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theme/theme2.xml" ContentType="application/vnd.openxmlformats-officedocument.theme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97" r:id="rId2"/>
    <p:sldMasterId id="2147483750" r:id="rId3"/>
  </p:sldMasterIdLst>
  <p:notesMasterIdLst>
    <p:notesMasterId r:id="rId18"/>
  </p:notesMasterIdLst>
  <p:sldIdLst>
    <p:sldId id="374" r:id="rId4"/>
    <p:sldId id="284" r:id="rId5"/>
    <p:sldId id="375" r:id="rId6"/>
    <p:sldId id="376" r:id="rId7"/>
    <p:sldId id="369" r:id="rId8"/>
    <p:sldId id="309" r:id="rId9"/>
    <p:sldId id="370" r:id="rId10"/>
    <p:sldId id="371" r:id="rId11"/>
    <p:sldId id="366" r:id="rId12"/>
    <p:sldId id="377" r:id="rId13"/>
    <p:sldId id="359" r:id="rId14"/>
    <p:sldId id="358" r:id="rId15"/>
    <p:sldId id="266" r:id="rId16"/>
    <p:sldId id="356" r:id="rId17"/>
  </p:sldIdLst>
  <p:sldSz cx="12192000" cy="6858000"/>
  <p:notesSz cx="6858000" cy="9144000"/>
  <p:custDataLst>
    <p:tags r:id="rId19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82872"/>
    <a:srgbClr val="3E388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178" autoAdjust="0"/>
    <p:restoredTop sz="94660"/>
  </p:normalViewPr>
  <p:slideViewPr>
    <p:cSldViewPr snapToGrid="0">
      <p:cViewPr varScale="1">
        <p:scale>
          <a:sx n="63" d="100"/>
          <a:sy n="63" d="100"/>
        </p:scale>
        <p:origin x="906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21" Type="http://schemas.openxmlformats.org/officeDocument/2006/relationships/viewProps" Target="viewProp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tableStyles" Target="tableStyles.xml"/><Relationship Id="rId10" Type="http://schemas.openxmlformats.org/officeDocument/2006/relationships/slide" Target="slides/slide7.xml"/><Relationship Id="rId19" Type="http://schemas.openxmlformats.org/officeDocument/2006/relationships/tags" Target="tags/tag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F7CBA3F-A44A-4801-82E0-4DA4A3535B8C}" type="datetimeFigureOut">
              <a:rPr lang="en-US" smtClean="0"/>
              <a:t>2/3/2023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67C3CE8-BA50-4528-9899-C0988EC491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13683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7C3CE8-BA50-4528-9899-C0988EC491A9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36790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  <a:p>
            <a:pPr marL="15875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622557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49D3E0-124D-4DFF-AE99-4EA4CC201DB4}" type="slidenum">
              <a:rPr lang="zh-CN" altLang="en-US" smtClean="0"/>
              <a:t>14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985455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CFB92E-1B2F-4544-B183-A608442BB6E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77593C1-001E-49E7-ACA7-D00E569CBEE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E15E01D-C31C-4582-9955-A6969A20E6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1A62E9-F116-423D-BC6A-257F69929883}" type="datetimeFigureOut">
              <a:rPr lang="en-US" smtClean="0"/>
              <a:t>2/3/2023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919F6BA-38E3-4F8C-81E1-D240B07E41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E359772-C785-4617-8F80-04FEE80782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5C4EA4-7DC0-428F-8B2F-EB68483E8F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5283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7EF69D-E22C-43C0-896F-1C3FC0C24B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51F505D-4998-4452-A172-2A89E8F628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1A62E9-F116-423D-BC6A-257F69929883}" type="datetimeFigureOut">
              <a:rPr lang="en-US" smtClean="0"/>
              <a:t>2/3/2023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AB81F83-8562-4CBB-8E2C-C7478A3A41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259772B-47F6-4CA3-9876-FFEF0258CA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5C4EA4-7DC0-428F-8B2F-EB68483E8F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01617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5AA75E5-022B-45E6-AB8E-6B6FDFD2BC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1A62E9-F116-423D-BC6A-257F69929883}" type="datetimeFigureOut">
              <a:rPr lang="en-US" smtClean="0"/>
              <a:t>2/3/2023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F109568-66BC-4EA5-B6A1-4B98F00B78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45836AD-A824-4ABF-9682-E38D7EFC66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5C4EA4-7DC0-428F-8B2F-EB68483E8F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039313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9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5AA75E5-022B-45E6-AB8E-6B6FDFD2BC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1A62E9-F116-423D-BC6A-257F69929883}" type="datetimeFigureOut">
              <a:rPr lang="en-US" smtClean="0"/>
              <a:t>2/3/2023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F109568-66BC-4EA5-B6A1-4B98F00B78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45836AD-A824-4ABF-9682-E38D7EFC66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5C4EA4-7DC0-428F-8B2F-EB68483E8F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77328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8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5AA75E5-022B-45E6-AB8E-6B6FDFD2BC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1A62E9-F116-423D-BC6A-257F69929883}" type="datetimeFigureOut">
              <a:rPr lang="en-US" smtClean="0"/>
              <a:t>2/3/2023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F109568-66BC-4EA5-B6A1-4B98F00B78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45836AD-A824-4ABF-9682-E38D7EFC66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5C4EA4-7DC0-428F-8B2F-EB68483E8F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779797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7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5AA75E5-022B-45E6-AB8E-6B6FDFD2BC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1A62E9-F116-423D-BC6A-257F69929883}" type="datetimeFigureOut">
              <a:rPr lang="en-US" smtClean="0"/>
              <a:t>2/3/2023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F109568-66BC-4EA5-B6A1-4B98F00B78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45836AD-A824-4ABF-9682-E38D7EFC66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5C4EA4-7DC0-428F-8B2F-EB68483E8F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970122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6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5AA75E5-022B-45E6-AB8E-6B6FDFD2BC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1A62E9-F116-423D-BC6A-257F69929883}" type="datetimeFigureOut">
              <a:rPr lang="en-US" smtClean="0"/>
              <a:t>2/3/2023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F109568-66BC-4EA5-B6A1-4B98F00B78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45836AD-A824-4ABF-9682-E38D7EFC66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5C4EA4-7DC0-428F-8B2F-EB68483E8F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400616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5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5AA75E5-022B-45E6-AB8E-6B6FDFD2BC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1A62E9-F116-423D-BC6A-257F69929883}" type="datetimeFigureOut">
              <a:rPr lang="en-US" smtClean="0"/>
              <a:t>2/3/2023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F109568-66BC-4EA5-B6A1-4B98F00B78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45836AD-A824-4ABF-9682-E38D7EFC66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5C4EA4-7DC0-428F-8B2F-EB68483E8F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519820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5AA75E5-022B-45E6-AB8E-6B6FDFD2BC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1A62E9-F116-423D-BC6A-257F69929883}" type="datetimeFigureOut">
              <a:rPr lang="en-US" smtClean="0"/>
              <a:t>2/3/2023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F109568-66BC-4EA5-B6A1-4B98F00B78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45836AD-A824-4ABF-9682-E38D7EFC66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5C4EA4-7DC0-428F-8B2F-EB68483E8F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744170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5AA75E5-022B-45E6-AB8E-6B6FDFD2BC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1A62E9-F116-423D-BC6A-257F69929883}" type="datetimeFigureOut">
              <a:rPr lang="en-US" smtClean="0"/>
              <a:t>2/3/2023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F109568-66BC-4EA5-B6A1-4B98F00B78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45836AD-A824-4ABF-9682-E38D7EFC66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5C4EA4-7DC0-428F-8B2F-EB68483E8F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454048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5AA75E5-022B-45E6-AB8E-6B6FDFD2BC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1A62E9-F116-423D-BC6A-257F69929883}" type="datetimeFigureOut">
              <a:rPr lang="en-US" smtClean="0"/>
              <a:t>2/3/2023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F109568-66BC-4EA5-B6A1-4B98F00B78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45836AD-A824-4ABF-9682-E38D7EFC66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5C4EA4-7DC0-428F-8B2F-EB68483E8F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44824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CFB92E-1B2F-4544-B183-A608442BB6E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77593C1-001E-49E7-ACA7-D00E569CBEE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E15E01D-C31C-4582-9955-A6969A20E6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1A62E9-F116-423D-BC6A-257F69929883}" type="datetimeFigureOut">
              <a:rPr lang="en-US" smtClean="0"/>
              <a:t>2/3/2023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919F6BA-38E3-4F8C-81E1-D240B07E41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E359772-C785-4617-8F80-04FEE80782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5C4EA4-7DC0-428F-8B2F-EB68483E8F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817704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5AA75E5-022B-45E6-AB8E-6B6FDFD2BC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1A62E9-F116-423D-BC6A-257F69929883}" type="datetimeFigureOut">
              <a:rPr lang="en-US" smtClean="0"/>
              <a:t>2/3/2023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F109568-66BC-4EA5-B6A1-4B98F00B78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45836AD-A824-4ABF-9682-E38D7EFC66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5C4EA4-7DC0-428F-8B2F-EB68483E8F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888996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0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5AA75E5-022B-45E6-AB8E-6B6FDFD2BC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1A62E9-F116-423D-BC6A-257F69929883}" type="datetimeFigureOut">
              <a:rPr lang="en-US" smtClean="0"/>
              <a:t>2/3/2023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F109568-66BC-4EA5-B6A1-4B98F00B78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45836AD-A824-4ABF-9682-E38D7EFC66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5C4EA4-7DC0-428F-8B2F-EB68483E8F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337006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9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5AA75E5-022B-45E6-AB8E-6B6FDFD2BC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1A62E9-F116-423D-BC6A-257F69929883}" type="datetimeFigureOut">
              <a:rPr lang="en-US" smtClean="0"/>
              <a:t>2/3/2023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F109568-66BC-4EA5-B6A1-4B98F00B78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45836AD-A824-4ABF-9682-E38D7EFC66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5C4EA4-7DC0-428F-8B2F-EB68483E8F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323743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8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5AA75E5-022B-45E6-AB8E-6B6FDFD2BC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1A62E9-F116-423D-BC6A-257F69929883}" type="datetimeFigureOut">
              <a:rPr lang="en-US" smtClean="0"/>
              <a:t>2/3/2023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F109568-66BC-4EA5-B6A1-4B98F00B78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45836AD-A824-4ABF-9682-E38D7EFC66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5C4EA4-7DC0-428F-8B2F-EB68483E8F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205429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7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5AA75E5-022B-45E6-AB8E-6B6FDFD2BC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1A62E9-F116-423D-BC6A-257F69929883}" type="datetimeFigureOut">
              <a:rPr lang="en-US" smtClean="0"/>
              <a:t>2/3/2023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F109568-66BC-4EA5-B6A1-4B98F00B78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45836AD-A824-4ABF-9682-E38D7EFC66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5C4EA4-7DC0-428F-8B2F-EB68483E8F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993249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6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5AA75E5-022B-45E6-AB8E-6B6FDFD2BC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1A62E9-F116-423D-BC6A-257F69929883}" type="datetimeFigureOut">
              <a:rPr lang="en-US" smtClean="0"/>
              <a:t>2/3/2023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F109568-66BC-4EA5-B6A1-4B98F00B78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45836AD-A824-4ABF-9682-E38D7EFC66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5C4EA4-7DC0-428F-8B2F-EB68483E8F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041436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5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5AA75E5-022B-45E6-AB8E-6B6FDFD2BC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1A62E9-F116-423D-BC6A-257F69929883}" type="datetimeFigureOut">
              <a:rPr lang="en-US" smtClean="0"/>
              <a:t>2/3/2023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F109568-66BC-4EA5-B6A1-4B98F00B78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45836AD-A824-4ABF-9682-E38D7EFC66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5C4EA4-7DC0-428F-8B2F-EB68483E8F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439896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5AA75E5-022B-45E6-AB8E-6B6FDFD2BC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1A62E9-F116-423D-BC6A-257F69929883}" type="datetimeFigureOut">
              <a:rPr lang="en-US" smtClean="0"/>
              <a:t>2/3/2023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F109568-66BC-4EA5-B6A1-4B98F00B78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45836AD-A824-4ABF-9682-E38D7EFC66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5C4EA4-7DC0-428F-8B2F-EB68483E8F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859645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5AA75E5-022B-45E6-AB8E-6B6FDFD2BC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1A62E9-F116-423D-BC6A-257F69929883}" type="datetimeFigureOut">
              <a:rPr lang="en-US" smtClean="0"/>
              <a:t>2/3/2023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F109568-66BC-4EA5-B6A1-4B98F00B78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45836AD-A824-4ABF-9682-E38D7EFC66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5C4EA4-7DC0-428F-8B2F-EB68483E8F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101501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5AA75E5-022B-45E6-AB8E-6B6FDFD2BC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1A62E9-F116-423D-BC6A-257F69929883}" type="datetimeFigureOut">
              <a:rPr lang="en-US" smtClean="0"/>
              <a:t>2/3/2023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F109568-66BC-4EA5-B6A1-4B98F00B78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45836AD-A824-4ABF-9682-E38D7EFC66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5C4EA4-7DC0-428F-8B2F-EB68483E8F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71436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CFB92E-1B2F-4544-B183-A608442BB6E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77593C1-001E-49E7-ACA7-D00E569CBEE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E15E01D-C31C-4582-9955-A6969A20E6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1A62E9-F116-423D-BC6A-257F69929883}" type="datetimeFigureOut">
              <a:rPr lang="en-US" smtClean="0"/>
              <a:t>2/3/2023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919F6BA-38E3-4F8C-81E1-D240B07E41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E359772-C785-4617-8F80-04FEE80782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5C4EA4-7DC0-428F-8B2F-EB68483E8F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682725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5AA75E5-022B-45E6-AB8E-6B6FDFD2BC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1A62E9-F116-423D-BC6A-257F69929883}" type="datetimeFigureOut">
              <a:rPr lang="en-US" smtClean="0"/>
              <a:t>2/3/2023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F109568-66BC-4EA5-B6A1-4B98F00B78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45836AD-A824-4ABF-9682-E38D7EFC66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5C4EA4-7DC0-428F-8B2F-EB68483E8F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578611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A0743C-40C1-4CCC-815F-81C8293D47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B7DD119-50B5-405B-A979-187B49EE2C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1810787-FE4E-469D-9C28-719126903B2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94FB612-5366-4AEA-B70E-B96797C955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1A62E9-F116-423D-BC6A-257F69929883}" type="datetimeFigureOut">
              <a:rPr lang="en-US" smtClean="0"/>
              <a:t>2/3/2023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058C3B7-75B4-4E4E-8D26-6D4EC4018A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57E46B4-6010-40D6-B10A-7D9532F520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5C4EA4-7DC0-428F-8B2F-EB68483E8F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230770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6BFF26-8F89-4F45-8BC7-4D7B2A5295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DB1B075-169B-404B-9257-86024CE1188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48A2322-2707-4B47-B557-BA20A872C34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EC3D76C-E6C6-44C9-894C-65933C965F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1A62E9-F116-423D-BC6A-257F69929883}" type="datetimeFigureOut">
              <a:rPr lang="en-US" smtClean="0"/>
              <a:t>2/3/2023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4563E2D-A17D-4B4D-A3CB-43F2DEA75D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66E44CC-0A12-45B5-AD1E-12EAD6551B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5C4EA4-7DC0-428F-8B2F-EB68483E8F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902784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24200F-3A9C-4A4B-90E5-E32368EF3A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91C1D3D-66EA-4E6A-A0CC-30F1FE6FB52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309B718-3FD4-4889-8D56-BE61217642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1A62E9-F116-423D-BC6A-257F69929883}" type="datetimeFigureOut">
              <a:rPr lang="en-US" smtClean="0"/>
              <a:t>2/3/2023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D4AD4B1-68F4-4530-9BC7-1C25375133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0E7AF7A-EE00-4B21-9F51-3F46B1B361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5C4EA4-7DC0-428F-8B2F-EB68483E8F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9490872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2B721EB-B76A-45EF-9D96-2369FE357A3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42D4D73-6DC5-4E8F-8478-BA0959462D9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B7F1BF3-CE54-470E-BA72-2BABDFF0DA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1A62E9-F116-423D-BC6A-257F69929883}" type="datetimeFigureOut">
              <a:rPr lang="en-US" smtClean="0"/>
              <a:t>2/3/2023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D82CEBD-A137-4164-BA7C-C6CC7DCFB2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19087A8-2286-4E5E-BA77-BA2B263C5A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5C4EA4-7DC0-428F-8B2F-EB68483E8F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2899926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6127454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bg>
      <p:bgPr>
        <a:solidFill>
          <a:schemeClr val="accent1"/>
        </a:solidFill>
        <a:effectLst/>
      </p:bgPr>
    </p:bg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 txBox="1">
            <a:spLocks noGrp="1"/>
          </p:cNvSpPr>
          <p:nvPr>
            <p:ph type="ctrTitle"/>
          </p:nvPr>
        </p:nvSpPr>
        <p:spPr>
          <a:xfrm>
            <a:off x="-93467" y="761867"/>
            <a:ext cx="6463600" cy="4178400"/>
          </a:xfrm>
          <a:prstGeom prst="rect">
            <a:avLst/>
          </a:prstGeom>
        </p:spPr>
        <p:txBody>
          <a:bodyPr spcFirstLastPara="1" wrap="square" lIns="121705" tIns="121705" rIns="121705" bIns="121705" anchor="b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5200"/>
              <a:buNone/>
              <a:defRPr sz="9100" b="1">
                <a:solidFill>
                  <a:schemeClr val="lt1"/>
                </a:solidFill>
                <a:latin typeface="Quicksand"/>
                <a:ea typeface="Quicksand"/>
                <a:cs typeface="Quicksand"/>
                <a:sym typeface="Quicksand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00"/>
            </a:lvl9pPr>
          </a:lstStyle>
          <a:p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subTitle" idx="1"/>
          </p:nvPr>
        </p:nvSpPr>
        <p:spPr>
          <a:xfrm>
            <a:off x="2716133" y="5039184"/>
            <a:ext cx="3654000" cy="10568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unito"/>
              <a:buNone/>
              <a:defRPr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unito"/>
              <a:buNone/>
              <a:defRPr sz="37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unito"/>
              <a:buNone/>
              <a:defRPr sz="37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unito"/>
              <a:buNone/>
              <a:defRPr sz="37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unito"/>
              <a:buNone/>
              <a:defRPr sz="37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unito"/>
              <a:buNone/>
              <a:defRPr sz="37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unito"/>
              <a:buNone/>
              <a:defRPr sz="37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unito"/>
              <a:buNone/>
              <a:defRPr sz="37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unito"/>
              <a:buNone/>
              <a:defRPr sz="37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endParaRPr/>
          </a:p>
        </p:txBody>
      </p:sp>
      <p:sp>
        <p:nvSpPr>
          <p:cNvPr id="11" name="Google Shape;11;p2"/>
          <p:cNvSpPr/>
          <p:nvPr/>
        </p:nvSpPr>
        <p:spPr>
          <a:xfrm>
            <a:off x="8421185" y="-67"/>
            <a:ext cx="3770800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2" name="Google Shape;12;p2"/>
          <p:cNvSpPr/>
          <p:nvPr/>
        </p:nvSpPr>
        <p:spPr>
          <a:xfrm>
            <a:off x="8945717" y="310100"/>
            <a:ext cx="409899" cy="409899"/>
          </a:xfrm>
          <a:custGeom>
            <a:avLst/>
            <a:gdLst/>
            <a:ahLst/>
            <a:cxnLst/>
            <a:rect l="l" t="t" r="r" b="b"/>
            <a:pathLst>
              <a:path w="23325" h="23325" fill="none" extrusionOk="0">
                <a:moveTo>
                  <a:pt x="23325" y="9996"/>
                </a:moveTo>
                <a:cubicBezTo>
                  <a:pt x="23325" y="18882"/>
                  <a:pt x="12588" y="23325"/>
                  <a:pt x="6294" y="17031"/>
                </a:cubicBezTo>
                <a:cubicBezTo>
                  <a:pt x="0" y="10737"/>
                  <a:pt x="4443" y="0"/>
                  <a:pt x="13329" y="0"/>
                </a:cubicBezTo>
                <a:cubicBezTo>
                  <a:pt x="18882" y="0"/>
                  <a:pt x="23325" y="4443"/>
                  <a:pt x="23325" y="9996"/>
                </a:cubicBezTo>
                <a:close/>
              </a:path>
            </a:pathLst>
          </a:custGeom>
          <a:noFill/>
          <a:ln w="28575" cap="flat" cmpd="sng">
            <a:solidFill>
              <a:schemeClr val="accent3"/>
            </a:solidFill>
            <a:prstDash val="solid"/>
            <a:miter lim="370229"/>
            <a:headEnd type="none" w="sm" len="sm"/>
            <a:tailEnd type="none" w="sm" len="sm"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3" name="Google Shape;13;p2"/>
          <p:cNvSpPr/>
          <p:nvPr/>
        </p:nvSpPr>
        <p:spPr>
          <a:xfrm rot="1506031">
            <a:off x="6428056" y="459567"/>
            <a:ext cx="419673" cy="366556"/>
          </a:xfrm>
          <a:custGeom>
            <a:avLst/>
            <a:gdLst/>
            <a:ahLst/>
            <a:cxnLst/>
            <a:rect l="l" t="t" r="r" b="b"/>
            <a:pathLst>
              <a:path w="29249" h="25547" fill="none" extrusionOk="0">
                <a:moveTo>
                  <a:pt x="14439" y="0"/>
                </a:moveTo>
                <a:lnTo>
                  <a:pt x="0" y="25546"/>
                </a:lnTo>
                <a:lnTo>
                  <a:pt x="29248" y="25546"/>
                </a:lnTo>
                <a:close/>
              </a:path>
            </a:pathLst>
          </a:custGeom>
          <a:noFill/>
          <a:ln w="28575" cap="rnd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4" name="Google Shape;14;p2"/>
          <p:cNvSpPr/>
          <p:nvPr/>
        </p:nvSpPr>
        <p:spPr>
          <a:xfrm>
            <a:off x="7623067" y="4394200"/>
            <a:ext cx="419600" cy="172800"/>
          </a:xfrm>
          <a:custGeom>
            <a:avLst/>
            <a:gdLst/>
            <a:ahLst/>
            <a:cxnLst/>
            <a:rect l="l" t="t" r="r" b="b"/>
            <a:pathLst>
              <a:path w="12588" h="5184" fill="none" extrusionOk="0">
                <a:moveTo>
                  <a:pt x="12588" y="0"/>
                </a:moveTo>
                <a:lnTo>
                  <a:pt x="0" y="5183"/>
                </a:lnTo>
              </a:path>
            </a:pathLst>
          </a:custGeom>
          <a:noFill/>
          <a:ln w="28575" cap="rnd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5" name="Google Shape;15;p2"/>
          <p:cNvSpPr/>
          <p:nvPr/>
        </p:nvSpPr>
        <p:spPr>
          <a:xfrm rot="7641468">
            <a:off x="9728549" y="678854"/>
            <a:ext cx="345775" cy="302011"/>
          </a:xfrm>
          <a:custGeom>
            <a:avLst/>
            <a:gdLst/>
            <a:ahLst/>
            <a:cxnLst/>
            <a:rect l="l" t="t" r="r" b="b"/>
            <a:pathLst>
              <a:path w="29249" h="25547" fill="none" extrusionOk="0">
                <a:moveTo>
                  <a:pt x="14439" y="0"/>
                </a:moveTo>
                <a:lnTo>
                  <a:pt x="0" y="25546"/>
                </a:lnTo>
                <a:lnTo>
                  <a:pt x="29248" y="25546"/>
                </a:lnTo>
                <a:close/>
              </a:path>
            </a:pathLst>
          </a:custGeom>
          <a:noFill/>
          <a:ln w="28575" cap="rnd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6" name="Google Shape;16;p2"/>
          <p:cNvSpPr/>
          <p:nvPr/>
        </p:nvSpPr>
        <p:spPr>
          <a:xfrm>
            <a:off x="-291800" y="1006002"/>
            <a:ext cx="1206733" cy="135967"/>
          </a:xfrm>
          <a:custGeom>
            <a:avLst/>
            <a:gdLst/>
            <a:ahLst/>
            <a:cxnLst/>
            <a:rect l="l" t="t" r="r" b="b"/>
            <a:pathLst>
              <a:path w="36202" h="4079" extrusionOk="0">
                <a:moveTo>
                  <a:pt x="0" y="4079"/>
                </a:moveTo>
                <a:lnTo>
                  <a:pt x="4334" y="255"/>
                </a:lnTo>
                <a:lnTo>
                  <a:pt x="8158" y="4079"/>
                </a:lnTo>
                <a:lnTo>
                  <a:pt x="13002" y="510"/>
                </a:lnTo>
                <a:lnTo>
                  <a:pt x="17081" y="4079"/>
                </a:lnTo>
                <a:lnTo>
                  <a:pt x="22435" y="0"/>
                </a:lnTo>
                <a:lnTo>
                  <a:pt x="26514" y="4079"/>
                </a:lnTo>
                <a:lnTo>
                  <a:pt x="31613" y="510"/>
                </a:lnTo>
                <a:lnTo>
                  <a:pt x="36202" y="3824"/>
                </a:lnTo>
              </a:path>
            </a:pathLst>
          </a:custGeom>
          <a:noFill/>
          <a:ln w="28575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7" name="Google Shape;17;p2"/>
          <p:cNvSpPr/>
          <p:nvPr/>
        </p:nvSpPr>
        <p:spPr>
          <a:xfrm>
            <a:off x="374567" y="761852"/>
            <a:ext cx="1206733" cy="135967"/>
          </a:xfrm>
          <a:custGeom>
            <a:avLst/>
            <a:gdLst/>
            <a:ahLst/>
            <a:cxnLst/>
            <a:rect l="l" t="t" r="r" b="b"/>
            <a:pathLst>
              <a:path w="36202" h="4079" extrusionOk="0">
                <a:moveTo>
                  <a:pt x="0" y="4079"/>
                </a:moveTo>
                <a:lnTo>
                  <a:pt x="4334" y="255"/>
                </a:lnTo>
                <a:lnTo>
                  <a:pt x="8158" y="4079"/>
                </a:lnTo>
                <a:lnTo>
                  <a:pt x="13002" y="510"/>
                </a:lnTo>
                <a:lnTo>
                  <a:pt x="17081" y="4079"/>
                </a:lnTo>
                <a:lnTo>
                  <a:pt x="22435" y="0"/>
                </a:lnTo>
                <a:lnTo>
                  <a:pt x="26514" y="4079"/>
                </a:lnTo>
                <a:lnTo>
                  <a:pt x="31613" y="510"/>
                </a:lnTo>
                <a:lnTo>
                  <a:pt x="36202" y="3824"/>
                </a:lnTo>
              </a:path>
            </a:pathLst>
          </a:custGeom>
          <a:noFill/>
          <a:ln w="28575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8" name="Google Shape;18;p2"/>
          <p:cNvSpPr/>
          <p:nvPr/>
        </p:nvSpPr>
        <p:spPr>
          <a:xfrm>
            <a:off x="11418551" y="5399353"/>
            <a:ext cx="1599043" cy="180169"/>
          </a:xfrm>
          <a:custGeom>
            <a:avLst/>
            <a:gdLst/>
            <a:ahLst/>
            <a:cxnLst/>
            <a:rect l="l" t="t" r="r" b="b"/>
            <a:pathLst>
              <a:path w="36202" h="4079" extrusionOk="0">
                <a:moveTo>
                  <a:pt x="0" y="4079"/>
                </a:moveTo>
                <a:lnTo>
                  <a:pt x="4334" y="255"/>
                </a:lnTo>
                <a:lnTo>
                  <a:pt x="8158" y="4079"/>
                </a:lnTo>
                <a:lnTo>
                  <a:pt x="13002" y="510"/>
                </a:lnTo>
                <a:lnTo>
                  <a:pt x="17081" y="4079"/>
                </a:lnTo>
                <a:lnTo>
                  <a:pt x="22435" y="0"/>
                </a:lnTo>
                <a:lnTo>
                  <a:pt x="26514" y="4079"/>
                </a:lnTo>
                <a:lnTo>
                  <a:pt x="31613" y="510"/>
                </a:lnTo>
                <a:lnTo>
                  <a:pt x="36202" y="3824"/>
                </a:lnTo>
              </a:path>
            </a:pathLst>
          </a:custGeom>
          <a:noFill/>
          <a:ln w="28575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9" name="Google Shape;19;p2"/>
          <p:cNvSpPr/>
          <p:nvPr/>
        </p:nvSpPr>
        <p:spPr>
          <a:xfrm>
            <a:off x="10866734" y="5766449"/>
            <a:ext cx="1599043" cy="180169"/>
          </a:xfrm>
          <a:custGeom>
            <a:avLst/>
            <a:gdLst/>
            <a:ahLst/>
            <a:cxnLst/>
            <a:rect l="l" t="t" r="r" b="b"/>
            <a:pathLst>
              <a:path w="36202" h="4079" extrusionOk="0">
                <a:moveTo>
                  <a:pt x="0" y="4079"/>
                </a:moveTo>
                <a:lnTo>
                  <a:pt x="4334" y="255"/>
                </a:lnTo>
                <a:lnTo>
                  <a:pt x="8158" y="4079"/>
                </a:lnTo>
                <a:lnTo>
                  <a:pt x="13002" y="510"/>
                </a:lnTo>
                <a:lnTo>
                  <a:pt x="17081" y="4079"/>
                </a:lnTo>
                <a:lnTo>
                  <a:pt x="22435" y="0"/>
                </a:lnTo>
                <a:lnTo>
                  <a:pt x="26514" y="4079"/>
                </a:lnTo>
                <a:lnTo>
                  <a:pt x="31613" y="510"/>
                </a:lnTo>
                <a:lnTo>
                  <a:pt x="36202" y="3824"/>
                </a:lnTo>
              </a:path>
            </a:pathLst>
          </a:custGeom>
          <a:noFill/>
          <a:ln w="28575" cap="flat" cmpd="sng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0" name="Google Shape;20;p2"/>
          <p:cNvSpPr/>
          <p:nvPr/>
        </p:nvSpPr>
        <p:spPr>
          <a:xfrm>
            <a:off x="995451" y="5468034"/>
            <a:ext cx="409899" cy="409899"/>
          </a:xfrm>
          <a:custGeom>
            <a:avLst/>
            <a:gdLst/>
            <a:ahLst/>
            <a:cxnLst/>
            <a:rect l="l" t="t" r="r" b="b"/>
            <a:pathLst>
              <a:path w="23325" h="23325" fill="none" extrusionOk="0">
                <a:moveTo>
                  <a:pt x="23325" y="9996"/>
                </a:moveTo>
                <a:cubicBezTo>
                  <a:pt x="23325" y="18882"/>
                  <a:pt x="12588" y="23325"/>
                  <a:pt x="6294" y="17031"/>
                </a:cubicBezTo>
                <a:cubicBezTo>
                  <a:pt x="0" y="10737"/>
                  <a:pt x="4443" y="0"/>
                  <a:pt x="13329" y="0"/>
                </a:cubicBezTo>
                <a:cubicBezTo>
                  <a:pt x="18882" y="0"/>
                  <a:pt x="23325" y="4443"/>
                  <a:pt x="23325" y="9996"/>
                </a:cubicBezTo>
                <a:close/>
              </a:path>
            </a:pathLst>
          </a:custGeom>
          <a:noFill/>
          <a:ln w="28575" cap="flat" cmpd="sng">
            <a:solidFill>
              <a:schemeClr val="lt1"/>
            </a:solidFill>
            <a:prstDash val="solid"/>
            <a:miter lim="370229"/>
            <a:headEnd type="none" w="sm" len="sm"/>
            <a:tailEnd type="none" w="sm" len="sm"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1" name="Google Shape;21;p2"/>
          <p:cNvSpPr/>
          <p:nvPr/>
        </p:nvSpPr>
        <p:spPr>
          <a:xfrm>
            <a:off x="7460934" y="6482852"/>
            <a:ext cx="1206733" cy="135967"/>
          </a:xfrm>
          <a:custGeom>
            <a:avLst/>
            <a:gdLst/>
            <a:ahLst/>
            <a:cxnLst/>
            <a:rect l="l" t="t" r="r" b="b"/>
            <a:pathLst>
              <a:path w="36202" h="4079" extrusionOk="0">
                <a:moveTo>
                  <a:pt x="0" y="4079"/>
                </a:moveTo>
                <a:lnTo>
                  <a:pt x="4334" y="255"/>
                </a:lnTo>
                <a:lnTo>
                  <a:pt x="8158" y="4079"/>
                </a:lnTo>
                <a:lnTo>
                  <a:pt x="13002" y="510"/>
                </a:lnTo>
                <a:lnTo>
                  <a:pt x="17081" y="4079"/>
                </a:lnTo>
                <a:lnTo>
                  <a:pt x="22435" y="0"/>
                </a:lnTo>
                <a:lnTo>
                  <a:pt x="26514" y="4079"/>
                </a:lnTo>
                <a:lnTo>
                  <a:pt x="31613" y="510"/>
                </a:lnTo>
                <a:lnTo>
                  <a:pt x="36202" y="3824"/>
                </a:lnTo>
              </a:path>
            </a:pathLst>
          </a:custGeom>
          <a:noFill/>
          <a:ln w="28575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2" name="Google Shape;22;p2"/>
          <p:cNvSpPr/>
          <p:nvPr/>
        </p:nvSpPr>
        <p:spPr>
          <a:xfrm rot="-2700000">
            <a:off x="8786254" y="6102807"/>
            <a:ext cx="345805" cy="302037"/>
          </a:xfrm>
          <a:custGeom>
            <a:avLst/>
            <a:gdLst/>
            <a:ahLst/>
            <a:cxnLst/>
            <a:rect l="l" t="t" r="r" b="b"/>
            <a:pathLst>
              <a:path w="29249" h="25547" fill="none" extrusionOk="0">
                <a:moveTo>
                  <a:pt x="14439" y="0"/>
                </a:moveTo>
                <a:lnTo>
                  <a:pt x="0" y="25546"/>
                </a:lnTo>
                <a:lnTo>
                  <a:pt x="29248" y="25546"/>
                </a:lnTo>
                <a:close/>
              </a:path>
            </a:pathLst>
          </a:custGeom>
          <a:noFill/>
          <a:ln w="28575" cap="rnd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</p:spTree>
    <p:extLst>
      <p:ext uri="{BB962C8B-B14F-4D97-AF65-F5344CB8AC3E}">
        <p14:creationId xmlns:p14="http://schemas.microsoft.com/office/powerpoint/2010/main" val="776015028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4"/>
          <p:cNvSpPr/>
          <p:nvPr/>
        </p:nvSpPr>
        <p:spPr>
          <a:xfrm>
            <a:off x="1784484" y="2192402"/>
            <a:ext cx="1599043" cy="180169"/>
          </a:xfrm>
          <a:custGeom>
            <a:avLst/>
            <a:gdLst/>
            <a:ahLst/>
            <a:cxnLst/>
            <a:rect l="l" t="t" r="r" b="b"/>
            <a:pathLst>
              <a:path w="36202" h="4079" extrusionOk="0">
                <a:moveTo>
                  <a:pt x="0" y="4079"/>
                </a:moveTo>
                <a:lnTo>
                  <a:pt x="4334" y="255"/>
                </a:lnTo>
                <a:lnTo>
                  <a:pt x="8158" y="4079"/>
                </a:lnTo>
                <a:lnTo>
                  <a:pt x="13002" y="510"/>
                </a:lnTo>
                <a:lnTo>
                  <a:pt x="17081" y="4079"/>
                </a:lnTo>
                <a:lnTo>
                  <a:pt x="22435" y="0"/>
                </a:lnTo>
                <a:lnTo>
                  <a:pt x="26514" y="4079"/>
                </a:lnTo>
                <a:lnTo>
                  <a:pt x="31613" y="510"/>
                </a:lnTo>
                <a:lnTo>
                  <a:pt x="36202" y="3824"/>
                </a:lnTo>
              </a:path>
            </a:pathLst>
          </a:custGeom>
          <a:noFill/>
          <a:ln w="28575" cap="flat" cmpd="sng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5" name="Google Shape;45;p4"/>
          <p:cNvSpPr/>
          <p:nvPr/>
        </p:nvSpPr>
        <p:spPr>
          <a:xfrm>
            <a:off x="1232667" y="2559499"/>
            <a:ext cx="1599043" cy="180169"/>
          </a:xfrm>
          <a:custGeom>
            <a:avLst/>
            <a:gdLst/>
            <a:ahLst/>
            <a:cxnLst/>
            <a:rect l="l" t="t" r="r" b="b"/>
            <a:pathLst>
              <a:path w="36202" h="4079" extrusionOk="0">
                <a:moveTo>
                  <a:pt x="0" y="4079"/>
                </a:moveTo>
                <a:lnTo>
                  <a:pt x="4334" y="255"/>
                </a:lnTo>
                <a:lnTo>
                  <a:pt x="8158" y="4079"/>
                </a:lnTo>
                <a:lnTo>
                  <a:pt x="13002" y="510"/>
                </a:lnTo>
                <a:lnTo>
                  <a:pt x="17081" y="4079"/>
                </a:lnTo>
                <a:lnTo>
                  <a:pt x="22435" y="0"/>
                </a:lnTo>
                <a:lnTo>
                  <a:pt x="26514" y="4079"/>
                </a:lnTo>
                <a:lnTo>
                  <a:pt x="31613" y="510"/>
                </a:lnTo>
                <a:lnTo>
                  <a:pt x="36202" y="3824"/>
                </a:lnTo>
              </a:path>
            </a:pathLst>
          </a:custGeom>
          <a:noFill/>
          <a:ln w="2857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6" name="Google Shape;46;p4"/>
          <p:cNvSpPr/>
          <p:nvPr/>
        </p:nvSpPr>
        <p:spPr>
          <a:xfrm>
            <a:off x="-358200" y="1703200"/>
            <a:ext cx="12908400" cy="129084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47" name="Google Shape;47;p4"/>
          <p:cNvSpPr/>
          <p:nvPr/>
        </p:nvSpPr>
        <p:spPr>
          <a:xfrm rot="2700000">
            <a:off x="11067269" y="497334"/>
            <a:ext cx="419596" cy="172798"/>
          </a:xfrm>
          <a:custGeom>
            <a:avLst/>
            <a:gdLst/>
            <a:ahLst/>
            <a:cxnLst/>
            <a:rect l="l" t="t" r="r" b="b"/>
            <a:pathLst>
              <a:path w="12588" h="5184" fill="none" extrusionOk="0">
                <a:moveTo>
                  <a:pt x="12588" y="0"/>
                </a:moveTo>
                <a:lnTo>
                  <a:pt x="0" y="5183"/>
                </a:lnTo>
              </a:path>
            </a:pathLst>
          </a:custGeom>
          <a:noFill/>
          <a:ln w="28575" cap="rnd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48" name="Google Shape;48;p4"/>
          <p:cNvSpPr/>
          <p:nvPr/>
        </p:nvSpPr>
        <p:spPr>
          <a:xfrm>
            <a:off x="360767" y="3056685"/>
            <a:ext cx="409899" cy="409899"/>
          </a:xfrm>
          <a:custGeom>
            <a:avLst/>
            <a:gdLst/>
            <a:ahLst/>
            <a:cxnLst/>
            <a:rect l="l" t="t" r="r" b="b"/>
            <a:pathLst>
              <a:path w="23325" h="23325" fill="none" extrusionOk="0">
                <a:moveTo>
                  <a:pt x="23325" y="9996"/>
                </a:moveTo>
                <a:cubicBezTo>
                  <a:pt x="23325" y="18882"/>
                  <a:pt x="12588" y="23325"/>
                  <a:pt x="6294" y="17031"/>
                </a:cubicBezTo>
                <a:cubicBezTo>
                  <a:pt x="0" y="10737"/>
                  <a:pt x="4443" y="0"/>
                  <a:pt x="13329" y="0"/>
                </a:cubicBezTo>
                <a:cubicBezTo>
                  <a:pt x="18882" y="0"/>
                  <a:pt x="23325" y="4443"/>
                  <a:pt x="23325" y="9996"/>
                </a:cubicBezTo>
                <a:close/>
              </a:path>
            </a:pathLst>
          </a:custGeom>
          <a:noFill/>
          <a:ln w="28575" cap="flat" cmpd="sng">
            <a:solidFill>
              <a:schemeClr val="accent2"/>
            </a:solidFill>
            <a:prstDash val="solid"/>
            <a:miter lim="370229"/>
            <a:headEnd type="none" w="sm" len="sm"/>
            <a:tailEnd type="none" w="sm" len="sm"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49" name="Google Shape;49;p4"/>
          <p:cNvSpPr/>
          <p:nvPr/>
        </p:nvSpPr>
        <p:spPr>
          <a:xfrm>
            <a:off x="11539618" y="2546969"/>
            <a:ext cx="1599043" cy="180169"/>
          </a:xfrm>
          <a:custGeom>
            <a:avLst/>
            <a:gdLst/>
            <a:ahLst/>
            <a:cxnLst/>
            <a:rect l="l" t="t" r="r" b="b"/>
            <a:pathLst>
              <a:path w="36202" h="4079" extrusionOk="0">
                <a:moveTo>
                  <a:pt x="0" y="4079"/>
                </a:moveTo>
                <a:lnTo>
                  <a:pt x="4334" y="255"/>
                </a:lnTo>
                <a:lnTo>
                  <a:pt x="8158" y="4079"/>
                </a:lnTo>
                <a:lnTo>
                  <a:pt x="13002" y="510"/>
                </a:lnTo>
                <a:lnTo>
                  <a:pt x="17081" y="4079"/>
                </a:lnTo>
                <a:lnTo>
                  <a:pt x="22435" y="0"/>
                </a:lnTo>
                <a:lnTo>
                  <a:pt x="26514" y="4079"/>
                </a:lnTo>
                <a:lnTo>
                  <a:pt x="31613" y="510"/>
                </a:lnTo>
                <a:lnTo>
                  <a:pt x="36202" y="3824"/>
                </a:lnTo>
              </a:path>
            </a:pathLst>
          </a:custGeom>
          <a:noFill/>
          <a:ln w="28575" cap="flat" cmpd="sng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50" name="Google Shape;50;p4"/>
          <p:cNvSpPr/>
          <p:nvPr/>
        </p:nvSpPr>
        <p:spPr>
          <a:xfrm>
            <a:off x="10987800" y="2914066"/>
            <a:ext cx="1599043" cy="180169"/>
          </a:xfrm>
          <a:custGeom>
            <a:avLst/>
            <a:gdLst/>
            <a:ahLst/>
            <a:cxnLst/>
            <a:rect l="l" t="t" r="r" b="b"/>
            <a:pathLst>
              <a:path w="36202" h="4079" extrusionOk="0">
                <a:moveTo>
                  <a:pt x="0" y="4079"/>
                </a:moveTo>
                <a:lnTo>
                  <a:pt x="4334" y="255"/>
                </a:lnTo>
                <a:lnTo>
                  <a:pt x="8158" y="4079"/>
                </a:lnTo>
                <a:lnTo>
                  <a:pt x="13002" y="510"/>
                </a:lnTo>
                <a:lnTo>
                  <a:pt x="17081" y="4079"/>
                </a:lnTo>
                <a:lnTo>
                  <a:pt x="22435" y="0"/>
                </a:lnTo>
                <a:lnTo>
                  <a:pt x="26514" y="4079"/>
                </a:lnTo>
                <a:lnTo>
                  <a:pt x="31613" y="510"/>
                </a:lnTo>
                <a:lnTo>
                  <a:pt x="36202" y="3824"/>
                </a:lnTo>
              </a:path>
            </a:pathLst>
          </a:custGeom>
          <a:noFill/>
          <a:ln w="2857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51" name="Google Shape;51;p4"/>
          <p:cNvSpPr/>
          <p:nvPr/>
        </p:nvSpPr>
        <p:spPr>
          <a:xfrm rot="7641468">
            <a:off x="966982" y="1937620"/>
            <a:ext cx="345775" cy="302011"/>
          </a:xfrm>
          <a:custGeom>
            <a:avLst/>
            <a:gdLst/>
            <a:ahLst/>
            <a:cxnLst/>
            <a:rect l="l" t="t" r="r" b="b"/>
            <a:pathLst>
              <a:path w="29249" h="25547" fill="none" extrusionOk="0">
                <a:moveTo>
                  <a:pt x="14439" y="0"/>
                </a:moveTo>
                <a:lnTo>
                  <a:pt x="0" y="25546"/>
                </a:lnTo>
                <a:lnTo>
                  <a:pt x="29248" y="25546"/>
                </a:lnTo>
                <a:close/>
              </a:path>
            </a:pathLst>
          </a:custGeom>
          <a:noFill/>
          <a:ln w="28575" cap="rnd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52" name="Google Shape;52;p4"/>
          <p:cNvSpPr/>
          <p:nvPr/>
        </p:nvSpPr>
        <p:spPr>
          <a:xfrm>
            <a:off x="9576484" y="-125333"/>
            <a:ext cx="1599043" cy="180169"/>
          </a:xfrm>
          <a:custGeom>
            <a:avLst/>
            <a:gdLst/>
            <a:ahLst/>
            <a:cxnLst/>
            <a:rect l="l" t="t" r="r" b="b"/>
            <a:pathLst>
              <a:path w="36202" h="4079" extrusionOk="0">
                <a:moveTo>
                  <a:pt x="0" y="4079"/>
                </a:moveTo>
                <a:lnTo>
                  <a:pt x="4334" y="255"/>
                </a:lnTo>
                <a:lnTo>
                  <a:pt x="8158" y="4079"/>
                </a:lnTo>
                <a:lnTo>
                  <a:pt x="13002" y="510"/>
                </a:lnTo>
                <a:lnTo>
                  <a:pt x="17081" y="4079"/>
                </a:lnTo>
                <a:lnTo>
                  <a:pt x="22435" y="0"/>
                </a:lnTo>
                <a:lnTo>
                  <a:pt x="26514" y="4079"/>
                </a:lnTo>
                <a:lnTo>
                  <a:pt x="31613" y="510"/>
                </a:lnTo>
                <a:lnTo>
                  <a:pt x="36202" y="3824"/>
                </a:lnTo>
              </a:path>
            </a:pathLst>
          </a:custGeom>
          <a:noFill/>
          <a:ln w="28575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53" name="Google Shape;53;p4"/>
          <p:cNvSpPr/>
          <p:nvPr/>
        </p:nvSpPr>
        <p:spPr>
          <a:xfrm>
            <a:off x="9024667" y="241766"/>
            <a:ext cx="1599043" cy="180169"/>
          </a:xfrm>
          <a:custGeom>
            <a:avLst/>
            <a:gdLst/>
            <a:ahLst/>
            <a:cxnLst/>
            <a:rect l="l" t="t" r="r" b="b"/>
            <a:pathLst>
              <a:path w="36202" h="4079" extrusionOk="0">
                <a:moveTo>
                  <a:pt x="0" y="4079"/>
                </a:moveTo>
                <a:lnTo>
                  <a:pt x="4334" y="255"/>
                </a:lnTo>
                <a:lnTo>
                  <a:pt x="8158" y="4079"/>
                </a:lnTo>
                <a:lnTo>
                  <a:pt x="13002" y="510"/>
                </a:lnTo>
                <a:lnTo>
                  <a:pt x="17081" y="4079"/>
                </a:lnTo>
                <a:lnTo>
                  <a:pt x="22435" y="0"/>
                </a:lnTo>
                <a:lnTo>
                  <a:pt x="26514" y="4079"/>
                </a:lnTo>
                <a:lnTo>
                  <a:pt x="31613" y="510"/>
                </a:lnTo>
                <a:lnTo>
                  <a:pt x="36202" y="3824"/>
                </a:lnTo>
              </a:path>
            </a:pathLst>
          </a:custGeom>
          <a:noFill/>
          <a:ln w="28575" cap="flat" cmpd="sng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54" name="Google Shape;54;p4"/>
          <p:cNvSpPr/>
          <p:nvPr/>
        </p:nvSpPr>
        <p:spPr>
          <a:xfrm>
            <a:off x="10801867" y="2192385"/>
            <a:ext cx="409899" cy="409899"/>
          </a:xfrm>
          <a:custGeom>
            <a:avLst/>
            <a:gdLst/>
            <a:ahLst/>
            <a:cxnLst/>
            <a:rect l="l" t="t" r="r" b="b"/>
            <a:pathLst>
              <a:path w="23325" h="23325" fill="none" extrusionOk="0">
                <a:moveTo>
                  <a:pt x="23325" y="9996"/>
                </a:moveTo>
                <a:cubicBezTo>
                  <a:pt x="23325" y="18882"/>
                  <a:pt x="12588" y="23325"/>
                  <a:pt x="6294" y="17031"/>
                </a:cubicBezTo>
                <a:cubicBezTo>
                  <a:pt x="0" y="10737"/>
                  <a:pt x="4443" y="0"/>
                  <a:pt x="13329" y="0"/>
                </a:cubicBezTo>
                <a:cubicBezTo>
                  <a:pt x="18882" y="0"/>
                  <a:pt x="23325" y="4443"/>
                  <a:pt x="23325" y="9996"/>
                </a:cubicBezTo>
                <a:close/>
              </a:path>
            </a:pathLst>
          </a:custGeom>
          <a:noFill/>
          <a:ln w="28575" cap="flat" cmpd="sng">
            <a:solidFill>
              <a:schemeClr val="accent2"/>
            </a:solidFill>
            <a:prstDash val="solid"/>
            <a:miter lim="370229"/>
            <a:headEnd type="none" w="sm" len="sm"/>
            <a:tailEnd type="none" w="sm" len="sm"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55" name="Google Shape;55;p4"/>
          <p:cNvSpPr/>
          <p:nvPr/>
        </p:nvSpPr>
        <p:spPr>
          <a:xfrm>
            <a:off x="-358216" y="793169"/>
            <a:ext cx="1599043" cy="180169"/>
          </a:xfrm>
          <a:custGeom>
            <a:avLst/>
            <a:gdLst/>
            <a:ahLst/>
            <a:cxnLst/>
            <a:rect l="l" t="t" r="r" b="b"/>
            <a:pathLst>
              <a:path w="36202" h="4079" extrusionOk="0">
                <a:moveTo>
                  <a:pt x="0" y="4079"/>
                </a:moveTo>
                <a:lnTo>
                  <a:pt x="4334" y="255"/>
                </a:lnTo>
                <a:lnTo>
                  <a:pt x="8158" y="4079"/>
                </a:lnTo>
                <a:lnTo>
                  <a:pt x="13002" y="510"/>
                </a:lnTo>
                <a:lnTo>
                  <a:pt x="17081" y="4079"/>
                </a:lnTo>
                <a:lnTo>
                  <a:pt x="22435" y="0"/>
                </a:lnTo>
                <a:lnTo>
                  <a:pt x="26514" y="4079"/>
                </a:lnTo>
                <a:lnTo>
                  <a:pt x="31613" y="510"/>
                </a:lnTo>
                <a:lnTo>
                  <a:pt x="36202" y="3824"/>
                </a:lnTo>
              </a:path>
            </a:pathLst>
          </a:custGeom>
          <a:noFill/>
          <a:ln w="28575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56" name="Google Shape;56;p4"/>
          <p:cNvSpPr/>
          <p:nvPr/>
        </p:nvSpPr>
        <p:spPr>
          <a:xfrm rot="5400000">
            <a:off x="664273" y="-103443"/>
            <a:ext cx="345821" cy="302050"/>
          </a:xfrm>
          <a:custGeom>
            <a:avLst/>
            <a:gdLst/>
            <a:ahLst/>
            <a:cxnLst/>
            <a:rect l="l" t="t" r="r" b="b"/>
            <a:pathLst>
              <a:path w="29249" h="25547" fill="none" extrusionOk="0">
                <a:moveTo>
                  <a:pt x="14439" y="0"/>
                </a:moveTo>
                <a:lnTo>
                  <a:pt x="0" y="25546"/>
                </a:lnTo>
                <a:lnTo>
                  <a:pt x="29248" y="25546"/>
                </a:lnTo>
                <a:close/>
              </a:path>
            </a:pathLst>
          </a:custGeom>
          <a:noFill/>
          <a:ln w="28575" cap="rnd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57" name="Google Shape;57;p4"/>
          <p:cNvSpPr/>
          <p:nvPr/>
        </p:nvSpPr>
        <p:spPr>
          <a:xfrm rot="2700000">
            <a:off x="-179698" y="245451"/>
            <a:ext cx="419596" cy="172798"/>
          </a:xfrm>
          <a:custGeom>
            <a:avLst/>
            <a:gdLst/>
            <a:ahLst/>
            <a:cxnLst/>
            <a:rect l="l" t="t" r="r" b="b"/>
            <a:pathLst>
              <a:path w="12588" h="5184" fill="none" extrusionOk="0">
                <a:moveTo>
                  <a:pt x="12588" y="0"/>
                </a:moveTo>
                <a:lnTo>
                  <a:pt x="0" y="5183"/>
                </a:lnTo>
              </a:path>
            </a:pathLst>
          </a:custGeom>
          <a:noFill/>
          <a:ln w="28575" cap="rnd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58" name="Google Shape;58;p4"/>
          <p:cNvSpPr txBox="1">
            <a:spLocks noGrp="1"/>
          </p:cNvSpPr>
          <p:nvPr>
            <p:ph type="body" idx="1"/>
          </p:nvPr>
        </p:nvSpPr>
        <p:spPr>
          <a:xfrm>
            <a:off x="2450201" y="2950067"/>
            <a:ext cx="7291600" cy="14848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marL="608625" lvl="0" indent="-45646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 sz="2700">
                <a:solidFill>
                  <a:schemeClr val="dk1"/>
                </a:solidFill>
              </a:defRPr>
            </a:lvl1pPr>
            <a:lvl2pPr marL="1217249" lvl="1" indent="-42265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2pPr>
            <a:lvl3pPr marL="1825874" lvl="2" indent="-422656" rtl="0">
              <a:spcBef>
                <a:spcPts val="213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3pPr>
            <a:lvl4pPr marL="2434499" lvl="3" indent="-422656" rtl="0">
              <a:spcBef>
                <a:spcPts val="213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>
                <a:solidFill>
                  <a:schemeClr val="dk1"/>
                </a:solidFill>
              </a:defRPr>
            </a:lvl4pPr>
            <a:lvl5pPr marL="3043123" lvl="4" indent="-422656" rtl="0">
              <a:spcBef>
                <a:spcPts val="213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5pPr>
            <a:lvl6pPr marL="3651748" lvl="5" indent="-422656" rtl="0">
              <a:spcBef>
                <a:spcPts val="213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6pPr>
            <a:lvl7pPr marL="4260372" lvl="6" indent="-422656" rtl="0">
              <a:spcBef>
                <a:spcPts val="213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>
                <a:solidFill>
                  <a:schemeClr val="dk1"/>
                </a:solidFill>
              </a:defRPr>
            </a:lvl7pPr>
            <a:lvl8pPr marL="4868997" lvl="7" indent="-422656" rtl="0">
              <a:spcBef>
                <a:spcPts val="213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8pPr>
            <a:lvl9pPr marL="5477622" lvl="8" indent="-422656" rtl="0">
              <a:spcBef>
                <a:spcPts val="2130"/>
              </a:spcBef>
              <a:spcAft>
                <a:spcPts val="213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59" name="Google Shape;59;p4"/>
          <p:cNvSpPr txBox="1">
            <a:spLocks noGrp="1"/>
          </p:cNvSpPr>
          <p:nvPr>
            <p:ph type="ctrTitle"/>
          </p:nvPr>
        </p:nvSpPr>
        <p:spPr>
          <a:xfrm>
            <a:off x="1583400" y="374285"/>
            <a:ext cx="9025200" cy="12616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None/>
              <a:defRPr sz="4800" b="1">
                <a:solidFill>
                  <a:schemeClr val="accent1"/>
                </a:solidFill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 sz="2400">
                <a:solidFill>
                  <a:srgbClr val="000000"/>
                </a:solidFill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 sz="2400">
                <a:solidFill>
                  <a:srgbClr val="000000"/>
                </a:solidFill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 sz="2400">
                <a:solidFill>
                  <a:srgbClr val="000000"/>
                </a:solidFill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 sz="2400">
                <a:solidFill>
                  <a:srgbClr val="000000"/>
                </a:solidFill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 sz="2400">
                <a:solidFill>
                  <a:srgbClr val="000000"/>
                </a:solidFill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 sz="2400">
                <a:solidFill>
                  <a:srgbClr val="000000"/>
                </a:solidFill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 sz="2400">
                <a:solidFill>
                  <a:srgbClr val="000000"/>
                </a:solidFill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 sz="2400">
                <a:solidFill>
                  <a:srgbClr val="000000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479289681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6"/>
          <p:cNvSpPr txBox="1">
            <a:spLocks noGrp="1"/>
          </p:cNvSpPr>
          <p:nvPr>
            <p:ph type="ctrTitle"/>
          </p:nvPr>
        </p:nvSpPr>
        <p:spPr>
          <a:xfrm>
            <a:off x="1583400" y="374285"/>
            <a:ext cx="9025200" cy="12616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None/>
              <a:defRPr sz="4800" b="1">
                <a:solidFill>
                  <a:schemeClr val="accent1"/>
                </a:solidFill>
                <a:latin typeface="Quicksand"/>
                <a:ea typeface="Quicksand"/>
                <a:cs typeface="Quicksand"/>
                <a:sym typeface="Quicksand"/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 sz="2400">
                <a:solidFill>
                  <a:srgbClr val="000000"/>
                </a:solidFill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 sz="2400">
                <a:solidFill>
                  <a:srgbClr val="000000"/>
                </a:solidFill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 sz="2400">
                <a:solidFill>
                  <a:srgbClr val="000000"/>
                </a:solidFill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 sz="2400">
                <a:solidFill>
                  <a:srgbClr val="000000"/>
                </a:solidFill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 sz="2400">
                <a:solidFill>
                  <a:srgbClr val="000000"/>
                </a:solidFill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 sz="2400">
                <a:solidFill>
                  <a:srgbClr val="000000"/>
                </a:solidFill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 sz="2400">
                <a:solidFill>
                  <a:srgbClr val="000000"/>
                </a:solidFill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 sz="2400">
                <a:solidFill>
                  <a:srgbClr val="000000"/>
                </a:solidFill>
              </a:defRPr>
            </a:lvl9pPr>
          </a:lstStyle>
          <a:p>
            <a:endParaRPr/>
          </a:p>
        </p:txBody>
      </p:sp>
      <p:sp>
        <p:nvSpPr>
          <p:cNvPr id="78" name="Google Shape;78;p6"/>
          <p:cNvSpPr/>
          <p:nvPr/>
        </p:nvSpPr>
        <p:spPr>
          <a:xfrm>
            <a:off x="-15649" y="6146902"/>
            <a:ext cx="1599043" cy="180169"/>
          </a:xfrm>
          <a:custGeom>
            <a:avLst/>
            <a:gdLst/>
            <a:ahLst/>
            <a:cxnLst/>
            <a:rect l="l" t="t" r="r" b="b"/>
            <a:pathLst>
              <a:path w="36202" h="4079" extrusionOk="0">
                <a:moveTo>
                  <a:pt x="0" y="4079"/>
                </a:moveTo>
                <a:lnTo>
                  <a:pt x="4334" y="255"/>
                </a:lnTo>
                <a:lnTo>
                  <a:pt x="8158" y="4079"/>
                </a:lnTo>
                <a:lnTo>
                  <a:pt x="13002" y="510"/>
                </a:lnTo>
                <a:lnTo>
                  <a:pt x="17081" y="4079"/>
                </a:lnTo>
                <a:lnTo>
                  <a:pt x="22435" y="0"/>
                </a:lnTo>
                <a:lnTo>
                  <a:pt x="26514" y="4079"/>
                </a:lnTo>
                <a:lnTo>
                  <a:pt x="31613" y="510"/>
                </a:lnTo>
                <a:lnTo>
                  <a:pt x="36202" y="3824"/>
                </a:lnTo>
              </a:path>
            </a:pathLst>
          </a:custGeom>
          <a:noFill/>
          <a:ln w="28575" cap="flat" cmpd="sng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79" name="Google Shape;79;p6"/>
          <p:cNvSpPr/>
          <p:nvPr/>
        </p:nvSpPr>
        <p:spPr>
          <a:xfrm>
            <a:off x="-567466" y="6513999"/>
            <a:ext cx="1599043" cy="180169"/>
          </a:xfrm>
          <a:custGeom>
            <a:avLst/>
            <a:gdLst/>
            <a:ahLst/>
            <a:cxnLst/>
            <a:rect l="l" t="t" r="r" b="b"/>
            <a:pathLst>
              <a:path w="36202" h="4079" extrusionOk="0">
                <a:moveTo>
                  <a:pt x="0" y="4079"/>
                </a:moveTo>
                <a:lnTo>
                  <a:pt x="4334" y="255"/>
                </a:lnTo>
                <a:lnTo>
                  <a:pt x="8158" y="4079"/>
                </a:lnTo>
                <a:lnTo>
                  <a:pt x="13002" y="510"/>
                </a:lnTo>
                <a:lnTo>
                  <a:pt x="17081" y="4079"/>
                </a:lnTo>
                <a:lnTo>
                  <a:pt x="22435" y="0"/>
                </a:lnTo>
                <a:lnTo>
                  <a:pt x="26514" y="4079"/>
                </a:lnTo>
                <a:lnTo>
                  <a:pt x="31613" y="510"/>
                </a:lnTo>
                <a:lnTo>
                  <a:pt x="36202" y="3824"/>
                </a:lnTo>
              </a:path>
            </a:pathLst>
          </a:custGeom>
          <a:noFill/>
          <a:ln w="2857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80" name="Google Shape;80;p6"/>
          <p:cNvSpPr/>
          <p:nvPr/>
        </p:nvSpPr>
        <p:spPr>
          <a:xfrm rot="7641468">
            <a:off x="324615" y="5579920"/>
            <a:ext cx="345775" cy="302011"/>
          </a:xfrm>
          <a:custGeom>
            <a:avLst/>
            <a:gdLst/>
            <a:ahLst/>
            <a:cxnLst/>
            <a:rect l="l" t="t" r="r" b="b"/>
            <a:pathLst>
              <a:path w="29249" h="25547" fill="none" extrusionOk="0">
                <a:moveTo>
                  <a:pt x="14439" y="0"/>
                </a:moveTo>
                <a:lnTo>
                  <a:pt x="0" y="25546"/>
                </a:lnTo>
                <a:lnTo>
                  <a:pt x="29248" y="25546"/>
                </a:lnTo>
                <a:close/>
              </a:path>
            </a:pathLst>
          </a:custGeom>
          <a:noFill/>
          <a:ln w="28575" cap="rnd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81" name="Google Shape;81;p6"/>
          <p:cNvSpPr/>
          <p:nvPr/>
        </p:nvSpPr>
        <p:spPr>
          <a:xfrm>
            <a:off x="11923767" y="1007152"/>
            <a:ext cx="409899" cy="409899"/>
          </a:xfrm>
          <a:custGeom>
            <a:avLst/>
            <a:gdLst/>
            <a:ahLst/>
            <a:cxnLst/>
            <a:rect l="l" t="t" r="r" b="b"/>
            <a:pathLst>
              <a:path w="23325" h="23325" fill="none" extrusionOk="0">
                <a:moveTo>
                  <a:pt x="23325" y="9996"/>
                </a:moveTo>
                <a:cubicBezTo>
                  <a:pt x="23325" y="18882"/>
                  <a:pt x="12588" y="23325"/>
                  <a:pt x="6294" y="17031"/>
                </a:cubicBezTo>
                <a:cubicBezTo>
                  <a:pt x="0" y="10737"/>
                  <a:pt x="4443" y="0"/>
                  <a:pt x="13329" y="0"/>
                </a:cubicBezTo>
                <a:cubicBezTo>
                  <a:pt x="18882" y="0"/>
                  <a:pt x="23325" y="4443"/>
                  <a:pt x="23325" y="9996"/>
                </a:cubicBezTo>
                <a:close/>
              </a:path>
            </a:pathLst>
          </a:custGeom>
          <a:noFill/>
          <a:ln w="28575" cap="flat" cmpd="sng">
            <a:solidFill>
              <a:schemeClr val="accent2"/>
            </a:solidFill>
            <a:prstDash val="solid"/>
            <a:miter lim="370229"/>
            <a:headEnd type="none" w="sm" len="sm"/>
            <a:tailEnd type="none" w="sm" len="sm"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82" name="Google Shape;82;p6"/>
          <p:cNvSpPr/>
          <p:nvPr/>
        </p:nvSpPr>
        <p:spPr>
          <a:xfrm>
            <a:off x="11098967" y="719999"/>
            <a:ext cx="1599043" cy="180169"/>
          </a:xfrm>
          <a:custGeom>
            <a:avLst/>
            <a:gdLst/>
            <a:ahLst/>
            <a:cxnLst/>
            <a:rect l="l" t="t" r="r" b="b"/>
            <a:pathLst>
              <a:path w="36202" h="4079" extrusionOk="0">
                <a:moveTo>
                  <a:pt x="0" y="4079"/>
                </a:moveTo>
                <a:lnTo>
                  <a:pt x="4334" y="255"/>
                </a:lnTo>
                <a:lnTo>
                  <a:pt x="8158" y="4079"/>
                </a:lnTo>
                <a:lnTo>
                  <a:pt x="13002" y="510"/>
                </a:lnTo>
                <a:lnTo>
                  <a:pt x="17081" y="4079"/>
                </a:lnTo>
                <a:lnTo>
                  <a:pt x="22435" y="0"/>
                </a:lnTo>
                <a:lnTo>
                  <a:pt x="26514" y="4079"/>
                </a:lnTo>
                <a:lnTo>
                  <a:pt x="31613" y="510"/>
                </a:lnTo>
                <a:lnTo>
                  <a:pt x="36202" y="3824"/>
                </a:lnTo>
              </a:path>
            </a:pathLst>
          </a:custGeom>
          <a:noFill/>
          <a:ln w="2857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83" name="Google Shape;83;p6"/>
          <p:cNvSpPr/>
          <p:nvPr/>
        </p:nvSpPr>
        <p:spPr>
          <a:xfrm rot="2700000">
            <a:off x="10857835" y="1023218"/>
            <a:ext cx="419596" cy="172798"/>
          </a:xfrm>
          <a:custGeom>
            <a:avLst/>
            <a:gdLst/>
            <a:ahLst/>
            <a:cxnLst/>
            <a:rect l="l" t="t" r="r" b="b"/>
            <a:pathLst>
              <a:path w="12588" h="5184" fill="none" extrusionOk="0">
                <a:moveTo>
                  <a:pt x="12588" y="0"/>
                </a:moveTo>
                <a:lnTo>
                  <a:pt x="0" y="5183"/>
                </a:lnTo>
              </a:path>
            </a:pathLst>
          </a:custGeom>
          <a:noFill/>
          <a:ln w="28575" cap="rnd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</p:spTree>
    <p:extLst>
      <p:ext uri="{BB962C8B-B14F-4D97-AF65-F5344CB8AC3E}">
        <p14:creationId xmlns:p14="http://schemas.microsoft.com/office/powerpoint/2010/main" val="3776323105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 title and description"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9"/>
          <p:cNvSpPr txBox="1">
            <a:spLocks noGrp="1"/>
          </p:cNvSpPr>
          <p:nvPr>
            <p:ph type="title"/>
          </p:nvPr>
        </p:nvSpPr>
        <p:spPr>
          <a:xfrm>
            <a:off x="354000" y="1644233"/>
            <a:ext cx="5393600" cy="1976400"/>
          </a:xfrm>
          <a:prstGeom prst="rect">
            <a:avLst/>
          </a:prstGeom>
        </p:spPr>
        <p:txBody>
          <a:bodyPr spcFirstLastPara="1" wrap="square" lIns="121705" tIns="121705" rIns="121705" bIns="12170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Quicksand"/>
              <a:buNone/>
              <a:defRPr sz="5600" b="1">
                <a:solidFill>
                  <a:schemeClr val="accent1"/>
                </a:solidFill>
                <a:latin typeface="Quicksand"/>
                <a:ea typeface="Quicksand"/>
                <a:cs typeface="Quicksand"/>
                <a:sym typeface="Quicksand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Quicksand"/>
              <a:buNone/>
              <a:defRPr sz="5600" b="1">
                <a:solidFill>
                  <a:schemeClr val="accent1"/>
                </a:solidFill>
                <a:latin typeface="Quicksand"/>
                <a:ea typeface="Quicksand"/>
                <a:cs typeface="Quicksand"/>
                <a:sym typeface="Quicksand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Quicksand"/>
              <a:buNone/>
              <a:defRPr sz="5600" b="1">
                <a:solidFill>
                  <a:schemeClr val="accent1"/>
                </a:solidFill>
                <a:latin typeface="Quicksand"/>
                <a:ea typeface="Quicksand"/>
                <a:cs typeface="Quicksand"/>
                <a:sym typeface="Quicksand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Quicksand"/>
              <a:buNone/>
              <a:defRPr sz="5600" b="1">
                <a:solidFill>
                  <a:schemeClr val="accent1"/>
                </a:solidFill>
                <a:latin typeface="Quicksand"/>
                <a:ea typeface="Quicksand"/>
                <a:cs typeface="Quicksand"/>
                <a:sym typeface="Quicksand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Quicksand"/>
              <a:buNone/>
              <a:defRPr sz="5600" b="1">
                <a:solidFill>
                  <a:schemeClr val="accent1"/>
                </a:solidFill>
                <a:latin typeface="Quicksand"/>
                <a:ea typeface="Quicksand"/>
                <a:cs typeface="Quicksand"/>
                <a:sym typeface="Quicksand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Quicksand"/>
              <a:buNone/>
              <a:defRPr sz="5600" b="1">
                <a:solidFill>
                  <a:schemeClr val="accent1"/>
                </a:solidFill>
                <a:latin typeface="Quicksand"/>
                <a:ea typeface="Quicksand"/>
                <a:cs typeface="Quicksand"/>
                <a:sym typeface="Quicksand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Quicksand"/>
              <a:buNone/>
              <a:defRPr sz="5600" b="1">
                <a:solidFill>
                  <a:schemeClr val="accent1"/>
                </a:solidFill>
                <a:latin typeface="Quicksand"/>
                <a:ea typeface="Quicksand"/>
                <a:cs typeface="Quicksand"/>
                <a:sym typeface="Quicksand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Quicksand"/>
              <a:buNone/>
              <a:defRPr sz="5600" b="1">
                <a:solidFill>
                  <a:schemeClr val="accent1"/>
                </a:solidFill>
                <a:latin typeface="Quicksand"/>
                <a:ea typeface="Quicksand"/>
                <a:cs typeface="Quicksand"/>
                <a:sym typeface="Quicksand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Quicksand"/>
              <a:buNone/>
              <a:defRPr sz="5600" b="1">
                <a:solidFill>
                  <a:schemeClr val="accent1"/>
                </a:solidFill>
                <a:latin typeface="Quicksand"/>
                <a:ea typeface="Quicksand"/>
                <a:cs typeface="Quicksand"/>
                <a:sym typeface="Quicksand"/>
              </a:defRPr>
            </a:lvl9pPr>
          </a:lstStyle>
          <a:p>
            <a:endParaRPr/>
          </a:p>
        </p:txBody>
      </p:sp>
      <p:sp>
        <p:nvSpPr>
          <p:cNvPr id="115" name="Google Shape;115;p9"/>
          <p:cNvSpPr txBox="1">
            <a:spLocks noGrp="1"/>
          </p:cNvSpPr>
          <p:nvPr>
            <p:ph type="subTitle" idx="1"/>
          </p:nvPr>
        </p:nvSpPr>
        <p:spPr>
          <a:xfrm>
            <a:off x="354000" y="3737433"/>
            <a:ext cx="5393600" cy="16468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9pPr>
          </a:lstStyle>
          <a:p>
            <a:endParaRPr/>
          </a:p>
        </p:txBody>
      </p:sp>
      <p:sp>
        <p:nvSpPr>
          <p:cNvPr id="116" name="Google Shape;116;p9"/>
          <p:cNvSpPr txBox="1">
            <a:spLocks noGrp="1"/>
          </p:cNvSpPr>
          <p:nvPr>
            <p:ph type="body" idx="2"/>
          </p:nvPr>
        </p:nvSpPr>
        <p:spPr>
          <a:xfrm>
            <a:off x="6586001" y="965433"/>
            <a:ext cx="5116000" cy="4926800"/>
          </a:xfrm>
          <a:prstGeom prst="rect">
            <a:avLst/>
          </a:prstGeom>
        </p:spPr>
        <p:txBody>
          <a:bodyPr spcFirstLastPara="1" wrap="square" lIns="121705" tIns="121705" rIns="121705" bIns="121705" anchor="ctr" anchorCtr="0">
            <a:noAutofit/>
          </a:bodyPr>
          <a:lstStyle>
            <a:lvl1pPr marL="608625" lvl="0" indent="-456468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1217249" lvl="1" indent="-422656">
              <a:spcBef>
                <a:spcPts val="2130"/>
              </a:spcBef>
              <a:spcAft>
                <a:spcPts val="0"/>
              </a:spcAft>
              <a:buSzPts val="1400"/>
              <a:buChar char="○"/>
              <a:defRPr/>
            </a:lvl2pPr>
            <a:lvl3pPr marL="1825874" lvl="2" indent="-422656">
              <a:spcBef>
                <a:spcPts val="2130"/>
              </a:spcBef>
              <a:spcAft>
                <a:spcPts val="0"/>
              </a:spcAft>
              <a:buSzPts val="1400"/>
              <a:buChar char="■"/>
              <a:defRPr/>
            </a:lvl3pPr>
            <a:lvl4pPr marL="2434499" lvl="3" indent="-422656">
              <a:spcBef>
                <a:spcPts val="2130"/>
              </a:spcBef>
              <a:spcAft>
                <a:spcPts val="0"/>
              </a:spcAft>
              <a:buSzPts val="1400"/>
              <a:buChar char="●"/>
              <a:defRPr/>
            </a:lvl4pPr>
            <a:lvl5pPr marL="3043123" lvl="4" indent="-422656">
              <a:spcBef>
                <a:spcPts val="2130"/>
              </a:spcBef>
              <a:spcAft>
                <a:spcPts val="0"/>
              </a:spcAft>
              <a:buSzPts val="1400"/>
              <a:buChar char="○"/>
              <a:defRPr/>
            </a:lvl5pPr>
            <a:lvl6pPr marL="3651748" lvl="5" indent="-422656">
              <a:spcBef>
                <a:spcPts val="2130"/>
              </a:spcBef>
              <a:spcAft>
                <a:spcPts val="0"/>
              </a:spcAft>
              <a:buSzPts val="1400"/>
              <a:buChar char="■"/>
              <a:defRPr/>
            </a:lvl6pPr>
            <a:lvl7pPr marL="4260372" lvl="6" indent="-422656">
              <a:spcBef>
                <a:spcPts val="2130"/>
              </a:spcBef>
              <a:spcAft>
                <a:spcPts val="0"/>
              </a:spcAft>
              <a:buSzPts val="1400"/>
              <a:buChar char="●"/>
              <a:defRPr/>
            </a:lvl7pPr>
            <a:lvl8pPr marL="4868997" lvl="7" indent="-422656">
              <a:spcBef>
                <a:spcPts val="2130"/>
              </a:spcBef>
              <a:spcAft>
                <a:spcPts val="0"/>
              </a:spcAft>
              <a:buSzPts val="1400"/>
              <a:buChar char="○"/>
              <a:defRPr/>
            </a:lvl8pPr>
            <a:lvl9pPr marL="5477622" lvl="8" indent="-422656">
              <a:spcBef>
                <a:spcPts val="2130"/>
              </a:spcBef>
              <a:spcAft>
                <a:spcPts val="213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1046808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CFB92E-1B2F-4544-B183-A608442BB6E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77593C1-001E-49E7-ACA7-D00E569CBEE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E15E01D-C31C-4582-9955-A6969A20E6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1A62E9-F116-423D-BC6A-257F69929883}" type="datetimeFigureOut">
              <a:rPr lang="en-US" smtClean="0"/>
              <a:t>2/3/2023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919F6BA-38E3-4F8C-81E1-D240B07E41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E359772-C785-4617-8F80-04FEE80782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5C4EA4-7DC0-428F-8B2F-EB68483E8F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037194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">
    <p:bg>
      <p:bgPr>
        <a:solidFill>
          <a:schemeClr val="accent1"/>
        </a:solidFill>
        <a:effectLst/>
      </p:bgPr>
    </p:bg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10"/>
          <p:cNvSpPr txBox="1">
            <a:spLocks noGrp="1"/>
          </p:cNvSpPr>
          <p:nvPr>
            <p:ph type="title"/>
          </p:nvPr>
        </p:nvSpPr>
        <p:spPr>
          <a:xfrm>
            <a:off x="3920600" y="2048167"/>
            <a:ext cx="4350800" cy="29592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Quicksand"/>
              <a:buNone/>
              <a:defRPr sz="4400" b="1">
                <a:solidFill>
                  <a:schemeClr val="lt1"/>
                </a:solidFill>
                <a:latin typeface="Quicksand"/>
                <a:ea typeface="Quicksand"/>
                <a:cs typeface="Quicksand"/>
                <a:sym typeface="Quicksan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Nunito Sans"/>
                <a:ea typeface="Nunito Sans"/>
                <a:cs typeface="Nunito Sans"/>
                <a:sym typeface="Nunito Sans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Nunito Sans"/>
                <a:ea typeface="Nunito Sans"/>
                <a:cs typeface="Nunito Sans"/>
                <a:sym typeface="Nunito Sans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Nunito Sans"/>
                <a:ea typeface="Nunito Sans"/>
                <a:cs typeface="Nunito Sans"/>
                <a:sym typeface="Nunito Sans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Nunito Sans"/>
                <a:ea typeface="Nunito Sans"/>
                <a:cs typeface="Nunito Sans"/>
                <a:sym typeface="Nunito Sans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Nunito Sans"/>
                <a:ea typeface="Nunito Sans"/>
                <a:cs typeface="Nunito Sans"/>
                <a:sym typeface="Nunito Sans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Nunito Sans"/>
                <a:ea typeface="Nunito Sans"/>
                <a:cs typeface="Nunito Sans"/>
                <a:sym typeface="Nunito Sans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Nunito Sans"/>
                <a:ea typeface="Nunito Sans"/>
                <a:cs typeface="Nunito Sans"/>
                <a:sym typeface="Nunito Sans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Nunito Sans"/>
                <a:ea typeface="Nunito Sans"/>
                <a:cs typeface="Nunito Sans"/>
                <a:sym typeface="Nunito Sans"/>
              </a:defRPr>
            </a:lvl9pPr>
          </a:lstStyle>
          <a:p>
            <a:endParaRPr/>
          </a:p>
        </p:txBody>
      </p:sp>
      <p:sp>
        <p:nvSpPr>
          <p:cNvPr id="119" name="Google Shape;119;p10"/>
          <p:cNvSpPr/>
          <p:nvPr/>
        </p:nvSpPr>
        <p:spPr>
          <a:xfrm>
            <a:off x="2577951" y="5940299"/>
            <a:ext cx="1599043" cy="180169"/>
          </a:xfrm>
          <a:custGeom>
            <a:avLst/>
            <a:gdLst/>
            <a:ahLst/>
            <a:cxnLst/>
            <a:rect l="l" t="t" r="r" b="b"/>
            <a:pathLst>
              <a:path w="36202" h="4079" extrusionOk="0">
                <a:moveTo>
                  <a:pt x="0" y="4079"/>
                </a:moveTo>
                <a:lnTo>
                  <a:pt x="4334" y="255"/>
                </a:lnTo>
                <a:lnTo>
                  <a:pt x="8158" y="4079"/>
                </a:lnTo>
                <a:lnTo>
                  <a:pt x="13002" y="510"/>
                </a:lnTo>
                <a:lnTo>
                  <a:pt x="17081" y="4079"/>
                </a:lnTo>
                <a:lnTo>
                  <a:pt x="22435" y="0"/>
                </a:lnTo>
                <a:lnTo>
                  <a:pt x="26514" y="4079"/>
                </a:lnTo>
                <a:lnTo>
                  <a:pt x="31613" y="510"/>
                </a:lnTo>
                <a:lnTo>
                  <a:pt x="36202" y="3824"/>
                </a:lnTo>
              </a:path>
            </a:pathLst>
          </a:custGeom>
          <a:noFill/>
          <a:ln w="28575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20" name="Google Shape;120;p10"/>
          <p:cNvSpPr/>
          <p:nvPr/>
        </p:nvSpPr>
        <p:spPr>
          <a:xfrm rot="7641468">
            <a:off x="3204582" y="4640604"/>
            <a:ext cx="345775" cy="302011"/>
          </a:xfrm>
          <a:custGeom>
            <a:avLst/>
            <a:gdLst/>
            <a:ahLst/>
            <a:cxnLst/>
            <a:rect l="l" t="t" r="r" b="b"/>
            <a:pathLst>
              <a:path w="29249" h="25547" fill="none" extrusionOk="0">
                <a:moveTo>
                  <a:pt x="14439" y="0"/>
                </a:moveTo>
                <a:lnTo>
                  <a:pt x="0" y="25546"/>
                </a:lnTo>
                <a:lnTo>
                  <a:pt x="29248" y="25546"/>
                </a:lnTo>
                <a:close/>
              </a:path>
            </a:pathLst>
          </a:custGeom>
          <a:noFill/>
          <a:ln w="28575" cap="rnd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21" name="Google Shape;121;p10"/>
          <p:cNvSpPr/>
          <p:nvPr/>
        </p:nvSpPr>
        <p:spPr>
          <a:xfrm>
            <a:off x="6756017" y="6179852"/>
            <a:ext cx="409899" cy="409899"/>
          </a:xfrm>
          <a:custGeom>
            <a:avLst/>
            <a:gdLst/>
            <a:ahLst/>
            <a:cxnLst/>
            <a:rect l="l" t="t" r="r" b="b"/>
            <a:pathLst>
              <a:path w="23325" h="23325" fill="none" extrusionOk="0">
                <a:moveTo>
                  <a:pt x="23325" y="9996"/>
                </a:moveTo>
                <a:cubicBezTo>
                  <a:pt x="23325" y="18882"/>
                  <a:pt x="12588" y="23325"/>
                  <a:pt x="6294" y="17031"/>
                </a:cubicBezTo>
                <a:cubicBezTo>
                  <a:pt x="0" y="10737"/>
                  <a:pt x="4443" y="0"/>
                  <a:pt x="13329" y="0"/>
                </a:cubicBezTo>
                <a:cubicBezTo>
                  <a:pt x="18882" y="0"/>
                  <a:pt x="23325" y="4443"/>
                  <a:pt x="23325" y="9996"/>
                </a:cubicBezTo>
                <a:close/>
              </a:path>
            </a:pathLst>
          </a:custGeom>
          <a:noFill/>
          <a:ln w="28575" cap="flat" cmpd="sng">
            <a:solidFill>
              <a:schemeClr val="lt1"/>
            </a:solidFill>
            <a:prstDash val="solid"/>
            <a:miter lim="370229"/>
            <a:headEnd type="none" w="sm" len="sm"/>
            <a:tailEnd type="none" w="sm" len="sm"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22" name="Google Shape;122;p10"/>
          <p:cNvSpPr/>
          <p:nvPr/>
        </p:nvSpPr>
        <p:spPr>
          <a:xfrm flipH="1">
            <a:off x="8015000" y="268266"/>
            <a:ext cx="1599043" cy="180169"/>
          </a:xfrm>
          <a:custGeom>
            <a:avLst/>
            <a:gdLst/>
            <a:ahLst/>
            <a:cxnLst/>
            <a:rect l="l" t="t" r="r" b="b"/>
            <a:pathLst>
              <a:path w="36202" h="4079" extrusionOk="0">
                <a:moveTo>
                  <a:pt x="0" y="4079"/>
                </a:moveTo>
                <a:lnTo>
                  <a:pt x="4334" y="255"/>
                </a:lnTo>
                <a:lnTo>
                  <a:pt x="8158" y="4079"/>
                </a:lnTo>
                <a:lnTo>
                  <a:pt x="13002" y="510"/>
                </a:lnTo>
                <a:lnTo>
                  <a:pt x="17081" y="4079"/>
                </a:lnTo>
                <a:lnTo>
                  <a:pt x="22435" y="0"/>
                </a:lnTo>
                <a:lnTo>
                  <a:pt x="26514" y="4079"/>
                </a:lnTo>
                <a:lnTo>
                  <a:pt x="31613" y="510"/>
                </a:lnTo>
                <a:lnTo>
                  <a:pt x="36202" y="3824"/>
                </a:lnTo>
              </a:path>
            </a:pathLst>
          </a:custGeom>
          <a:noFill/>
          <a:ln w="28575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23" name="Google Shape;123;p10"/>
          <p:cNvSpPr/>
          <p:nvPr/>
        </p:nvSpPr>
        <p:spPr>
          <a:xfrm rot="-7641468" flipH="1">
            <a:off x="6491155" y="577204"/>
            <a:ext cx="345775" cy="302011"/>
          </a:xfrm>
          <a:custGeom>
            <a:avLst/>
            <a:gdLst/>
            <a:ahLst/>
            <a:cxnLst/>
            <a:rect l="l" t="t" r="r" b="b"/>
            <a:pathLst>
              <a:path w="29249" h="25547" fill="none" extrusionOk="0">
                <a:moveTo>
                  <a:pt x="14439" y="0"/>
                </a:moveTo>
                <a:lnTo>
                  <a:pt x="0" y="25546"/>
                </a:lnTo>
                <a:lnTo>
                  <a:pt x="29248" y="25546"/>
                </a:lnTo>
                <a:close/>
              </a:path>
            </a:pathLst>
          </a:custGeom>
          <a:noFill/>
          <a:ln w="28575" cap="rnd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24" name="Google Shape;124;p10"/>
          <p:cNvSpPr/>
          <p:nvPr/>
        </p:nvSpPr>
        <p:spPr>
          <a:xfrm flipH="1">
            <a:off x="9026629" y="1283785"/>
            <a:ext cx="409899" cy="409899"/>
          </a:xfrm>
          <a:custGeom>
            <a:avLst/>
            <a:gdLst/>
            <a:ahLst/>
            <a:cxnLst/>
            <a:rect l="l" t="t" r="r" b="b"/>
            <a:pathLst>
              <a:path w="23325" h="23325" fill="none" extrusionOk="0">
                <a:moveTo>
                  <a:pt x="23325" y="9996"/>
                </a:moveTo>
                <a:cubicBezTo>
                  <a:pt x="23325" y="18882"/>
                  <a:pt x="12588" y="23325"/>
                  <a:pt x="6294" y="17031"/>
                </a:cubicBezTo>
                <a:cubicBezTo>
                  <a:pt x="0" y="10737"/>
                  <a:pt x="4443" y="0"/>
                  <a:pt x="13329" y="0"/>
                </a:cubicBezTo>
                <a:cubicBezTo>
                  <a:pt x="18882" y="0"/>
                  <a:pt x="23325" y="4443"/>
                  <a:pt x="23325" y="9996"/>
                </a:cubicBezTo>
                <a:close/>
              </a:path>
            </a:pathLst>
          </a:custGeom>
          <a:noFill/>
          <a:ln w="28575" cap="flat" cmpd="sng">
            <a:solidFill>
              <a:schemeClr val="lt1"/>
            </a:solidFill>
            <a:prstDash val="solid"/>
            <a:miter lim="370229"/>
            <a:headEnd type="none" w="sm" len="sm"/>
            <a:tailEnd type="none" w="sm" len="sm"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</p:spTree>
    <p:extLst>
      <p:ext uri="{BB962C8B-B14F-4D97-AF65-F5344CB8AC3E}">
        <p14:creationId xmlns:p14="http://schemas.microsoft.com/office/powerpoint/2010/main" val="776704363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 number"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11"/>
          <p:cNvSpPr txBox="1">
            <a:spLocks noGrp="1"/>
          </p:cNvSpPr>
          <p:nvPr>
            <p:ph type="title" hasCustomPrompt="1"/>
          </p:nvPr>
        </p:nvSpPr>
        <p:spPr>
          <a:xfrm>
            <a:off x="957801" y="2179400"/>
            <a:ext cx="10276400" cy="1874400"/>
          </a:xfrm>
          <a:prstGeom prst="rect">
            <a:avLst/>
          </a:prstGeom>
        </p:spPr>
        <p:txBody>
          <a:bodyPr spcFirstLastPara="1" wrap="square" lIns="121705" tIns="121705" rIns="121705" bIns="12170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2000"/>
              <a:buNone/>
              <a:defRPr sz="12800" b="1">
                <a:solidFill>
                  <a:schemeClr val="accent1"/>
                </a:solidFill>
                <a:latin typeface="Quicksand"/>
                <a:ea typeface="Quicksand"/>
                <a:cs typeface="Quicksand"/>
                <a:sym typeface="Quicksand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9pPr>
          </a:lstStyle>
          <a:p>
            <a:r>
              <a:t>xx%</a:t>
            </a:r>
          </a:p>
        </p:txBody>
      </p:sp>
      <p:sp>
        <p:nvSpPr>
          <p:cNvPr id="127" name="Google Shape;127;p11"/>
          <p:cNvSpPr txBox="1">
            <a:spLocks noGrp="1"/>
          </p:cNvSpPr>
          <p:nvPr>
            <p:ph type="subTitle" idx="1"/>
          </p:nvPr>
        </p:nvSpPr>
        <p:spPr>
          <a:xfrm>
            <a:off x="2184391" y="4053800"/>
            <a:ext cx="7823200" cy="6248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None/>
              <a:defRPr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None/>
              <a:defRPr sz="1500">
                <a:solidFill>
                  <a:srgbClr val="000000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None/>
              <a:defRPr sz="1500">
                <a:solidFill>
                  <a:srgbClr val="000000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None/>
              <a:defRPr sz="1500">
                <a:solidFill>
                  <a:srgbClr val="000000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None/>
              <a:defRPr sz="1500">
                <a:solidFill>
                  <a:srgbClr val="000000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None/>
              <a:defRPr sz="1500">
                <a:solidFill>
                  <a:srgbClr val="000000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None/>
              <a:defRPr sz="1500">
                <a:solidFill>
                  <a:srgbClr val="000000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None/>
              <a:defRPr sz="1500">
                <a:solidFill>
                  <a:srgbClr val="000000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None/>
              <a:defRPr sz="1500">
                <a:solidFill>
                  <a:srgbClr val="000000"/>
                </a:solidFill>
              </a:defRPr>
            </a:lvl9pPr>
          </a:lstStyle>
          <a:p>
            <a:endParaRPr/>
          </a:p>
        </p:txBody>
      </p:sp>
      <p:sp>
        <p:nvSpPr>
          <p:cNvPr id="128" name="Google Shape;128;p11"/>
          <p:cNvSpPr/>
          <p:nvPr/>
        </p:nvSpPr>
        <p:spPr>
          <a:xfrm>
            <a:off x="10259751" y="845253"/>
            <a:ext cx="1599043" cy="180169"/>
          </a:xfrm>
          <a:custGeom>
            <a:avLst/>
            <a:gdLst/>
            <a:ahLst/>
            <a:cxnLst/>
            <a:rect l="l" t="t" r="r" b="b"/>
            <a:pathLst>
              <a:path w="36202" h="4079" extrusionOk="0">
                <a:moveTo>
                  <a:pt x="0" y="4079"/>
                </a:moveTo>
                <a:lnTo>
                  <a:pt x="4334" y="255"/>
                </a:lnTo>
                <a:lnTo>
                  <a:pt x="8158" y="4079"/>
                </a:lnTo>
                <a:lnTo>
                  <a:pt x="13002" y="510"/>
                </a:lnTo>
                <a:lnTo>
                  <a:pt x="17081" y="4079"/>
                </a:lnTo>
                <a:lnTo>
                  <a:pt x="22435" y="0"/>
                </a:lnTo>
                <a:lnTo>
                  <a:pt x="26514" y="4079"/>
                </a:lnTo>
                <a:lnTo>
                  <a:pt x="31613" y="510"/>
                </a:lnTo>
                <a:lnTo>
                  <a:pt x="36202" y="3824"/>
                </a:lnTo>
              </a:path>
            </a:pathLst>
          </a:custGeom>
          <a:noFill/>
          <a:ln w="28575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29" name="Google Shape;129;p11"/>
          <p:cNvSpPr/>
          <p:nvPr/>
        </p:nvSpPr>
        <p:spPr>
          <a:xfrm>
            <a:off x="9707934" y="1212349"/>
            <a:ext cx="1599043" cy="180169"/>
          </a:xfrm>
          <a:custGeom>
            <a:avLst/>
            <a:gdLst/>
            <a:ahLst/>
            <a:cxnLst/>
            <a:rect l="l" t="t" r="r" b="b"/>
            <a:pathLst>
              <a:path w="36202" h="4079" extrusionOk="0">
                <a:moveTo>
                  <a:pt x="0" y="4079"/>
                </a:moveTo>
                <a:lnTo>
                  <a:pt x="4334" y="255"/>
                </a:lnTo>
                <a:lnTo>
                  <a:pt x="8158" y="4079"/>
                </a:lnTo>
                <a:lnTo>
                  <a:pt x="13002" y="510"/>
                </a:lnTo>
                <a:lnTo>
                  <a:pt x="17081" y="4079"/>
                </a:lnTo>
                <a:lnTo>
                  <a:pt x="22435" y="0"/>
                </a:lnTo>
                <a:lnTo>
                  <a:pt x="26514" y="4079"/>
                </a:lnTo>
                <a:lnTo>
                  <a:pt x="31613" y="510"/>
                </a:lnTo>
                <a:lnTo>
                  <a:pt x="36202" y="3824"/>
                </a:lnTo>
              </a:path>
            </a:pathLst>
          </a:custGeom>
          <a:noFill/>
          <a:ln w="2857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30" name="Google Shape;130;p11"/>
          <p:cNvSpPr/>
          <p:nvPr/>
        </p:nvSpPr>
        <p:spPr>
          <a:xfrm>
            <a:off x="8165618" y="339501"/>
            <a:ext cx="409899" cy="409899"/>
          </a:xfrm>
          <a:custGeom>
            <a:avLst/>
            <a:gdLst/>
            <a:ahLst/>
            <a:cxnLst/>
            <a:rect l="l" t="t" r="r" b="b"/>
            <a:pathLst>
              <a:path w="23325" h="23325" fill="none" extrusionOk="0">
                <a:moveTo>
                  <a:pt x="23325" y="9996"/>
                </a:moveTo>
                <a:cubicBezTo>
                  <a:pt x="23325" y="18882"/>
                  <a:pt x="12588" y="23325"/>
                  <a:pt x="6294" y="17031"/>
                </a:cubicBezTo>
                <a:cubicBezTo>
                  <a:pt x="0" y="10737"/>
                  <a:pt x="4443" y="0"/>
                  <a:pt x="13329" y="0"/>
                </a:cubicBezTo>
                <a:cubicBezTo>
                  <a:pt x="18882" y="0"/>
                  <a:pt x="23325" y="4443"/>
                  <a:pt x="23325" y="9996"/>
                </a:cubicBezTo>
                <a:close/>
              </a:path>
            </a:pathLst>
          </a:custGeom>
          <a:noFill/>
          <a:ln w="28575" cap="flat" cmpd="sng">
            <a:solidFill>
              <a:schemeClr val="accent3"/>
            </a:solidFill>
            <a:prstDash val="solid"/>
            <a:miter lim="370229"/>
            <a:headEnd type="none" w="sm" len="sm"/>
            <a:tailEnd type="none" w="sm" len="sm"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31" name="Google Shape;131;p11"/>
          <p:cNvSpPr/>
          <p:nvPr/>
        </p:nvSpPr>
        <p:spPr>
          <a:xfrm rot="-746471">
            <a:off x="1950122" y="5797989"/>
            <a:ext cx="345749" cy="301989"/>
          </a:xfrm>
          <a:custGeom>
            <a:avLst/>
            <a:gdLst/>
            <a:ahLst/>
            <a:cxnLst/>
            <a:rect l="l" t="t" r="r" b="b"/>
            <a:pathLst>
              <a:path w="29249" h="25547" fill="none" extrusionOk="0">
                <a:moveTo>
                  <a:pt x="14439" y="0"/>
                </a:moveTo>
                <a:lnTo>
                  <a:pt x="0" y="25546"/>
                </a:lnTo>
                <a:lnTo>
                  <a:pt x="29248" y="25546"/>
                </a:lnTo>
                <a:close/>
              </a:path>
            </a:pathLst>
          </a:custGeom>
          <a:noFill/>
          <a:ln w="28575" cap="rnd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32" name="Google Shape;132;p11"/>
          <p:cNvSpPr/>
          <p:nvPr/>
        </p:nvSpPr>
        <p:spPr>
          <a:xfrm>
            <a:off x="208917" y="5060453"/>
            <a:ext cx="1599043" cy="180169"/>
          </a:xfrm>
          <a:custGeom>
            <a:avLst/>
            <a:gdLst/>
            <a:ahLst/>
            <a:cxnLst/>
            <a:rect l="l" t="t" r="r" b="b"/>
            <a:pathLst>
              <a:path w="36202" h="4079" extrusionOk="0">
                <a:moveTo>
                  <a:pt x="0" y="4079"/>
                </a:moveTo>
                <a:lnTo>
                  <a:pt x="4334" y="255"/>
                </a:lnTo>
                <a:lnTo>
                  <a:pt x="8158" y="4079"/>
                </a:lnTo>
                <a:lnTo>
                  <a:pt x="13002" y="510"/>
                </a:lnTo>
                <a:lnTo>
                  <a:pt x="17081" y="4079"/>
                </a:lnTo>
                <a:lnTo>
                  <a:pt x="22435" y="0"/>
                </a:lnTo>
                <a:lnTo>
                  <a:pt x="26514" y="4079"/>
                </a:lnTo>
                <a:lnTo>
                  <a:pt x="31613" y="510"/>
                </a:lnTo>
                <a:lnTo>
                  <a:pt x="36202" y="3824"/>
                </a:lnTo>
              </a:path>
            </a:pathLst>
          </a:custGeom>
          <a:noFill/>
          <a:ln w="28575" cap="flat" cmpd="sng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33" name="Google Shape;133;p11"/>
          <p:cNvSpPr/>
          <p:nvPr/>
        </p:nvSpPr>
        <p:spPr>
          <a:xfrm>
            <a:off x="-342900" y="5427549"/>
            <a:ext cx="1599043" cy="180169"/>
          </a:xfrm>
          <a:custGeom>
            <a:avLst/>
            <a:gdLst/>
            <a:ahLst/>
            <a:cxnLst/>
            <a:rect l="l" t="t" r="r" b="b"/>
            <a:pathLst>
              <a:path w="36202" h="4079" extrusionOk="0">
                <a:moveTo>
                  <a:pt x="0" y="4079"/>
                </a:moveTo>
                <a:lnTo>
                  <a:pt x="4334" y="255"/>
                </a:lnTo>
                <a:lnTo>
                  <a:pt x="8158" y="4079"/>
                </a:lnTo>
                <a:lnTo>
                  <a:pt x="13002" y="510"/>
                </a:lnTo>
                <a:lnTo>
                  <a:pt x="17081" y="4079"/>
                </a:lnTo>
                <a:lnTo>
                  <a:pt x="22435" y="0"/>
                </a:lnTo>
                <a:lnTo>
                  <a:pt x="26514" y="4079"/>
                </a:lnTo>
                <a:lnTo>
                  <a:pt x="31613" y="510"/>
                </a:lnTo>
                <a:lnTo>
                  <a:pt x="36202" y="3824"/>
                </a:lnTo>
              </a:path>
            </a:pathLst>
          </a:custGeom>
          <a:noFill/>
          <a:ln w="2857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34" name="Google Shape;134;p11"/>
          <p:cNvSpPr/>
          <p:nvPr/>
        </p:nvSpPr>
        <p:spPr>
          <a:xfrm rot="7641468">
            <a:off x="11179583" y="2421654"/>
            <a:ext cx="345775" cy="302011"/>
          </a:xfrm>
          <a:custGeom>
            <a:avLst/>
            <a:gdLst/>
            <a:ahLst/>
            <a:cxnLst/>
            <a:rect l="l" t="t" r="r" b="b"/>
            <a:pathLst>
              <a:path w="29249" h="25547" fill="none" extrusionOk="0">
                <a:moveTo>
                  <a:pt x="14439" y="0"/>
                </a:moveTo>
                <a:lnTo>
                  <a:pt x="0" y="25546"/>
                </a:lnTo>
                <a:lnTo>
                  <a:pt x="29248" y="25546"/>
                </a:lnTo>
                <a:close/>
              </a:path>
            </a:pathLst>
          </a:custGeom>
          <a:noFill/>
          <a:ln w="28575" cap="rnd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35" name="Google Shape;135;p11"/>
          <p:cNvSpPr/>
          <p:nvPr/>
        </p:nvSpPr>
        <p:spPr>
          <a:xfrm>
            <a:off x="9813618" y="6133653"/>
            <a:ext cx="1599043" cy="180169"/>
          </a:xfrm>
          <a:custGeom>
            <a:avLst/>
            <a:gdLst/>
            <a:ahLst/>
            <a:cxnLst/>
            <a:rect l="l" t="t" r="r" b="b"/>
            <a:pathLst>
              <a:path w="36202" h="4079" extrusionOk="0">
                <a:moveTo>
                  <a:pt x="0" y="4079"/>
                </a:moveTo>
                <a:lnTo>
                  <a:pt x="4334" y="255"/>
                </a:lnTo>
                <a:lnTo>
                  <a:pt x="8158" y="4079"/>
                </a:lnTo>
                <a:lnTo>
                  <a:pt x="13002" y="510"/>
                </a:lnTo>
                <a:lnTo>
                  <a:pt x="17081" y="4079"/>
                </a:lnTo>
                <a:lnTo>
                  <a:pt x="22435" y="0"/>
                </a:lnTo>
                <a:lnTo>
                  <a:pt x="26514" y="4079"/>
                </a:lnTo>
                <a:lnTo>
                  <a:pt x="31613" y="510"/>
                </a:lnTo>
                <a:lnTo>
                  <a:pt x="36202" y="3824"/>
                </a:lnTo>
              </a:path>
            </a:pathLst>
          </a:custGeom>
          <a:noFill/>
          <a:ln w="28575" cap="flat" cmpd="sng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36" name="Google Shape;136;p11"/>
          <p:cNvSpPr/>
          <p:nvPr/>
        </p:nvSpPr>
        <p:spPr>
          <a:xfrm>
            <a:off x="1211634" y="1308015"/>
            <a:ext cx="1599043" cy="180169"/>
          </a:xfrm>
          <a:custGeom>
            <a:avLst/>
            <a:gdLst/>
            <a:ahLst/>
            <a:cxnLst/>
            <a:rect l="l" t="t" r="r" b="b"/>
            <a:pathLst>
              <a:path w="36202" h="4079" extrusionOk="0">
                <a:moveTo>
                  <a:pt x="0" y="4079"/>
                </a:moveTo>
                <a:lnTo>
                  <a:pt x="4334" y="255"/>
                </a:lnTo>
                <a:lnTo>
                  <a:pt x="8158" y="4079"/>
                </a:lnTo>
                <a:lnTo>
                  <a:pt x="13002" y="510"/>
                </a:lnTo>
                <a:lnTo>
                  <a:pt x="17081" y="4079"/>
                </a:lnTo>
                <a:lnTo>
                  <a:pt x="22435" y="0"/>
                </a:lnTo>
                <a:lnTo>
                  <a:pt x="26514" y="4079"/>
                </a:lnTo>
                <a:lnTo>
                  <a:pt x="31613" y="510"/>
                </a:lnTo>
                <a:lnTo>
                  <a:pt x="36202" y="3824"/>
                </a:lnTo>
              </a:path>
            </a:pathLst>
          </a:custGeom>
          <a:noFill/>
          <a:ln w="2857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37" name="Google Shape;137;p11"/>
          <p:cNvSpPr/>
          <p:nvPr/>
        </p:nvSpPr>
        <p:spPr>
          <a:xfrm>
            <a:off x="2232251" y="625801"/>
            <a:ext cx="409899" cy="409899"/>
          </a:xfrm>
          <a:custGeom>
            <a:avLst/>
            <a:gdLst/>
            <a:ahLst/>
            <a:cxnLst/>
            <a:rect l="l" t="t" r="r" b="b"/>
            <a:pathLst>
              <a:path w="23325" h="23325" fill="none" extrusionOk="0">
                <a:moveTo>
                  <a:pt x="23325" y="9996"/>
                </a:moveTo>
                <a:cubicBezTo>
                  <a:pt x="23325" y="18882"/>
                  <a:pt x="12588" y="23325"/>
                  <a:pt x="6294" y="17031"/>
                </a:cubicBezTo>
                <a:cubicBezTo>
                  <a:pt x="0" y="10737"/>
                  <a:pt x="4443" y="0"/>
                  <a:pt x="13329" y="0"/>
                </a:cubicBezTo>
                <a:cubicBezTo>
                  <a:pt x="18882" y="0"/>
                  <a:pt x="23325" y="4443"/>
                  <a:pt x="23325" y="9996"/>
                </a:cubicBezTo>
                <a:close/>
              </a:path>
            </a:pathLst>
          </a:custGeom>
          <a:noFill/>
          <a:ln w="28575" cap="flat" cmpd="sng">
            <a:solidFill>
              <a:schemeClr val="accent2"/>
            </a:solidFill>
            <a:prstDash val="solid"/>
            <a:miter lim="370229"/>
            <a:headEnd type="none" w="sm" len="sm"/>
            <a:tailEnd type="none" w="sm" len="sm"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38" name="Google Shape;138;p11"/>
          <p:cNvSpPr/>
          <p:nvPr/>
        </p:nvSpPr>
        <p:spPr>
          <a:xfrm>
            <a:off x="10408201" y="5197801"/>
            <a:ext cx="409899" cy="409899"/>
          </a:xfrm>
          <a:custGeom>
            <a:avLst/>
            <a:gdLst/>
            <a:ahLst/>
            <a:cxnLst/>
            <a:rect l="l" t="t" r="r" b="b"/>
            <a:pathLst>
              <a:path w="23325" h="23325" fill="none" extrusionOk="0">
                <a:moveTo>
                  <a:pt x="23325" y="9996"/>
                </a:moveTo>
                <a:cubicBezTo>
                  <a:pt x="23325" y="18882"/>
                  <a:pt x="12588" y="23325"/>
                  <a:pt x="6294" y="17031"/>
                </a:cubicBezTo>
                <a:cubicBezTo>
                  <a:pt x="0" y="10737"/>
                  <a:pt x="4443" y="0"/>
                  <a:pt x="13329" y="0"/>
                </a:cubicBezTo>
                <a:cubicBezTo>
                  <a:pt x="18882" y="0"/>
                  <a:pt x="23325" y="4443"/>
                  <a:pt x="23325" y="9996"/>
                </a:cubicBezTo>
                <a:close/>
              </a:path>
            </a:pathLst>
          </a:custGeom>
          <a:noFill/>
          <a:ln w="28575" cap="flat" cmpd="sng">
            <a:solidFill>
              <a:schemeClr val="accent1"/>
            </a:solidFill>
            <a:prstDash val="solid"/>
            <a:miter lim="370229"/>
            <a:headEnd type="none" w="sm" len="sm"/>
            <a:tailEnd type="none" w="sm" len="sm"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39" name="Google Shape;139;p11"/>
          <p:cNvSpPr/>
          <p:nvPr/>
        </p:nvSpPr>
        <p:spPr>
          <a:xfrm rot="7641468">
            <a:off x="813816" y="2650254"/>
            <a:ext cx="345775" cy="302011"/>
          </a:xfrm>
          <a:custGeom>
            <a:avLst/>
            <a:gdLst/>
            <a:ahLst/>
            <a:cxnLst/>
            <a:rect l="l" t="t" r="r" b="b"/>
            <a:pathLst>
              <a:path w="29249" h="25547" fill="none" extrusionOk="0">
                <a:moveTo>
                  <a:pt x="14439" y="0"/>
                </a:moveTo>
                <a:lnTo>
                  <a:pt x="0" y="25546"/>
                </a:lnTo>
                <a:lnTo>
                  <a:pt x="29248" y="25546"/>
                </a:lnTo>
                <a:close/>
              </a:path>
            </a:pathLst>
          </a:custGeom>
          <a:noFill/>
          <a:ln w="28575" cap="rnd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</p:spTree>
    <p:extLst>
      <p:ext uri="{BB962C8B-B14F-4D97-AF65-F5344CB8AC3E}">
        <p14:creationId xmlns:p14="http://schemas.microsoft.com/office/powerpoint/2010/main" val="631200639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noFill/>
        <a:effectLst/>
      </p:bgPr>
    </p:bg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83574327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1_Blank">
    <p:bg>
      <p:bgPr>
        <a:noFill/>
        <a:effectLst/>
      </p:bgPr>
    </p:bg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13491062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1_Blank">
    <p:bg>
      <p:bgPr>
        <a:noFill/>
        <a:effectLst/>
      </p:bgPr>
    </p:bg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52757483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 ">
  <p:cSld name="Table of contents "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13"/>
          <p:cNvSpPr txBox="1">
            <a:spLocks noGrp="1"/>
          </p:cNvSpPr>
          <p:nvPr>
            <p:ph type="ctrTitle"/>
          </p:nvPr>
        </p:nvSpPr>
        <p:spPr>
          <a:xfrm>
            <a:off x="-96667" y="4948644"/>
            <a:ext cx="3789600" cy="770400"/>
          </a:xfrm>
          <a:prstGeom prst="rect">
            <a:avLst/>
          </a:prstGeom>
        </p:spPr>
        <p:txBody>
          <a:bodyPr spcFirstLastPara="1" wrap="square" lIns="121705" tIns="121705" rIns="121705" bIns="121705" anchor="b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3200" b="1"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1600">
                <a:solidFill>
                  <a:srgbClr val="000000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1600">
                <a:solidFill>
                  <a:srgbClr val="000000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1600">
                <a:solidFill>
                  <a:srgbClr val="000000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1600">
                <a:solidFill>
                  <a:srgbClr val="000000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1600">
                <a:solidFill>
                  <a:srgbClr val="000000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1600">
                <a:solidFill>
                  <a:srgbClr val="000000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1600">
                <a:solidFill>
                  <a:srgbClr val="000000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1600">
                <a:solidFill>
                  <a:srgbClr val="000000"/>
                </a:solidFill>
              </a:defRPr>
            </a:lvl9pPr>
          </a:lstStyle>
          <a:p>
            <a:endParaRPr/>
          </a:p>
        </p:txBody>
      </p:sp>
      <p:sp>
        <p:nvSpPr>
          <p:cNvPr id="143" name="Google Shape;143;p13"/>
          <p:cNvSpPr txBox="1">
            <a:spLocks noGrp="1"/>
          </p:cNvSpPr>
          <p:nvPr>
            <p:ph type="subTitle" idx="1"/>
          </p:nvPr>
        </p:nvSpPr>
        <p:spPr>
          <a:xfrm>
            <a:off x="560669" y="5473167"/>
            <a:ext cx="3132400" cy="7632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900">
                <a:solidFill>
                  <a:schemeClr val="dk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300">
                <a:solidFill>
                  <a:srgbClr val="000000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300">
                <a:solidFill>
                  <a:srgbClr val="000000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300">
                <a:solidFill>
                  <a:srgbClr val="000000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300">
                <a:solidFill>
                  <a:srgbClr val="000000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300">
                <a:solidFill>
                  <a:srgbClr val="000000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300">
                <a:solidFill>
                  <a:srgbClr val="000000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300">
                <a:solidFill>
                  <a:srgbClr val="000000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300">
                <a:solidFill>
                  <a:srgbClr val="000000"/>
                </a:solidFill>
              </a:defRPr>
            </a:lvl9pPr>
          </a:lstStyle>
          <a:p>
            <a:endParaRPr/>
          </a:p>
        </p:txBody>
      </p:sp>
      <p:sp>
        <p:nvSpPr>
          <p:cNvPr id="144" name="Google Shape;144;p13"/>
          <p:cNvSpPr txBox="1">
            <a:spLocks noGrp="1"/>
          </p:cNvSpPr>
          <p:nvPr>
            <p:ph type="title" idx="2" hasCustomPrompt="1"/>
          </p:nvPr>
        </p:nvSpPr>
        <p:spPr>
          <a:xfrm>
            <a:off x="2764643" y="2583513"/>
            <a:ext cx="2338400" cy="770400"/>
          </a:xfrm>
          <a:prstGeom prst="rect">
            <a:avLst/>
          </a:prstGeom>
        </p:spPr>
        <p:txBody>
          <a:bodyPr spcFirstLastPara="1" wrap="square" lIns="121705" tIns="121705" rIns="121705" bIns="12170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8000" b="1"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Font typeface="Fira Sans Extra Condensed Medium"/>
              <a:buNone/>
              <a:defRPr sz="6400">
                <a:solidFill>
                  <a:schemeClr val="accen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Font typeface="Fira Sans Extra Condensed Medium"/>
              <a:buNone/>
              <a:defRPr sz="6400">
                <a:solidFill>
                  <a:schemeClr val="accen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Font typeface="Fira Sans Extra Condensed Medium"/>
              <a:buNone/>
              <a:defRPr sz="6400">
                <a:solidFill>
                  <a:schemeClr val="accen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Font typeface="Fira Sans Extra Condensed Medium"/>
              <a:buNone/>
              <a:defRPr sz="6400">
                <a:solidFill>
                  <a:schemeClr val="accen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Font typeface="Fira Sans Extra Condensed Medium"/>
              <a:buNone/>
              <a:defRPr sz="6400">
                <a:solidFill>
                  <a:schemeClr val="accen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Font typeface="Fira Sans Extra Condensed Medium"/>
              <a:buNone/>
              <a:defRPr sz="6400">
                <a:solidFill>
                  <a:schemeClr val="accen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Font typeface="Fira Sans Extra Condensed Medium"/>
              <a:buNone/>
              <a:defRPr sz="6400">
                <a:solidFill>
                  <a:schemeClr val="accen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Font typeface="Fira Sans Extra Condensed Medium"/>
              <a:buNone/>
              <a:defRPr sz="6400">
                <a:solidFill>
                  <a:schemeClr val="accen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  <p:sp>
        <p:nvSpPr>
          <p:cNvPr id="145" name="Google Shape;145;p13"/>
          <p:cNvSpPr txBox="1">
            <a:spLocks noGrp="1"/>
          </p:cNvSpPr>
          <p:nvPr>
            <p:ph type="subTitle" idx="3"/>
          </p:nvPr>
        </p:nvSpPr>
        <p:spPr>
          <a:xfrm>
            <a:off x="8488966" y="5473167"/>
            <a:ext cx="3251200" cy="7632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900">
                <a:solidFill>
                  <a:schemeClr val="dk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300">
                <a:solidFill>
                  <a:srgbClr val="000000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300">
                <a:solidFill>
                  <a:srgbClr val="000000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300">
                <a:solidFill>
                  <a:srgbClr val="000000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300">
                <a:solidFill>
                  <a:srgbClr val="000000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300">
                <a:solidFill>
                  <a:srgbClr val="000000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300">
                <a:solidFill>
                  <a:srgbClr val="000000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300">
                <a:solidFill>
                  <a:srgbClr val="000000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300">
                <a:solidFill>
                  <a:srgbClr val="000000"/>
                </a:solidFill>
              </a:defRPr>
            </a:lvl9pPr>
          </a:lstStyle>
          <a:p>
            <a:endParaRPr/>
          </a:p>
        </p:txBody>
      </p:sp>
      <p:sp>
        <p:nvSpPr>
          <p:cNvPr id="146" name="Google Shape;146;p13"/>
          <p:cNvSpPr txBox="1">
            <a:spLocks noGrp="1"/>
          </p:cNvSpPr>
          <p:nvPr>
            <p:ph type="title" idx="4" hasCustomPrompt="1"/>
          </p:nvPr>
        </p:nvSpPr>
        <p:spPr>
          <a:xfrm>
            <a:off x="7158355" y="2583491"/>
            <a:ext cx="2338400" cy="770400"/>
          </a:xfrm>
          <a:prstGeom prst="rect">
            <a:avLst/>
          </a:prstGeom>
        </p:spPr>
        <p:txBody>
          <a:bodyPr spcFirstLastPara="1" wrap="square" lIns="121705" tIns="121705" rIns="121705" bIns="12170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8000" b="1"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Font typeface="Fira Sans Extra Condensed Medium"/>
              <a:buNone/>
              <a:defRPr sz="6400">
                <a:solidFill>
                  <a:schemeClr val="accen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Font typeface="Fira Sans Extra Condensed Medium"/>
              <a:buNone/>
              <a:defRPr sz="6400">
                <a:solidFill>
                  <a:schemeClr val="accen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Font typeface="Fira Sans Extra Condensed Medium"/>
              <a:buNone/>
              <a:defRPr sz="6400">
                <a:solidFill>
                  <a:schemeClr val="accen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Font typeface="Fira Sans Extra Condensed Medium"/>
              <a:buNone/>
              <a:defRPr sz="6400">
                <a:solidFill>
                  <a:schemeClr val="accen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Font typeface="Fira Sans Extra Condensed Medium"/>
              <a:buNone/>
              <a:defRPr sz="6400">
                <a:solidFill>
                  <a:schemeClr val="accen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Font typeface="Fira Sans Extra Condensed Medium"/>
              <a:buNone/>
              <a:defRPr sz="6400">
                <a:solidFill>
                  <a:schemeClr val="accen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Font typeface="Fira Sans Extra Condensed Medium"/>
              <a:buNone/>
              <a:defRPr sz="6400">
                <a:solidFill>
                  <a:schemeClr val="accen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Font typeface="Fira Sans Extra Condensed Medium"/>
              <a:buNone/>
              <a:defRPr sz="6400">
                <a:solidFill>
                  <a:schemeClr val="accen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  <p:sp>
        <p:nvSpPr>
          <p:cNvPr id="147" name="Google Shape;147;p13"/>
          <p:cNvSpPr txBox="1">
            <a:spLocks noGrp="1"/>
          </p:cNvSpPr>
          <p:nvPr>
            <p:ph type="subTitle" idx="5"/>
          </p:nvPr>
        </p:nvSpPr>
        <p:spPr>
          <a:xfrm>
            <a:off x="4508600" y="5473167"/>
            <a:ext cx="3174800" cy="7632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900">
                <a:solidFill>
                  <a:schemeClr val="dk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300">
                <a:solidFill>
                  <a:srgbClr val="000000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300">
                <a:solidFill>
                  <a:srgbClr val="000000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300">
                <a:solidFill>
                  <a:srgbClr val="000000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300">
                <a:solidFill>
                  <a:srgbClr val="000000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300">
                <a:solidFill>
                  <a:srgbClr val="000000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300">
                <a:solidFill>
                  <a:srgbClr val="000000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300">
                <a:solidFill>
                  <a:srgbClr val="000000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300">
                <a:solidFill>
                  <a:srgbClr val="000000"/>
                </a:solidFill>
              </a:defRPr>
            </a:lvl9pPr>
          </a:lstStyle>
          <a:p>
            <a:endParaRPr/>
          </a:p>
        </p:txBody>
      </p:sp>
      <p:sp>
        <p:nvSpPr>
          <p:cNvPr id="148" name="Google Shape;148;p13"/>
          <p:cNvSpPr txBox="1">
            <a:spLocks noGrp="1"/>
          </p:cNvSpPr>
          <p:nvPr>
            <p:ph type="title" idx="6" hasCustomPrompt="1"/>
          </p:nvPr>
        </p:nvSpPr>
        <p:spPr>
          <a:xfrm>
            <a:off x="4926801" y="2229297"/>
            <a:ext cx="2338400" cy="770400"/>
          </a:xfrm>
          <a:prstGeom prst="rect">
            <a:avLst/>
          </a:prstGeom>
        </p:spPr>
        <p:txBody>
          <a:bodyPr spcFirstLastPara="1" wrap="square" lIns="121705" tIns="121705" rIns="121705" bIns="12170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8000" b="1"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Font typeface="Fira Sans Extra Condensed Medium"/>
              <a:buNone/>
              <a:defRPr sz="6400">
                <a:solidFill>
                  <a:schemeClr val="accen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Font typeface="Fira Sans Extra Condensed Medium"/>
              <a:buNone/>
              <a:defRPr sz="6400">
                <a:solidFill>
                  <a:schemeClr val="accen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Font typeface="Fira Sans Extra Condensed Medium"/>
              <a:buNone/>
              <a:defRPr sz="6400">
                <a:solidFill>
                  <a:schemeClr val="accen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Font typeface="Fira Sans Extra Condensed Medium"/>
              <a:buNone/>
              <a:defRPr sz="6400">
                <a:solidFill>
                  <a:schemeClr val="accen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Font typeface="Fira Sans Extra Condensed Medium"/>
              <a:buNone/>
              <a:defRPr sz="6400">
                <a:solidFill>
                  <a:schemeClr val="accen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Font typeface="Fira Sans Extra Condensed Medium"/>
              <a:buNone/>
              <a:defRPr sz="6400">
                <a:solidFill>
                  <a:schemeClr val="accen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Font typeface="Fira Sans Extra Condensed Medium"/>
              <a:buNone/>
              <a:defRPr sz="6400">
                <a:solidFill>
                  <a:schemeClr val="accen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Font typeface="Fira Sans Extra Condensed Medium"/>
              <a:buNone/>
              <a:defRPr sz="6400">
                <a:solidFill>
                  <a:schemeClr val="accen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  <p:sp>
        <p:nvSpPr>
          <p:cNvPr id="149" name="Google Shape;149;p13"/>
          <p:cNvSpPr txBox="1">
            <a:spLocks noGrp="1"/>
          </p:cNvSpPr>
          <p:nvPr>
            <p:ph type="ctrTitle" idx="7"/>
          </p:nvPr>
        </p:nvSpPr>
        <p:spPr>
          <a:xfrm>
            <a:off x="4054601" y="4948644"/>
            <a:ext cx="4082800" cy="770400"/>
          </a:xfrm>
          <a:prstGeom prst="rect">
            <a:avLst/>
          </a:prstGeom>
        </p:spPr>
        <p:txBody>
          <a:bodyPr spcFirstLastPara="1" wrap="square" lIns="121705" tIns="121705" rIns="121705" bIns="12170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3200" b="1">
                <a:solidFill>
                  <a:schemeClr val="accen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1600">
                <a:solidFill>
                  <a:srgbClr val="000000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1600">
                <a:solidFill>
                  <a:srgbClr val="000000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1600">
                <a:solidFill>
                  <a:srgbClr val="000000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1600">
                <a:solidFill>
                  <a:srgbClr val="000000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1600">
                <a:solidFill>
                  <a:srgbClr val="000000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1600">
                <a:solidFill>
                  <a:srgbClr val="000000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1600">
                <a:solidFill>
                  <a:srgbClr val="000000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1600">
                <a:solidFill>
                  <a:srgbClr val="000000"/>
                </a:solidFill>
              </a:defRPr>
            </a:lvl9pPr>
          </a:lstStyle>
          <a:p>
            <a:endParaRPr/>
          </a:p>
        </p:txBody>
      </p:sp>
      <p:sp>
        <p:nvSpPr>
          <p:cNvPr id="150" name="Google Shape;150;p13"/>
          <p:cNvSpPr txBox="1">
            <a:spLocks noGrp="1"/>
          </p:cNvSpPr>
          <p:nvPr>
            <p:ph type="ctrTitle" idx="8"/>
          </p:nvPr>
        </p:nvSpPr>
        <p:spPr>
          <a:xfrm>
            <a:off x="8488967" y="4948644"/>
            <a:ext cx="2278000" cy="770400"/>
          </a:xfrm>
          <a:prstGeom prst="rect">
            <a:avLst/>
          </a:prstGeom>
        </p:spPr>
        <p:txBody>
          <a:bodyPr spcFirstLastPara="1" wrap="square" lIns="121705" tIns="121705" rIns="121705" bIns="12170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3200" b="1">
                <a:solidFill>
                  <a:schemeClr val="accent3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1600">
                <a:solidFill>
                  <a:srgbClr val="000000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1600">
                <a:solidFill>
                  <a:srgbClr val="000000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1600">
                <a:solidFill>
                  <a:srgbClr val="000000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1600">
                <a:solidFill>
                  <a:srgbClr val="000000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1600">
                <a:solidFill>
                  <a:srgbClr val="000000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1600">
                <a:solidFill>
                  <a:srgbClr val="000000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1600">
                <a:solidFill>
                  <a:srgbClr val="000000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1600">
                <a:solidFill>
                  <a:srgbClr val="000000"/>
                </a:solidFill>
              </a:defRPr>
            </a:lvl9pPr>
          </a:lstStyle>
          <a:p>
            <a:endParaRPr/>
          </a:p>
        </p:txBody>
      </p:sp>
      <p:sp>
        <p:nvSpPr>
          <p:cNvPr id="151" name="Google Shape;151;p13"/>
          <p:cNvSpPr txBox="1">
            <a:spLocks noGrp="1"/>
          </p:cNvSpPr>
          <p:nvPr>
            <p:ph type="ctrTitle" idx="9"/>
          </p:nvPr>
        </p:nvSpPr>
        <p:spPr>
          <a:xfrm>
            <a:off x="1583400" y="374285"/>
            <a:ext cx="9025200" cy="12616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None/>
              <a:defRPr sz="4800" b="1">
                <a:solidFill>
                  <a:schemeClr val="accent1"/>
                </a:solidFill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 sz="2400">
                <a:solidFill>
                  <a:srgbClr val="000000"/>
                </a:solidFill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 sz="2400">
                <a:solidFill>
                  <a:srgbClr val="000000"/>
                </a:solidFill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 sz="2400">
                <a:solidFill>
                  <a:srgbClr val="000000"/>
                </a:solidFill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 sz="2400">
                <a:solidFill>
                  <a:srgbClr val="000000"/>
                </a:solidFill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 sz="2400">
                <a:solidFill>
                  <a:srgbClr val="000000"/>
                </a:solidFill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 sz="2400">
                <a:solidFill>
                  <a:srgbClr val="000000"/>
                </a:solidFill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 sz="2400">
                <a:solidFill>
                  <a:srgbClr val="000000"/>
                </a:solidFill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 sz="2400">
                <a:solidFill>
                  <a:srgbClr val="000000"/>
                </a:solidFill>
              </a:defRPr>
            </a:lvl9pPr>
          </a:lstStyle>
          <a:p>
            <a:endParaRPr/>
          </a:p>
        </p:txBody>
      </p:sp>
      <p:sp>
        <p:nvSpPr>
          <p:cNvPr id="152" name="Google Shape;152;p13"/>
          <p:cNvSpPr/>
          <p:nvPr/>
        </p:nvSpPr>
        <p:spPr>
          <a:xfrm>
            <a:off x="308901" y="2615652"/>
            <a:ext cx="409899" cy="409899"/>
          </a:xfrm>
          <a:custGeom>
            <a:avLst/>
            <a:gdLst/>
            <a:ahLst/>
            <a:cxnLst/>
            <a:rect l="l" t="t" r="r" b="b"/>
            <a:pathLst>
              <a:path w="23325" h="23325" fill="none" extrusionOk="0">
                <a:moveTo>
                  <a:pt x="23325" y="9996"/>
                </a:moveTo>
                <a:cubicBezTo>
                  <a:pt x="23325" y="18882"/>
                  <a:pt x="12588" y="23325"/>
                  <a:pt x="6294" y="17031"/>
                </a:cubicBezTo>
                <a:cubicBezTo>
                  <a:pt x="0" y="10737"/>
                  <a:pt x="4443" y="0"/>
                  <a:pt x="13329" y="0"/>
                </a:cubicBezTo>
                <a:cubicBezTo>
                  <a:pt x="18882" y="0"/>
                  <a:pt x="23325" y="4443"/>
                  <a:pt x="23325" y="9996"/>
                </a:cubicBezTo>
                <a:close/>
              </a:path>
            </a:pathLst>
          </a:custGeom>
          <a:noFill/>
          <a:ln w="28575" cap="flat" cmpd="sng">
            <a:solidFill>
              <a:schemeClr val="accent2"/>
            </a:solidFill>
            <a:prstDash val="solid"/>
            <a:miter lim="370229"/>
            <a:headEnd type="none" w="sm" len="sm"/>
            <a:tailEnd type="none" w="sm" len="sm"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53" name="Google Shape;153;p13"/>
          <p:cNvSpPr/>
          <p:nvPr/>
        </p:nvSpPr>
        <p:spPr>
          <a:xfrm rot="7641468">
            <a:off x="10718783" y="1594654"/>
            <a:ext cx="345775" cy="302011"/>
          </a:xfrm>
          <a:custGeom>
            <a:avLst/>
            <a:gdLst/>
            <a:ahLst/>
            <a:cxnLst/>
            <a:rect l="l" t="t" r="r" b="b"/>
            <a:pathLst>
              <a:path w="29249" h="25547" fill="none" extrusionOk="0">
                <a:moveTo>
                  <a:pt x="14439" y="0"/>
                </a:moveTo>
                <a:lnTo>
                  <a:pt x="0" y="25546"/>
                </a:lnTo>
                <a:lnTo>
                  <a:pt x="29248" y="25546"/>
                </a:lnTo>
                <a:close/>
              </a:path>
            </a:pathLst>
          </a:custGeom>
          <a:noFill/>
          <a:ln w="28575" cap="rnd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54" name="Google Shape;154;p13"/>
          <p:cNvSpPr/>
          <p:nvPr/>
        </p:nvSpPr>
        <p:spPr>
          <a:xfrm>
            <a:off x="11280185" y="1974686"/>
            <a:ext cx="1599043" cy="180169"/>
          </a:xfrm>
          <a:custGeom>
            <a:avLst/>
            <a:gdLst/>
            <a:ahLst/>
            <a:cxnLst/>
            <a:rect l="l" t="t" r="r" b="b"/>
            <a:pathLst>
              <a:path w="36202" h="4079" extrusionOk="0">
                <a:moveTo>
                  <a:pt x="0" y="4079"/>
                </a:moveTo>
                <a:lnTo>
                  <a:pt x="4334" y="255"/>
                </a:lnTo>
                <a:lnTo>
                  <a:pt x="8158" y="4079"/>
                </a:lnTo>
                <a:lnTo>
                  <a:pt x="13002" y="510"/>
                </a:lnTo>
                <a:lnTo>
                  <a:pt x="17081" y="4079"/>
                </a:lnTo>
                <a:lnTo>
                  <a:pt x="22435" y="0"/>
                </a:lnTo>
                <a:lnTo>
                  <a:pt x="26514" y="4079"/>
                </a:lnTo>
                <a:lnTo>
                  <a:pt x="31613" y="510"/>
                </a:lnTo>
                <a:lnTo>
                  <a:pt x="36202" y="3824"/>
                </a:lnTo>
              </a:path>
            </a:pathLst>
          </a:custGeom>
          <a:noFill/>
          <a:ln w="28575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55" name="Google Shape;155;p13"/>
          <p:cNvSpPr/>
          <p:nvPr/>
        </p:nvSpPr>
        <p:spPr>
          <a:xfrm>
            <a:off x="10728367" y="2341782"/>
            <a:ext cx="1599043" cy="180169"/>
          </a:xfrm>
          <a:custGeom>
            <a:avLst/>
            <a:gdLst/>
            <a:ahLst/>
            <a:cxnLst/>
            <a:rect l="l" t="t" r="r" b="b"/>
            <a:pathLst>
              <a:path w="36202" h="4079" extrusionOk="0">
                <a:moveTo>
                  <a:pt x="0" y="4079"/>
                </a:moveTo>
                <a:lnTo>
                  <a:pt x="4334" y="255"/>
                </a:lnTo>
                <a:lnTo>
                  <a:pt x="8158" y="4079"/>
                </a:lnTo>
                <a:lnTo>
                  <a:pt x="13002" y="510"/>
                </a:lnTo>
                <a:lnTo>
                  <a:pt x="17081" y="4079"/>
                </a:lnTo>
                <a:lnTo>
                  <a:pt x="22435" y="0"/>
                </a:lnTo>
                <a:lnTo>
                  <a:pt x="26514" y="4079"/>
                </a:lnTo>
                <a:lnTo>
                  <a:pt x="31613" y="510"/>
                </a:lnTo>
                <a:lnTo>
                  <a:pt x="36202" y="3824"/>
                </a:lnTo>
              </a:path>
            </a:pathLst>
          </a:custGeom>
          <a:noFill/>
          <a:ln w="28575" cap="flat" cmpd="sng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56" name="Google Shape;156;p13"/>
          <p:cNvSpPr/>
          <p:nvPr/>
        </p:nvSpPr>
        <p:spPr>
          <a:xfrm>
            <a:off x="37551" y="3122686"/>
            <a:ext cx="1599043" cy="180169"/>
          </a:xfrm>
          <a:custGeom>
            <a:avLst/>
            <a:gdLst/>
            <a:ahLst/>
            <a:cxnLst/>
            <a:rect l="l" t="t" r="r" b="b"/>
            <a:pathLst>
              <a:path w="36202" h="4079" extrusionOk="0">
                <a:moveTo>
                  <a:pt x="0" y="4079"/>
                </a:moveTo>
                <a:lnTo>
                  <a:pt x="4334" y="255"/>
                </a:lnTo>
                <a:lnTo>
                  <a:pt x="8158" y="4079"/>
                </a:lnTo>
                <a:lnTo>
                  <a:pt x="13002" y="510"/>
                </a:lnTo>
                <a:lnTo>
                  <a:pt x="17081" y="4079"/>
                </a:lnTo>
                <a:lnTo>
                  <a:pt x="22435" y="0"/>
                </a:lnTo>
                <a:lnTo>
                  <a:pt x="26514" y="4079"/>
                </a:lnTo>
                <a:lnTo>
                  <a:pt x="31613" y="510"/>
                </a:lnTo>
                <a:lnTo>
                  <a:pt x="36202" y="3824"/>
                </a:lnTo>
              </a:path>
            </a:pathLst>
          </a:custGeom>
          <a:noFill/>
          <a:ln w="28575" cap="flat" cmpd="sng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57" name="Google Shape;157;p13"/>
          <p:cNvSpPr/>
          <p:nvPr/>
        </p:nvSpPr>
        <p:spPr>
          <a:xfrm>
            <a:off x="-514267" y="3489782"/>
            <a:ext cx="1599043" cy="180169"/>
          </a:xfrm>
          <a:custGeom>
            <a:avLst/>
            <a:gdLst/>
            <a:ahLst/>
            <a:cxnLst/>
            <a:rect l="l" t="t" r="r" b="b"/>
            <a:pathLst>
              <a:path w="36202" h="4079" extrusionOk="0">
                <a:moveTo>
                  <a:pt x="0" y="4079"/>
                </a:moveTo>
                <a:lnTo>
                  <a:pt x="4334" y="255"/>
                </a:lnTo>
                <a:lnTo>
                  <a:pt x="8158" y="4079"/>
                </a:lnTo>
                <a:lnTo>
                  <a:pt x="13002" y="510"/>
                </a:lnTo>
                <a:lnTo>
                  <a:pt x="17081" y="4079"/>
                </a:lnTo>
                <a:lnTo>
                  <a:pt x="22435" y="0"/>
                </a:lnTo>
                <a:lnTo>
                  <a:pt x="26514" y="4079"/>
                </a:lnTo>
                <a:lnTo>
                  <a:pt x="31613" y="510"/>
                </a:lnTo>
                <a:lnTo>
                  <a:pt x="36202" y="3824"/>
                </a:lnTo>
              </a:path>
            </a:pathLst>
          </a:custGeom>
          <a:noFill/>
          <a:ln w="2857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58" name="Google Shape;158;p13"/>
          <p:cNvSpPr/>
          <p:nvPr/>
        </p:nvSpPr>
        <p:spPr>
          <a:xfrm>
            <a:off x="452651" y="600786"/>
            <a:ext cx="1599043" cy="180169"/>
          </a:xfrm>
          <a:custGeom>
            <a:avLst/>
            <a:gdLst/>
            <a:ahLst/>
            <a:cxnLst/>
            <a:rect l="l" t="t" r="r" b="b"/>
            <a:pathLst>
              <a:path w="36202" h="4079" extrusionOk="0">
                <a:moveTo>
                  <a:pt x="0" y="4079"/>
                </a:moveTo>
                <a:lnTo>
                  <a:pt x="4334" y="255"/>
                </a:lnTo>
                <a:lnTo>
                  <a:pt x="8158" y="4079"/>
                </a:lnTo>
                <a:lnTo>
                  <a:pt x="13002" y="510"/>
                </a:lnTo>
                <a:lnTo>
                  <a:pt x="17081" y="4079"/>
                </a:lnTo>
                <a:lnTo>
                  <a:pt x="22435" y="0"/>
                </a:lnTo>
                <a:lnTo>
                  <a:pt x="26514" y="4079"/>
                </a:lnTo>
                <a:lnTo>
                  <a:pt x="31613" y="510"/>
                </a:lnTo>
                <a:lnTo>
                  <a:pt x="36202" y="3824"/>
                </a:lnTo>
              </a:path>
            </a:pathLst>
          </a:custGeom>
          <a:noFill/>
          <a:ln w="28575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59" name="Google Shape;159;p13"/>
          <p:cNvSpPr/>
          <p:nvPr/>
        </p:nvSpPr>
        <p:spPr>
          <a:xfrm rot="7641468">
            <a:off x="1185582" y="1012287"/>
            <a:ext cx="345775" cy="302011"/>
          </a:xfrm>
          <a:custGeom>
            <a:avLst/>
            <a:gdLst/>
            <a:ahLst/>
            <a:cxnLst/>
            <a:rect l="l" t="t" r="r" b="b"/>
            <a:pathLst>
              <a:path w="29249" h="25547" fill="none" extrusionOk="0">
                <a:moveTo>
                  <a:pt x="14439" y="0"/>
                </a:moveTo>
                <a:lnTo>
                  <a:pt x="0" y="25546"/>
                </a:lnTo>
                <a:lnTo>
                  <a:pt x="29248" y="25546"/>
                </a:lnTo>
                <a:close/>
              </a:path>
            </a:pathLst>
          </a:custGeom>
          <a:noFill/>
          <a:ln w="28575" cap="rnd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</p:spTree>
    <p:extLst>
      <p:ext uri="{BB962C8B-B14F-4D97-AF65-F5344CB8AC3E}">
        <p14:creationId xmlns:p14="http://schemas.microsoft.com/office/powerpoint/2010/main" val="1253009318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4">
  <p:cSld name="Title only 4">
    <p:bg>
      <p:bgPr>
        <a:solidFill>
          <a:schemeClr val="accent2"/>
        </a:solidFill>
        <a:effectLst/>
      </p:bgPr>
    </p:bg>
    <p:spTree>
      <p:nvGrpSpPr>
        <p:cNvPr id="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p17"/>
          <p:cNvSpPr/>
          <p:nvPr/>
        </p:nvSpPr>
        <p:spPr>
          <a:xfrm>
            <a:off x="-899100" y="1526200"/>
            <a:ext cx="9718000" cy="96796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93" name="Google Shape;193;p17"/>
          <p:cNvSpPr/>
          <p:nvPr/>
        </p:nvSpPr>
        <p:spPr>
          <a:xfrm>
            <a:off x="-161783" y="628986"/>
            <a:ext cx="1599043" cy="180169"/>
          </a:xfrm>
          <a:custGeom>
            <a:avLst/>
            <a:gdLst/>
            <a:ahLst/>
            <a:cxnLst/>
            <a:rect l="l" t="t" r="r" b="b"/>
            <a:pathLst>
              <a:path w="36202" h="4079" extrusionOk="0">
                <a:moveTo>
                  <a:pt x="0" y="4079"/>
                </a:moveTo>
                <a:lnTo>
                  <a:pt x="4334" y="255"/>
                </a:lnTo>
                <a:lnTo>
                  <a:pt x="8158" y="4079"/>
                </a:lnTo>
                <a:lnTo>
                  <a:pt x="13002" y="510"/>
                </a:lnTo>
                <a:lnTo>
                  <a:pt x="17081" y="4079"/>
                </a:lnTo>
                <a:lnTo>
                  <a:pt x="22435" y="0"/>
                </a:lnTo>
                <a:lnTo>
                  <a:pt x="26514" y="4079"/>
                </a:lnTo>
                <a:lnTo>
                  <a:pt x="31613" y="510"/>
                </a:lnTo>
                <a:lnTo>
                  <a:pt x="36202" y="3824"/>
                </a:lnTo>
              </a:path>
            </a:pathLst>
          </a:custGeom>
          <a:noFill/>
          <a:ln w="28575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94" name="Google Shape;194;p17"/>
          <p:cNvSpPr/>
          <p:nvPr/>
        </p:nvSpPr>
        <p:spPr>
          <a:xfrm>
            <a:off x="-713600" y="996082"/>
            <a:ext cx="1599043" cy="180169"/>
          </a:xfrm>
          <a:custGeom>
            <a:avLst/>
            <a:gdLst/>
            <a:ahLst/>
            <a:cxnLst/>
            <a:rect l="l" t="t" r="r" b="b"/>
            <a:pathLst>
              <a:path w="36202" h="4079" extrusionOk="0">
                <a:moveTo>
                  <a:pt x="0" y="4079"/>
                </a:moveTo>
                <a:lnTo>
                  <a:pt x="4334" y="255"/>
                </a:lnTo>
                <a:lnTo>
                  <a:pt x="8158" y="4079"/>
                </a:lnTo>
                <a:lnTo>
                  <a:pt x="13002" y="510"/>
                </a:lnTo>
                <a:lnTo>
                  <a:pt x="17081" y="4079"/>
                </a:lnTo>
                <a:lnTo>
                  <a:pt x="22435" y="0"/>
                </a:lnTo>
                <a:lnTo>
                  <a:pt x="26514" y="4079"/>
                </a:lnTo>
                <a:lnTo>
                  <a:pt x="31613" y="510"/>
                </a:lnTo>
                <a:lnTo>
                  <a:pt x="36202" y="3824"/>
                </a:lnTo>
              </a:path>
            </a:pathLst>
          </a:custGeom>
          <a:noFill/>
          <a:ln w="28575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95" name="Google Shape;195;p17"/>
          <p:cNvSpPr/>
          <p:nvPr/>
        </p:nvSpPr>
        <p:spPr>
          <a:xfrm>
            <a:off x="11300567" y="809166"/>
            <a:ext cx="409899" cy="409899"/>
          </a:xfrm>
          <a:custGeom>
            <a:avLst/>
            <a:gdLst/>
            <a:ahLst/>
            <a:cxnLst/>
            <a:rect l="l" t="t" r="r" b="b"/>
            <a:pathLst>
              <a:path w="23325" h="23325" fill="none" extrusionOk="0">
                <a:moveTo>
                  <a:pt x="23325" y="9996"/>
                </a:moveTo>
                <a:cubicBezTo>
                  <a:pt x="23325" y="18882"/>
                  <a:pt x="12588" y="23325"/>
                  <a:pt x="6294" y="17031"/>
                </a:cubicBezTo>
                <a:cubicBezTo>
                  <a:pt x="0" y="10737"/>
                  <a:pt x="4443" y="0"/>
                  <a:pt x="13329" y="0"/>
                </a:cubicBezTo>
                <a:cubicBezTo>
                  <a:pt x="18882" y="0"/>
                  <a:pt x="23325" y="4443"/>
                  <a:pt x="23325" y="9996"/>
                </a:cubicBezTo>
                <a:close/>
              </a:path>
            </a:pathLst>
          </a:custGeom>
          <a:noFill/>
          <a:ln w="28575" cap="flat" cmpd="sng">
            <a:solidFill>
              <a:schemeClr val="lt1"/>
            </a:solidFill>
            <a:prstDash val="solid"/>
            <a:miter lim="370229"/>
            <a:headEnd type="none" w="sm" len="sm"/>
            <a:tailEnd type="none" w="sm" len="sm"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96" name="Google Shape;196;p17"/>
          <p:cNvSpPr/>
          <p:nvPr/>
        </p:nvSpPr>
        <p:spPr>
          <a:xfrm rot="7641468">
            <a:off x="11566666" y="2861320"/>
            <a:ext cx="345775" cy="302011"/>
          </a:xfrm>
          <a:custGeom>
            <a:avLst/>
            <a:gdLst/>
            <a:ahLst/>
            <a:cxnLst/>
            <a:rect l="l" t="t" r="r" b="b"/>
            <a:pathLst>
              <a:path w="29249" h="25547" fill="none" extrusionOk="0">
                <a:moveTo>
                  <a:pt x="14439" y="0"/>
                </a:moveTo>
                <a:lnTo>
                  <a:pt x="0" y="25546"/>
                </a:lnTo>
                <a:lnTo>
                  <a:pt x="29248" y="25546"/>
                </a:lnTo>
                <a:close/>
              </a:path>
            </a:pathLst>
          </a:custGeom>
          <a:noFill/>
          <a:ln w="28575" cap="rnd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97" name="Google Shape;197;p17"/>
          <p:cNvSpPr/>
          <p:nvPr/>
        </p:nvSpPr>
        <p:spPr>
          <a:xfrm>
            <a:off x="1299684" y="149001"/>
            <a:ext cx="409899" cy="409899"/>
          </a:xfrm>
          <a:custGeom>
            <a:avLst/>
            <a:gdLst/>
            <a:ahLst/>
            <a:cxnLst/>
            <a:rect l="l" t="t" r="r" b="b"/>
            <a:pathLst>
              <a:path w="23325" h="23325" fill="none" extrusionOk="0">
                <a:moveTo>
                  <a:pt x="23325" y="9996"/>
                </a:moveTo>
                <a:cubicBezTo>
                  <a:pt x="23325" y="18882"/>
                  <a:pt x="12588" y="23325"/>
                  <a:pt x="6294" y="17031"/>
                </a:cubicBezTo>
                <a:cubicBezTo>
                  <a:pt x="0" y="10737"/>
                  <a:pt x="4443" y="0"/>
                  <a:pt x="13329" y="0"/>
                </a:cubicBezTo>
                <a:cubicBezTo>
                  <a:pt x="18882" y="0"/>
                  <a:pt x="23325" y="4443"/>
                  <a:pt x="23325" y="9996"/>
                </a:cubicBezTo>
                <a:close/>
              </a:path>
            </a:pathLst>
          </a:custGeom>
          <a:noFill/>
          <a:ln w="28575" cap="flat" cmpd="sng">
            <a:solidFill>
              <a:schemeClr val="lt1"/>
            </a:solidFill>
            <a:prstDash val="solid"/>
            <a:miter lim="370229"/>
            <a:headEnd type="none" w="sm" len="sm"/>
            <a:tailEnd type="none" w="sm" len="sm"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98" name="Google Shape;198;p17"/>
          <p:cNvSpPr/>
          <p:nvPr/>
        </p:nvSpPr>
        <p:spPr>
          <a:xfrm rot="7641468">
            <a:off x="487616" y="1855887"/>
            <a:ext cx="345775" cy="302011"/>
          </a:xfrm>
          <a:custGeom>
            <a:avLst/>
            <a:gdLst/>
            <a:ahLst/>
            <a:cxnLst/>
            <a:rect l="l" t="t" r="r" b="b"/>
            <a:pathLst>
              <a:path w="29249" h="25547" fill="none" extrusionOk="0">
                <a:moveTo>
                  <a:pt x="14439" y="0"/>
                </a:moveTo>
                <a:lnTo>
                  <a:pt x="0" y="25546"/>
                </a:lnTo>
                <a:lnTo>
                  <a:pt x="29248" y="25546"/>
                </a:lnTo>
                <a:close/>
              </a:path>
            </a:pathLst>
          </a:custGeom>
          <a:noFill/>
          <a:ln w="28575" cap="rnd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99" name="Google Shape;199;p17"/>
          <p:cNvSpPr/>
          <p:nvPr/>
        </p:nvSpPr>
        <p:spPr>
          <a:xfrm>
            <a:off x="11368400" y="5871149"/>
            <a:ext cx="1599043" cy="180169"/>
          </a:xfrm>
          <a:custGeom>
            <a:avLst/>
            <a:gdLst/>
            <a:ahLst/>
            <a:cxnLst/>
            <a:rect l="l" t="t" r="r" b="b"/>
            <a:pathLst>
              <a:path w="36202" h="4079" extrusionOk="0">
                <a:moveTo>
                  <a:pt x="0" y="4079"/>
                </a:moveTo>
                <a:lnTo>
                  <a:pt x="4334" y="255"/>
                </a:lnTo>
                <a:lnTo>
                  <a:pt x="8158" y="4079"/>
                </a:lnTo>
                <a:lnTo>
                  <a:pt x="13002" y="510"/>
                </a:lnTo>
                <a:lnTo>
                  <a:pt x="17081" y="4079"/>
                </a:lnTo>
                <a:lnTo>
                  <a:pt x="22435" y="0"/>
                </a:lnTo>
                <a:lnTo>
                  <a:pt x="26514" y="4079"/>
                </a:lnTo>
                <a:lnTo>
                  <a:pt x="31613" y="510"/>
                </a:lnTo>
                <a:lnTo>
                  <a:pt x="36202" y="3824"/>
                </a:lnTo>
              </a:path>
            </a:pathLst>
          </a:custGeom>
          <a:noFill/>
          <a:ln w="28575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00" name="Google Shape;200;p17"/>
          <p:cNvSpPr/>
          <p:nvPr/>
        </p:nvSpPr>
        <p:spPr>
          <a:xfrm>
            <a:off x="10900800" y="5305282"/>
            <a:ext cx="1599043" cy="180169"/>
          </a:xfrm>
          <a:custGeom>
            <a:avLst/>
            <a:gdLst/>
            <a:ahLst/>
            <a:cxnLst/>
            <a:rect l="l" t="t" r="r" b="b"/>
            <a:pathLst>
              <a:path w="36202" h="4079" extrusionOk="0">
                <a:moveTo>
                  <a:pt x="0" y="4079"/>
                </a:moveTo>
                <a:lnTo>
                  <a:pt x="4334" y="255"/>
                </a:lnTo>
                <a:lnTo>
                  <a:pt x="8158" y="4079"/>
                </a:lnTo>
                <a:lnTo>
                  <a:pt x="13002" y="510"/>
                </a:lnTo>
                <a:lnTo>
                  <a:pt x="17081" y="4079"/>
                </a:lnTo>
                <a:lnTo>
                  <a:pt x="22435" y="0"/>
                </a:lnTo>
                <a:lnTo>
                  <a:pt x="26514" y="4079"/>
                </a:lnTo>
                <a:lnTo>
                  <a:pt x="31613" y="510"/>
                </a:lnTo>
                <a:lnTo>
                  <a:pt x="36202" y="3824"/>
                </a:lnTo>
              </a:path>
            </a:pathLst>
          </a:custGeom>
          <a:noFill/>
          <a:ln w="28575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01" name="Google Shape;201;p17"/>
          <p:cNvSpPr/>
          <p:nvPr/>
        </p:nvSpPr>
        <p:spPr>
          <a:xfrm>
            <a:off x="11585067" y="1984314"/>
            <a:ext cx="1599043" cy="180169"/>
          </a:xfrm>
          <a:custGeom>
            <a:avLst/>
            <a:gdLst/>
            <a:ahLst/>
            <a:cxnLst/>
            <a:rect l="l" t="t" r="r" b="b"/>
            <a:pathLst>
              <a:path w="36202" h="4079" extrusionOk="0">
                <a:moveTo>
                  <a:pt x="0" y="4079"/>
                </a:moveTo>
                <a:lnTo>
                  <a:pt x="4334" y="255"/>
                </a:lnTo>
                <a:lnTo>
                  <a:pt x="8158" y="4079"/>
                </a:lnTo>
                <a:lnTo>
                  <a:pt x="13002" y="510"/>
                </a:lnTo>
                <a:lnTo>
                  <a:pt x="17081" y="4079"/>
                </a:lnTo>
                <a:lnTo>
                  <a:pt x="22435" y="0"/>
                </a:lnTo>
                <a:lnTo>
                  <a:pt x="26514" y="4079"/>
                </a:lnTo>
                <a:lnTo>
                  <a:pt x="31613" y="510"/>
                </a:lnTo>
                <a:lnTo>
                  <a:pt x="36202" y="3824"/>
                </a:lnTo>
              </a:path>
            </a:pathLst>
          </a:custGeom>
          <a:noFill/>
          <a:ln w="28575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02" name="Google Shape;202;p17"/>
          <p:cNvSpPr/>
          <p:nvPr/>
        </p:nvSpPr>
        <p:spPr>
          <a:xfrm rot="7641468">
            <a:off x="9470066" y="6214987"/>
            <a:ext cx="345775" cy="302011"/>
          </a:xfrm>
          <a:custGeom>
            <a:avLst/>
            <a:gdLst/>
            <a:ahLst/>
            <a:cxnLst/>
            <a:rect l="l" t="t" r="r" b="b"/>
            <a:pathLst>
              <a:path w="29249" h="25547" fill="none" extrusionOk="0">
                <a:moveTo>
                  <a:pt x="14439" y="0"/>
                </a:moveTo>
                <a:lnTo>
                  <a:pt x="0" y="25546"/>
                </a:lnTo>
                <a:lnTo>
                  <a:pt x="29248" y="25546"/>
                </a:lnTo>
                <a:close/>
              </a:path>
            </a:pathLst>
          </a:custGeom>
          <a:noFill/>
          <a:ln w="28575" cap="rnd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03" name="Google Shape;203;p17"/>
          <p:cNvSpPr/>
          <p:nvPr/>
        </p:nvSpPr>
        <p:spPr>
          <a:xfrm>
            <a:off x="10958518" y="6595034"/>
            <a:ext cx="409899" cy="409899"/>
          </a:xfrm>
          <a:custGeom>
            <a:avLst/>
            <a:gdLst/>
            <a:ahLst/>
            <a:cxnLst/>
            <a:rect l="l" t="t" r="r" b="b"/>
            <a:pathLst>
              <a:path w="23325" h="23325" fill="none" extrusionOk="0">
                <a:moveTo>
                  <a:pt x="23325" y="9996"/>
                </a:moveTo>
                <a:cubicBezTo>
                  <a:pt x="23325" y="18882"/>
                  <a:pt x="12588" y="23325"/>
                  <a:pt x="6294" y="17031"/>
                </a:cubicBezTo>
                <a:cubicBezTo>
                  <a:pt x="0" y="10737"/>
                  <a:pt x="4443" y="0"/>
                  <a:pt x="13329" y="0"/>
                </a:cubicBezTo>
                <a:cubicBezTo>
                  <a:pt x="18882" y="0"/>
                  <a:pt x="23325" y="4443"/>
                  <a:pt x="23325" y="9996"/>
                </a:cubicBezTo>
                <a:close/>
              </a:path>
            </a:pathLst>
          </a:custGeom>
          <a:noFill/>
          <a:ln w="28575" cap="flat" cmpd="sng">
            <a:solidFill>
              <a:schemeClr val="lt1"/>
            </a:solidFill>
            <a:prstDash val="solid"/>
            <a:miter lim="370229"/>
            <a:headEnd type="none" w="sm" len="sm"/>
            <a:tailEnd type="none" w="sm" len="sm"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04" name="Google Shape;204;p17"/>
          <p:cNvSpPr txBox="1">
            <a:spLocks noGrp="1"/>
          </p:cNvSpPr>
          <p:nvPr>
            <p:ph type="ctrTitle"/>
          </p:nvPr>
        </p:nvSpPr>
        <p:spPr>
          <a:xfrm>
            <a:off x="1583400" y="374285"/>
            <a:ext cx="9025200" cy="12616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None/>
              <a:defRPr sz="4800" b="1">
                <a:solidFill>
                  <a:schemeClr val="lt1"/>
                </a:solidFill>
                <a:latin typeface="Quicksand"/>
                <a:ea typeface="Quicksand"/>
                <a:cs typeface="Quicksand"/>
                <a:sym typeface="Quicksand"/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 sz="2400">
                <a:solidFill>
                  <a:srgbClr val="000000"/>
                </a:solidFill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 sz="2400">
                <a:solidFill>
                  <a:srgbClr val="000000"/>
                </a:solidFill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 sz="2400">
                <a:solidFill>
                  <a:srgbClr val="000000"/>
                </a:solidFill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 sz="2400">
                <a:solidFill>
                  <a:srgbClr val="000000"/>
                </a:solidFill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 sz="2400">
                <a:solidFill>
                  <a:srgbClr val="000000"/>
                </a:solidFill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 sz="2400">
                <a:solidFill>
                  <a:srgbClr val="000000"/>
                </a:solidFill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 sz="2400">
                <a:solidFill>
                  <a:srgbClr val="000000"/>
                </a:solidFill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 sz="2400">
                <a:solidFill>
                  <a:srgbClr val="000000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997931308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 2">
  <p:cSld name="Title and three columns 2">
    <p:spTree>
      <p:nvGrpSpPr>
        <p:cNvPr id="1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Google Shape;259;p21"/>
          <p:cNvSpPr txBox="1">
            <a:spLocks noGrp="1"/>
          </p:cNvSpPr>
          <p:nvPr>
            <p:ph type="subTitle" idx="1"/>
          </p:nvPr>
        </p:nvSpPr>
        <p:spPr>
          <a:xfrm>
            <a:off x="1592321" y="3655333"/>
            <a:ext cx="2424000" cy="14832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90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300">
                <a:solidFill>
                  <a:schemeClr val="dk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300">
                <a:solidFill>
                  <a:schemeClr val="dk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300">
                <a:solidFill>
                  <a:schemeClr val="dk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300">
                <a:solidFill>
                  <a:schemeClr val="dk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300">
                <a:solidFill>
                  <a:schemeClr val="dk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300">
                <a:solidFill>
                  <a:schemeClr val="dk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300">
                <a:solidFill>
                  <a:schemeClr val="dk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3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260" name="Google Shape;260;p21"/>
          <p:cNvSpPr txBox="1">
            <a:spLocks noGrp="1"/>
          </p:cNvSpPr>
          <p:nvPr>
            <p:ph type="subTitle" idx="2"/>
          </p:nvPr>
        </p:nvSpPr>
        <p:spPr>
          <a:xfrm>
            <a:off x="5008535" y="2408971"/>
            <a:ext cx="2324800" cy="1483200"/>
          </a:xfrm>
          <a:prstGeom prst="rect">
            <a:avLst/>
          </a:prstGeom>
        </p:spPr>
        <p:txBody>
          <a:bodyPr spcFirstLastPara="1" wrap="square" lIns="121705" tIns="121705" rIns="121705" bIns="12170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90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300">
                <a:solidFill>
                  <a:schemeClr val="dk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300">
                <a:solidFill>
                  <a:schemeClr val="dk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300">
                <a:solidFill>
                  <a:schemeClr val="dk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300">
                <a:solidFill>
                  <a:schemeClr val="dk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300">
                <a:solidFill>
                  <a:schemeClr val="dk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300">
                <a:solidFill>
                  <a:schemeClr val="dk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300">
                <a:solidFill>
                  <a:schemeClr val="dk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3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261" name="Google Shape;261;p21"/>
          <p:cNvSpPr txBox="1">
            <a:spLocks noGrp="1"/>
          </p:cNvSpPr>
          <p:nvPr>
            <p:ph type="ctrTitle"/>
          </p:nvPr>
        </p:nvSpPr>
        <p:spPr>
          <a:xfrm>
            <a:off x="1067344" y="3334295"/>
            <a:ext cx="3492400" cy="513200"/>
          </a:xfrm>
          <a:prstGeom prst="rect">
            <a:avLst/>
          </a:prstGeom>
          <a:ln>
            <a:noFill/>
          </a:ln>
        </p:spPr>
        <p:txBody>
          <a:bodyPr spcFirstLastPara="1" wrap="square" lIns="121705" tIns="121705" rIns="121705" bIns="12170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Font typeface="Fira Sans Condensed Medium"/>
              <a:buNone/>
              <a:defRPr sz="3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600"/>
              <a:buFont typeface="Fira Sans Condensed Medium"/>
              <a:buNone/>
              <a:defRPr sz="2100"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600"/>
              <a:buFont typeface="Fira Sans Condensed Medium"/>
              <a:buNone/>
              <a:defRPr sz="2100"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600"/>
              <a:buFont typeface="Fira Sans Condensed Medium"/>
              <a:buNone/>
              <a:defRPr sz="2100"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600"/>
              <a:buFont typeface="Fira Sans Condensed Medium"/>
              <a:buNone/>
              <a:defRPr sz="2100"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600"/>
              <a:buFont typeface="Fira Sans Condensed Medium"/>
              <a:buNone/>
              <a:defRPr sz="2100"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600"/>
              <a:buFont typeface="Fira Sans Condensed Medium"/>
              <a:buNone/>
              <a:defRPr sz="2100"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600"/>
              <a:buFont typeface="Fira Sans Condensed Medium"/>
              <a:buNone/>
              <a:defRPr sz="2100"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600"/>
              <a:buFont typeface="Fira Sans Condensed Medium"/>
              <a:buNone/>
              <a:defRPr sz="2100"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9pPr>
          </a:lstStyle>
          <a:p>
            <a:endParaRPr/>
          </a:p>
        </p:txBody>
      </p:sp>
      <p:sp>
        <p:nvSpPr>
          <p:cNvPr id="262" name="Google Shape;262;p21"/>
          <p:cNvSpPr txBox="1">
            <a:spLocks noGrp="1"/>
          </p:cNvSpPr>
          <p:nvPr>
            <p:ph type="ctrTitle" idx="3"/>
          </p:nvPr>
        </p:nvSpPr>
        <p:spPr>
          <a:xfrm>
            <a:off x="4434038" y="3687515"/>
            <a:ext cx="3492400" cy="513200"/>
          </a:xfrm>
          <a:prstGeom prst="rect">
            <a:avLst/>
          </a:prstGeom>
          <a:ln>
            <a:noFill/>
          </a:ln>
        </p:spPr>
        <p:txBody>
          <a:bodyPr spcFirstLastPara="1" wrap="square" lIns="121705" tIns="121705" rIns="121705" bIns="12170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Font typeface="Fira Sans Condensed Medium"/>
              <a:buNone/>
              <a:defRPr sz="3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600"/>
              <a:buFont typeface="Fira Sans Condensed Medium"/>
              <a:buNone/>
              <a:defRPr sz="2100"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600"/>
              <a:buFont typeface="Fira Sans Condensed Medium"/>
              <a:buNone/>
              <a:defRPr sz="2100"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600"/>
              <a:buFont typeface="Fira Sans Condensed Medium"/>
              <a:buNone/>
              <a:defRPr sz="2100"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600"/>
              <a:buFont typeface="Fira Sans Condensed Medium"/>
              <a:buNone/>
              <a:defRPr sz="2100"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600"/>
              <a:buFont typeface="Fira Sans Condensed Medium"/>
              <a:buNone/>
              <a:defRPr sz="2100"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600"/>
              <a:buFont typeface="Fira Sans Condensed Medium"/>
              <a:buNone/>
              <a:defRPr sz="2100"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600"/>
              <a:buFont typeface="Fira Sans Condensed Medium"/>
              <a:buNone/>
              <a:defRPr sz="2100"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600"/>
              <a:buFont typeface="Fira Sans Condensed Medium"/>
              <a:buNone/>
              <a:defRPr sz="2100"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9pPr>
          </a:lstStyle>
          <a:p>
            <a:endParaRPr/>
          </a:p>
        </p:txBody>
      </p:sp>
      <p:sp>
        <p:nvSpPr>
          <p:cNvPr id="263" name="Google Shape;263;p21"/>
          <p:cNvSpPr txBox="1">
            <a:spLocks noGrp="1"/>
          </p:cNvSpPr>
          <p:nvPr>
            <p:ph type="subTitle" idx="4"/>
          </p:nvPr>
        </p:nvSpPr>
        <p:spPr>
          <a:xfrm>
            <a:off x="8334187" y="3655333"/>
            <a:ext cx="2424000" cy="14832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90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300">
                <a:solidFill>
                  <a:schemeClr val="dk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300">
                <a:solidFill>
                  <a:schemeClr val="dk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300">
                <a:solidFill>
                  <a:schemeClr val="dk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300">
                <a:solidFill>
                  <a:schemeClr val="dk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300">
                <a:solidFill>
                  <a:schemeClr val="dk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300">
                <a:solidFill>
                  <a:schemeClr val="dk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300">
                <a:solidFill>
                  <a:schemeClr val="dk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3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264" name="Google Shape;264;p21"/>
          <p:cNvSpPr txBox="1">
            <a:spLocks noGrp="1"/>
          </p:cNvSpPr>
          <p:nvPr>
            <p:ph type="ctrTitle" idx="5"/>
          </p:nvPr>
        </p:nvSpPr>
        <p:spPr>
          <a:xfrm>
            <a:off x="7809144" y="3334295"/>
            <a:ext cx="3492400" cy="513200"/>
          </a:xfrm>
          <a:prstGeom prst="rect">
            <a:avLst/>
          </a:prstGeom>
          <a:ln>
            <a:noFill/>
          </a:ln>
        </p:spPr>
        <p:txBody>
          <a:bodyPr spcFirstLastPara="1" wrap="square" lIns="121705" tIns="121705" rIns="121705" bIns="12170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Font typeface="Fira Sans Condensed Medium"/>
              <a:buNone/>
              <a:defRPr sz="3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600"/>
              <a:buFont typeface="Fira Sans Condensed Medium"/>
              <a:buNone/>
              <a:defRPr sz="2100"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600"/>
              <a:buFont typeface="Fira Sans Condensed Medium"/>
              <a:buNone/>
              <a:defRPr sz="2100"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600"/>
              <a:buFont typeface="Fira Sans Condensed Medium"/>
              <a:buNone/>
              <a:defRPr sz="2100"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600"/>
              <a:buFont typeface="Fira Sans Condensed Medium"/>
              <a:buNone/>
              <a:defRPr sz="2100"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600"/>
              <a:buFont typeface="Fira Sans Condensed Medium"/>
              <a:buNone/>
              <a:defRPr sz="2100"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600"/>
              <a:buFont typeface="Fira Sans Condensed Medium"/>
              <a:buNone/>
              <a:defRPr sz="2100"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600"/>
              <a:buFont typeface="Fira Sans Condensed Medium"/>
              <a:buNone/>
              <a:defRPr sz="2100"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600"/>
              <a:buFont typeface="Fira Sans Condensed Medium"/>
              <a:buNone/>
              <a:defRPr sz="2100"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9pPr>
          </a:lstStyle>
          <a:p>
            <a:endParaRPr/>
          </a:p>
        </p:txBody>
      </p:sp>
      <p:sp>
        <p:nvSpPr>
          <p:cNvPr id="265" name="Google Shape;265;p21"/>
          <p:cNvSpPr txBox="1">
            <a:spLocks noGrp="1"/>
          </p:cNvSpPr>
          <p:nvPr>
            <p:ph type="ctrTitle" idx="6"/>
          </p:nvPr>
        </p:nvSpPr>
        <p:spPr>
          <a:xfrm>
            <a:off x="1583400" y="374285"/>
            <a:ext cx="9025200" cy="12616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None/>
              <a:defRPr sz="4800" b="1">
                <a:solidFill>
                  <a:schemeClr val="accent1"/>
                </a:solidFill>
                <a:latin typeface="Quicksand"/>
                <a:ea typeface="Quicksand"/>
                <a:cs typeface="Quicksand"/>
                <a:sym typeface="Quicksand"/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 sz="2400">
                <a:solidFill>
                  <a:srgbClr val="000000"/>
                </a:solidFill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 sz="2400">
                <a:solidFill>
                  <a:srgbClr val="000000"/>
                </a:solidFill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 sz="2400">
                <a:solidFill>
                  <a:srgbClr val="000000"/>
                </a:solidFill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 sz="2400">
                <a:solidFill>
                  <a:srgbClr val="000000"/>
                </a:solidFill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 sz="2400">
                <a:solidFill>
                  <a:srgbClr val="000000"/>
                </a:solidFill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 sz="2400">
                <a:solidFill>
                  <a:srgbClr val="000000"/>
                </a:solidFill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 sz="2400">
                <a:solidFill>
                  <a:srgbClr val="000000"/>
                </a:solidFill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 sz="2400">
                <a:solidFill>
                  <a:srgbClr val="000000"/>
                </a:solidFill>
              </a:defRPr>
            </a:lvl9pPr>
          </a:lstStyle>
          <a:p>
            <a:endParaRPr/>
          </a:p>
        </p:txBody>
      </p:sp>
      <p:sp>
        <p:nvSpPr>
          <p:cNvPr id="266" name="Google Shape;266;p21"/>
          <p:cNvSpPr/>
          <p:nvPr/>
        </p:nvSpPr>
        <p:spPr>
          <a:xfrm>
            <a:off x="11643417" y="1011002"/>
            <a:ext cx="1599043" cy="180169"/>
          </a:xfrm>
          <a:custGeom>
            <a:avLst/>
            <a:gdLst/>
            <a:ahLst/>
            <a:cxnLst/>
            <a:rect l="l" t="t" r="r" b="b"/>
            <a:pathLst>
              <a:path w="36202" h="4079" extrusionOk="0">
                <a:moveTo>
                  <a:pt x="0" y="4079"/>
                </a:moveTo>
                <a:lnTo>
                  <a:pt x="4334" y="255"/>
                </a:lnTo>
                <a:lnTo>
                  <a:pt x="8158" y="4079"/>
                </a:lnTo>
                <a:lnTo>
                  <a:pt x="13002" y="510"/>
                </a:lnTo>
                <a:lnTo>
                  <a:pt x="17081" y="4079"/>
                </a:lnTo>
                <a:lnTo>
                  <a:pt x="22435" y="0"/>
                </a:lnTo>
                <a:lnTo>
                  <a:pt x="26514" y="4079"/>
                </a:lnTo>
                <a:lnTo>
                  <a:pt x="31613" y="510"/>
                </a:lnTo>
                <a:lnTo>
                  <a:pt x="36202" y="3824"/>
                </a:lnTo>
              </a:path>
            </a:pathLst>
          </a:custGeom>
          <a:noFill/>
          <a:ln w="28575" cap="flat" cmpd="sng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67" name="Google Shape;267;p21"/>
          <p:cNvSpPr/>
          <p:nvPr/>
        </p:nvSpPr>
        <p:spPr>
          <a:xfrm>
            <a:off x="11091600" y="1378099"/>
            <a:ext cx="1599043" cy="180169"/>
          </a:xfrm>
          <a:custGeom>
            <a:avLst/>
            <a:gdLst/>
            <a:ahLst/>
            <a:cxnLst/>
            <a:rect l="l" t="t" r="r" b="b"/>
            <a:pathLst>
              <a:path w="36202" h="4079" extrusionOk="0">
                <a:moveTo>
                  <a:pt x="0" y="4079"/>
                </a:moveTo>
                <a:lnTo>
                  <a:pt x="4334" y="255"/>
                </a:lnTo>
                <a:lnTo>
                  <a:pt x="8158" y="4079"/>
                </a:lnTo>
                <a:lnTo>
                  <a:pt x="13002" y="510"/>
                </a:lnTo>
                <a:lnTo>
                  <a:pt x="17081" y="4079"/>
                </a:lnTo>
                <a:lnTo>
                  <a:pt x="22435" y="0"/>
                </a:lnTo>
                <a:lnTo>
                  <a:pt x="26514" y="4079"/>
                </a:lnTo>
                <a:lnTo>
                  <a:pt x="31613" y="510"/>
                </a:lnTo>
                <a:lnTo>
                  <a:pt x="36202" y="3824"/>
                </a:lnTo>
              </a:path>
            </a:pathLst>
          </a:custGeom>
          <a:noFill/>
          <a:ln w="2857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68" name="Google Shape;268;p21"/>
          <p:cNvSpPr/>
          <p:nvPr/>
        </p:nvSpPr>
        <p:spPr>
          <a:xfrm rot="7641468">
            <a:off x="10953133" y="666320"/>
            <a:ext cx="345775" cy="302011"/>
          </a:xfrm>
          <a:custGeom>
            <a:avLst/>
            <a:gdLst/>
            <a:ahLst/>
            <a:cxnLst/>
            <a:rect l="l" t="t" r="r" b="b"/>
            <a:pathLst>
              <a:path w="29249" h="25547" fill="none" extrusionOk="0">
                <a:moveTo>
                  <a:pt x="14439" y="0"/>
                </a:moveTo>
                <a:lnTo>
                  <a:pt x="0" y="25546"/>
                </a:lnTo>
                <a:lnTo>
                  <a:pt x="29248" y="25546"/>
                </a:lnTo>
                <a:close/>
              </a:path>
            </a:pathLst>
          </a:custGeom>
          <a:noFill/>
          <a:ln w="28575" cap="rnd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69" name="Google Shape;269;p21"/>
          <p:cNvSpPr/>
          <p:nvPr/>
        </p:nvSpPr>
        <p:spPr>
          <a:xfrm rot="2700000">
            <a:off x="705135" y="6261051"/>
            <a:ext cx="419596" cy="172798"/>
          </a:xfrm>
          <a:custGeom>
            <a:avLst/>
            <a:gdLst/>
            <a:ahLst/>
            <a:cxnLst/>
            <a:rect l="l" t="t" r="r" b="b"/>
            <a:pathLst>
              <a:path w="12588" h="5184" fill="none" extrusionOk="0">
                <a:moveTo>
                  <a:pt x="12588" y="0"/>
                </a:moveTo>
                <a:lnTo>
                  <a:pt x="0" y="5183"/>
                </a:lnTo>
              </a:path>
            </a:pathLst>
          </a:custGeom>
          <a:noFill/>
          <a:ln w="28575" cap="rnd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70" name="Google Shape;270;p21"/>
          <p:cNvSpPr/>
          <p:nvPr/>
        </p:nvSpPr>
        <p:spPr>
          <a:xfrm>
            <a:off x="-179333" y="5720466"/>
            <a:ext cx="1599043" cy="180169"/>
          </a:xfrm>
          <a:custGeom>
            <a:avLst/>
            <a:gdLst/>
            <a:ahLst/>
            <a:cxnLst/>
            <a:rect l="l" t="t" r="r" b="b"/>
            <a:pathLst>
              <a:path w="36202" h="4079" extrusionOk="0">
                <a:moveTo>
                  <a:pt x="0" y="4079"/>
                </a:moveTo>
                <a:lnTo>
                  <a:pt x="4334" y="255"/>
                </a:lnTo>
                <a:lnTo>
                  <a:pt x="8158" y="4079"/>
                </a:lnTo>
                <a:lnTo>
                  <a:pt x="13002" y="510"/>
                </a:lnTo>
                <a:lnTo>
                  <a:pt x="17081" y="4079"/>
                </a:lnTo>
                <a:lnTo>
                  <a:pt x="22435" y="0"/>
                </a:lnTo>
                <a:lnTo>
                  <a:pt x="26514" y="4079"/>
                </a:lnTo>
                <a:lnTo>
                  <a:pt x="31613" y="510"/>
                </a:lnTo>
                <a:lnTo>
                  <a:pt x="36202" y="3824"/>
                </a:lnTo>
              </a:path>
            </a:pathLst>
          </a:custGeom>
          <a:noFill/>
          <a:ln w="28575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71" name="Google Shape;271;p21"/>
          <p:cNvSpPr/>
          <p:nvPr/>
        </p:nvSpPr>
        <p:spPr>
          <a:xfrm rot="7641468">
            <a:off x="203467" y="5197954"/>
            <a:ext cx="345775" cy="302011"/>
          </a:xfrm>
          <a:custGeom>
            <a:avLst/>
            <a:gdLst/>
            <a:ahLst/>
            <a:cxnLst/>
            <a:rect l="l" t="t" r="r" b="b"/>
            <a:pathLst>
              <a:path w="29249" h="25547" fill="none" extrusionOk="0">
                <a:moveTo>
                  <a:pt x="14439" y="0"/>
                </a:moveTo>
                <a:lnTo>
                  <a:pt x="0" y="25546"/>
                </a:lnTo>
                <a:lnTo>
                  <a:pt x="29248" y="25546"/>
                </a:lnTo>
                <a:close/>
              </a:path>
            </a:pathLst>
          </a:custGeom>
          <a:noFill/>
          <a:ln w="28575" cap="rnd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72" name="Google Shape;272;p21"/>
          <p:cNvSpPr/>
          <p:nvPr/>
        </p:nvSpPr>
        <p:spPr>
          <a:xfrm>
            <a:off x="10983967" y="6137999"/>
            <a:ext cx="1599043" cy="180169"/>
          </a:xfrm>
          <a:custGeom>
            <a:avLst/>
            <a:gdLst/>
            <a:ahLst/>
            <a:cxnLst/>
            <a:rect l="l" t="t" r="r" b="b"/>
            <a:pathLst>
              <a:path w="36202" h="4079" extrusionOk="0">
                <a:moveTo>
                  <a:pt x="0" y="4079"/>
                </a:moveTo>
                <a:lnTo>
                  <a:pt x="4334" y="255"/>
                </a:lnTo>
                <a:lnTo>
                  <a:pt x="8158" y="4079"/>
                </a:lnTo>
                <a:lnTo>
                  <a:pt x="13002" y="510"/>
                </a:lnTo>
                <a:lnTo>
                  <a:pt x="17081" y="4079"/>
                </a:lnTo>
                <a:lnTo>
                  <a:pt x="22435" y="0"/>
                </a:lnTo>
                <a:lnTo>
                  <a:pt x="26514" y="4079"/>
                </a:lnTo>
                <a:lnTo>
                  <a:pt x="31613" y="510"/>
                </a:lnTo>
                <a:lnTo>
                  <a:pt x="36202" y="3824"/>
                </a:lnTo>
              </a:path>
            </a:pathLst>
          </a:custGeom>
          <a:noFill/>
          <a:ln w="28575" cap="flat" cmpd="sng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73" name="Google Shape;273;p21"/>
          <p:cNvSpPr/>
          <p:nvPr/>
        </p:nvSpPr>
        <p:spPr>
          <a:xfrm rot="7641468">
            <a:off x="447283" y="1317187"/>
            <a:ext cx="345775" cy="302011"/>
          </a:xfrm>
          <a:custGeom>
            <a:avLst/>
            <a:gdLst/>
            <a:ahLst/>
            <a:cxnLst/>
            <a:rect l="l" t="t" r="r" b="b"/>
            <a:pathLst>
              <a:path w="29249" h="25547" fill="none" extrusionOk="0">
                <a:moveTo>
                  <a:pt x="14439" y="0"/>
                </a:moveTo>
                <a:lnTo>
                  <a:pt x="0" y="25546"/>
                </a:lnTo>
                <a:lnTo>
                  <a:pt x="29248" y="25546"/>
                </a:lnTo>
                <a:close/>
              </a:path>
            </a:pathLst>
          </a:custGeom>
          <a:noFill/>
          <a:ln w="28575" cap="rnd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74" name="Google Shape;274;p21"/>
          <p:cNvSpPr/>
          <p:nvPr/>
        </p:nvSpPr>
        <p:spPr>
          <a:xfrm rot="2700000">
            <a:off x="-179698" y="918700"/>
            <a:ext cx="419596" cy="172798"/>
          </a:xfrm>
          <a:custGeom>
            <a:avLst/>
            <a:gdLst/>
            <a:ahLst/>
            <a:cxnLst/>
            <a:rect l="l" t="t" r="r" b="b"/>
            <a:pathLst>
              <a:path w="12588" h="5184" fill="none" extrusionOk="0">
                <a:moveTo>
                  <a:pt x="12588" y="0"/>
                </a:moveTo>
                <a:lnTo>
                  <a:pt x="0" y="5183"/>
                </a:lnTo>
              </a:path>
            </a:pathLst>
          </a:custGeom>
          <a:noFill/>
          <a:ln w="28575" cap="rnd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75" name="Google Shape;275;p21"/>
          <p:cNvSpPr/>
          <p:nvPr/>
        </p:nvSpPr>
        <p:spPr>
          <a:xfrm>
            <a:off x="10491218" y="5720468"/>
            <a:ext cx="409899" cy="409899"/>
          </a:xfrm>
          <a:custGeom>
            <a:avLst/>
            <a:gdLst/>
            <a:ahLst/>
            <a:cxnLst/>
            <a:rect l="l" t="t" r="r" b="b"/>
            <a:pathLst>
              <a:path w="23325" h="23325" fill="none" extrusionOk="0">
                <a:moveTo>
                  <a:pt x="23325" y="9996"/>
                </a:moveTo>
                <a:cubicBezTo>
                  <a:pt x="23325" y="18882"/>
                  <a:pt x="12588" y="23325"/>
                  <a:pt x="6294" y="17031"/>
                </a:cubicBezTo>
                <a:cubicBezTo>
                  <a:pt x="0" y="10737"/>
                  <a:pt x="4443" y="0"/>
                  <a:pt x="13329" y="0"/>
                </a:cubicBezTo>
                <a:cubicBezTo>
                  <a:pt x="18882" y="0"/>
                  <a:pt x="23325" y="4443"/>
                  <a:pt x="23325" y="9996"/>
                </a:cubicBezTo>
                <a:close/>
              </a:path>
            </a:pathLst>
          </a:custGeom>
          <a:noFill/>
          <a:ln w="28575" cap="flat" cmpd="sng">
            <a:solidFill>
              <a:schemeClr val="accent1"/>
            </a:solidFill>
            <a:prstDash val="solid"/>
            <a:miter lim="370229"/>
            <a:headEnd type="none" w="sm" len="sm"/>
            <a:tailEnd type="none" w="sm" len="sm"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</p:spTree>
    <p:extLst>
      <p:ext uri="{BB962C8B-B14F-4D97-AF65-F5344CB8AC3E}">
        <p14:creationId xmlns:p14="http://schemas.microsoft.com/office/powerpoint/2010/main" val="4127381984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 2">
  <p:cSld name="Caption 2">
    <p:spTree>
      <p:nvGrpSpPr>
        <p:cNvPr id="1" name="Shape 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7" name="Google Shape;277;p22"/>
          <p:cNvGrpSpPr/>
          <p:nvPr/>
        </p:nvGrpSpPr>
        <p:grpSpPr>
          <a:xfrm>
            <a:off x="5338134" y="4896633"/>
            <a:ext cx="7120567" cy="3608400"/>
            <a:chOff x="4003600" y="3672475"/>
            <a:chExt cx="5340425" cy="2706300"/>
          </a:xfrm>
        </p:grpSpPr>
        <p:sp>
          <p:nvSpPr>
            <p:cNvPr id="278" name="Google Shape;278;p22"/>
            <p:cNvSpPr/>
            <p:nvPr/>
          </p:nvSpPr>
          <p:spPr>
            <a:xfrm>
              <a:off x="4003600" y="3672475"/>
              <a:ext cx="2706300" cy="27063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79" name="Google Shape;279;p22"/>
            <p:cNvSpPr/>
            <p:nvPr/>
          </p:nvSpPr>
          <p:spPr>
            <a:xfrm>
              <a:off x="5229225" y="3672475"/>
              <a:ext cx="4114800" cy="16521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</p:grpSp>
      <p:sp>
        <p:nvSpPr>
          <p:cNvPr id="280" name="Google Shape;280;p22"/>
          <p:cNvSpPr/>
          <p:nvPr/>
        </p:nvSpPr>
        <p:spPr>
          <a:xfrm>
            <a:off x="11764085" y="4167986"/>
            <a:ext cx="1599043" cy="180169"/>
          </a:xfrm>
          <a:custGeom>
            <a:avLst/>
            <a:gdLst/>
            <a:ahLst/>
            <a:cxnLst/>
            <a:rect l="l" t="t" r="r" b="b"/>
            <a:pathLst>
              <a:path w="36202" h="4079" extrusionOk="0">
                <a:moveTo>
                  <a:pt x="0" y="4079"/>
                </a:moveTo>
                <a:lnTo>
                  <a:pt x="4334" y="255"/>
                </a:lnTo>
                <a:lnTo>
                  <a:pt x="8158" y="4079"/>
                </a:lnTo>
                <a:lnTo>
                  <a:pt x="13002" y="510"/>
                </a:lnTo>
                <a:lnTo>
                  <a:pt x="17081" y="4079"/>
                </a:lnTo>
                <a:lnTo>
                  <a:pt x="22435" y="0"/>
                </a:lnTo>
                <a:lnTo>
                  <a:pt x="26514" y="4079"/>
                </a:lnTo>
                <a:lnTo>
                  <a:pt x="31613" y="510"/>
                </a:lnTo>
                <a:lnTo>
                  <a:pt x="36202" y="3824"/>
                </a:lnTo>
              </a:path>
            </a:pathLst>
          </a:custGeom>
          <a:noFill/>
          <a:ln w="28575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81" name="Google Shape;281;p22"/>
          <p:cNvSpPr/>
          <p:nvPr/>
        </p:nvSpPr>
        <p:spPr>
          <a:xfrm>
            <a:off x="11220900" y="3841349"/>
            <a:ext cx="1599043" cy="180169"/>
          </a:xfrm>
          <a:custGeom>
            <a:avLst/>
            <a:gdLst/>
            <a:ahLst/>
            <a:cxnLst/>
            <a:rect l="l" t="t" r="r" b="b"/>
            <a:pathLst>
              <a:path w="36202" h="4079" extrusionOk="0">
                <a:moveTo>
                  <a:pt x="0" y="4079"/>
                </a:moveTo>
                <a:lnTo>
                  <a:pt x="4334" y="255"/>
                </a:lnTo>
                <a:lnTo>
                  <a:pt x="8158" y="4079"/>
                </a:lnTo>
                <a:lnTo>
                  <a:pt x="13002" y="510"/>
                </a:lnTo>
                <a:lnTo>
                  <a:pt x="17081" y="4079"/>
                </a:lnTo>
                <a:lnTo>
                  <a:pt x="22435" y="0"/>
                </a:lnTo>
                <a:lnTo>
                  <a:pt x="26514" y="4079"/>
                </a:lnTo>
                <a:lnTo>
                  <a:pt x="31613" y="510"/>
                </a:lnTo>
                <a:lnTo>
                  <a:pt x="36202" y="3824"/>
                </a:lnTo>
              </a:path>
            </a:pathLst>
          </a:custGeom>
          <a:noFill/>
          <a:ln w="28575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82" name="Google Shape;282;p22"/>
          <p:cNvSpPr/>
          <p:nvPr/>
        </p:nvSpPr>
        <p:spPr>
          <a:xfrm>
            <a:off x="11167251" y="3171068"/>
            <a:ext cx="409899" cy="409899"/>
          </a:xfrm>
          <a:custGeom>
            <a:avLst/>
            <a:gdLst/>
            <a:ahLst/>
            <a:cxnLst/>
            <a:rect l="l" t="t" r="r" b="b"/>
            <a:pathLst>
              <a:path w="23325" h="23325" fill="none" extrusionOk="0">
                <a:moveTo>
                  <a:pt x="23325" y="9996"/>
                </a:moveTo>
                <a:cubicBezTo>
                  <a:pt x="23325" y="18882"/>
                  <a:pt x="12588" y="23325"/>
                  <a:pt x="6294" y="17031"/>
                </a:cubicBezTo>
                <a:cubicBezTo>
                  <a:pt x="0" y="10737"/>
                  <a:pt x="4443" y="0"/>
                  <a:pt x="13329" y="0"/>
                </a:cubicBezTo>
                <a:cubicBezTo>
                  <a:pt x="18882" y="0"/>
                  <a:pt x="23325" y="4443"/>
                  <a:pt x="23325" y="9996"/>
                </a:cubicBezTo>
                <a:close/>
              </a:path>
            </a:pathLst>
          </a:custGeom>
          <a:noFill/>
          <a:ln w="28575" cap="flat" cmpd="sng">
            <a:solidFill>
              <a:schemeClr val="lt1"/>
            </a:solidFill>
            <a:prstDash val="solid"/>
            <a:miter lim="370229"/>
            <a:headEnd type="none" w="sm" len="sm"/>
            <a:tailEnd type="none" w="sm" len="sm"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83" name="Google Shape;283;p22"/>
          <p:cNvSpPr/>
          <p:nvPr/>
        </p:nvSpPr>
        <p:spPr>
          <a:xfrm rot="7641468">
            <a:off x="1459949" y="4643887"/>
            <a:ext cx="345775" cy="302011"/>
          </a:xfrm>
          <a:custGeom>
            <a:avLst/>
            <a:gdLst/>
            <a:ahLst/>
            <a:cxnLst/>
            <a:rect l="l" t="t" r="r" b="b"/>
            <a:pathLst>
              <a:path w="29249" h="25547" fill="none" extrusionOk="0">
                <a:moveTo>
                  <a:pt x="14439" y="0"/>
                </a:moveTo>
                <a:lnTo>
                  <a:pt x="0" y="25546"/>
                </a:lnTo>
                <a:lnTo>
                  <a:pt x="29248" y="25546"/>
                </a:lnTo>
                <a:close/>
              </a:path>
            </a:pathLst>
          </a:custGeom>
          <a:noFill/>
          <a:ln w="28575" cap="rnd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84" name="Google Shape;284;p22"/>
          <p:cNvSpPr/>
          <p:nvPr/>
        </p:nvSpPr>
        <p:spPr>
          <a:xfrm>
            <a:off x="149585" y="5387386"/>
            <a:ext cx="1599043" cy="180169"/>
          </a:xfrm>
          <a:custGeom>
            <a:avLst/>
            <a:gdLst/>
            <a:ahLst/>
            <a:cxnLst/>
            <a:rect l="l" t="t" r="r" b="b"/>
            <a:pathLst>
              <a:path w="36202" h="4079" extrusionOk="0">
                <a:moveTo>
                  <a:pt x="0" y="4079"/>
                </a:moveTo>
                <a:lnTo>
                  <a:pt x="4334" y="255"/>
                </a:lnTo>
                <a:lnTo>
                  <a:pt x="8158" y="4079"/>
                </a:lnTo>
                <a:lnTo>
                  <a:pt x="13002" y="510"/>
                </a:lnTo>
                <a:lnTo>
                  <a:pt x="17081" y="4079"/>
                </a:lnTo>
                <a:lnTo>
                  <a:pt x="22435" y="0"/>
                </a:lnTo>
                <a:lnTo>
                  <a:pt x="26514" y="4079"/>
                </a:lnTo>
                <a:lnTo>
                  <a:pt x="31613" y="510"/>
                </a:lnTo>
                <a:lnTo>
                  <a:pt x="36202" y="3824"/>
                </a:lnTo>
              </a:path>
            </a:pathLst>
          </a:custGeom>
          <a:noFill/>
          <a:ln w="28575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85" name="Google Shape;285;p22"/>
          <p:cNvSpPr/>
          <p:nvPr/>
        </p:nvSpPr>
        <p:spPr>
          <a:xfrm>
            <a:off x="-393599" y="5060749"/>
            <a:ext cx="1599043" cy="180169"/>
          </a:xfrm>
          <a:custGeom>
            <a:avLst/>
            <a:gdLst/>
            <a:ahLst/>
            <a:cxnLst/>
            <a:rect l="l" t="t" r="r" b="b"/>
            <a:pathLst>
              <a:path w="36202" h="4079" extrusionOk="0">
                <a:moveTo>
                  <a:pt x="0" y="4079"/>
                </a:moveTo>
                <a:lnTo>
                  <a:pt x="4334" y="255"/>
                </a:lnTo>
                <a:lnTo>
                  <a:pt x="8158" y="4079"/>
                </a:lnTo>
                <a:lnTo>
                  <a:pt x="13002" y="510"/>
                </a:lnTo>
                <a:lnTo>
                  <a:pt x="17081" y="4079"/>
                </a:lnTo>
                <a:lnTo>
                  <a:pt x="22435" y="0"/>
                </a:lnTo>
                <a:lnTo>
                  <a:pt x="26514" y="4079"/>
                </a:lnTo>
                <a:lnTo>
                  <a:pt x="31613" y="510"/>
                </a:lnTo>
                <a:lnTo>
                  <a:pt x="36202" y="3824"/>
                </a:lnTo>
              </a:path>
            </a:pathLst>
          </a:custGeom>
          <a:noFill/>
          <a:ln w="28575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86" name="Google Shape;286;p22"/>
          <p:cNvSpPr/>
          <p:nvPr/>
        </p:nvSpPr>
        <p:spPr>
          <a:xfrm>
            <a:off x="315534" y="970182"/>
            <a:ext cx="1599043" cy="180169"/>
          </a:xfrm>
          <a:custGeom>
            <a:avLst/>
            <a:gdLst/>
            <a:ahLst/>
            <a:cxnLst/>
            <a:rect l="l" t="t" r="r" b="b"/>
            <a:pathLst>
              <a:path w="36202" h="4079" extrusionOk="0">
                <a:moveTo>
                  <a:pt x="0" y="4079"/>
                </a:moveTo>
                <a:lnTo>
                  <a:pt x="4334" y="255"/>
                </a:lnTo>
                <a:lnTo>
                  <a:pt x="8158" y="4079"/>
                </a:lnTo>
                <a:lnTo>
                  <a:pt x="13002" y="510"/>
                </a:lnTo>
                <a:lnTo>
                  <a:pt x="17081" y="4079"/>
                </a:lnTo>
                <a:lnTo>
                  <a:pt x="22435" y="0"/>
                </a:lnTo>
                <a:lnTo>
                  <a:pt x="26514" y="4079"/>
                </a:lnTo>
                <a:lnTo>
                  <a:pt x="31613" y="510"/>
                </a:lnTo>
                <a:lnTo>
                  <a:pt x="36202" y="3824"/>
                </a:lnTo>
              </a:path>
            </a:pathLst>
          </a:custGeom>
          <a:noFill/>
          <a:ln w="28575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87" name="Google Shape;287;p22"/>
          <p:cNvSpPr/>
          <p:nvPr/>
        </p:nvSpPr>
        <p:spPr>
          <a:xfrm rot="7641468">
            <a:off x="845916" y="501420"/>
            <a:ext cx="345775" cy="302011"/>
          </a:xfrm>
          <a:custGeom>
            <a:avLst/>
            <a:gdLst/>
            <a:ahLst/>
            <a:cxnLst/>
            <a:rect l="l" t="t" r="r" b="b"/>
            <a:pathLst>
              <a:path w="29249" h="25547" fill="none" extrusionOk="0">
                <a:moveTo>
                  <a:pt x="14439" y="0"/>
                </a:moveTo>
                <a:lnTo>
                  <a:pt x="0" y="25546"/>
                </a:lnTo>
                <a:lnTo>
                  <a:pt x="29248" y="25546"/>
                </a:lnTo>
                <a:close/>
              </a:path>
            </a:pathLst>
          </a:custGeom>
          <a:noFill/>
          <a:ln w="28575" cap="rnd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88" name="Google Shape;288;p22"/>
          <p:cNvSpPr/>
          <p:nvPr/>
        </p:nvSpPr>
        <p:spPr>
          <a:xfrm>
            <a:off x="1427884" y="1294401"/>
            <a:ext cx="409899" cy="409899"/>
          </a:xfrm>
          <a:custGeom>
            <a:avLst/>
            <a:gdLst/>
            <a:ahLst/>
            <a:cxnLst/>
            <a:rect l="l" t="t" r="r" b="b"/>
            <a:pathLst>
              <a:path w="23325" h="23325" fill="none" extrusionOk="0">
                <a:moveTo>
                  <a:pt x="23325" y="9996"/>
                </a:moveTo>
                <a:cubicBezTo>
                  <a:pt x="23325" y="18882"/>
                  <a:pt x="12588" y="23325"/>
                  <a:pt x="6294" y="17031"/>
                </a:cubicBezTo>
                <a:cubicBezTo>
                  <a:pt x="0" y="10737"/>
                  <a:pt x="4443" y="0"/>
                  <a:pt x="13329" y="0"/>
                </a:cubicBezTo>
                <a:cubicBezTo>
                  <a:pt x="18882" y="0"/>
                  <a:pt x="23325" y="4443"/>
                  <a:pt x="23325" y="9996"/>
                </a:cubicBezTo>
                <a:close/>
              </a:path>
            </a:pathLst>
          </a:custGeom>
          <a:noFill/>
          <a:ln w="28575" cap="flat" cmpd="sng">
            <a:solidFill>
              <a:schemeClr val="lt1"/>
            </a:solidFill>
            <a:prstDash val="solid"/>
            <a:miter lim="370229"/>
            <a:headEnd type="none" w="sm" len="sm"/>
            <a:tailEnd type="none" w="sm" len="sm"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89" name="Google Shape;289;p22"/>
          <p:cNvSpPr txBox="1">
            <a:spLocks noGrp="1"/>
          </p:cNvSpPr>
          <p:nvPr>
            <p:ph type="subTitle" idx="1"/>
          </p:nvPr>
        </p:nvSpPr>
        <p:spPr>
          <a:xfrm flipH="1">
            <a:off x="6535434" y="5422000"/>
            <a:ext cx="4136400" cy="614400"/>
          </a:xfrm>
          <a:prstGeom prst="rect">
            <a:avLst/>
          </a:prstGeom>
        </p:spPr>
        <p:txBody>
          <a:bodyPr spcFirstLastPara="1" wrap="square" lIns="121705" tIns="121705" rIns="121705" bIns="121705" anchor="ctr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200" b="1">
                <a:solidFill>
                  <a:schemeClr val="lt1"/>
                </a:solidFill>
                <a:latin typeface="Quicksand"/>
                <a:ea typeface="Quicksand"/>
                <a:cs typeface="Quicksand"/>
                <a:sym typeface="Quicksand"/>
              </a:defRPr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200" b="1">
                <a:solidFill>
                  <a:schemeClr val="lt1"/>
                </a:solidFill>
                <a:latin typeface="Quicksand"/>
                <a:ea typeface="Quicksand"/>
                <a:cs typeface="Quicksand"/>
                <a:sym typeface="Quicksand"/>
              </a:defRPr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200" b="1">
                <a:solidFill>
                  <a:schemeClr val="lt1"/>
                </a:solidFill>
                <a:latin typeface="Quicksand"/>
                <a:ea typeface="Quicksand"/>
                <a:cs typeface="Quicksand"/>
                <a:sym typeface="Quicksand"/>
              </a:defRPr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200" b="1">
                <a:solidFill>
                  <a:schemeClr val="lt1"/>
                </a:solidFill>
                <a:latin typeface="Quicksand"/>
                <a:ea typeface="Quicksand"/>
                <a:cs typeface="Quicksand"/>
                <a:sym typeface="Quicksand"/>
              </a:defRPr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200" b="1">
                <a:solidFill>
                  <a:schemeClr val="lt1"/>
                </a:solidFill>
                <a:latin typeface="Quicksand"/>
                <a:ea typeface="Quicksand"/>
                <a:cs typeface="Quicksand"/>
                <a:sym typeface="Quicksand"/>
              </a:defRPr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200" b="1">
                <a:solidFill>
                  <a:schemeClr val="lt1"/>
                </a:solidFill>
                <a:latin typeface="Quicksand"/>
                <a:ea typeface="Quicksand"/>
                <a:cs typeface="Quicksand"/>
                <a:sym typeface="Quicksand"/>
              </a:defRPr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200" b="1">
                <a:solidFill>
                  <a:schemeClr val="lt1"/>
                </a:solidFill>
                <a:latin typeface="Quicksand"/>
                <a:ea typeface="Quicksand"/>
                <a:cs typeface="Quicksand"/>
                <a:sym typeface="Quicksand"/>
              </a:defRPr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200" b="1">
                <a:solidFill>
                  <a:schemeClr val="lt1"/>
                </a:solidFill>
                <a:latin typeface="Quicksand"/>
                <a:ea typeface="Quicksand"/>
                <a:cs typeface="Quicksand"/>
                <a:sym typeface="Quicksand"/>
              </a:defRPr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200" b="1">
                <a:solidFill>
                  <a:schemeClr val="lt1"/>
                </a:solidFill>
                <a:latin typeface="Quicksand"/>
                <a:ea typeface="Quicksand"/>
                <a:cs typeface="Quicksand"/>
                <a:sym typeface="Quicksand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601869194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umbers and text">
  <p:cSld name="Numbers and text">
    <p:spTree>
      <p:nvGrpSpPr>
        <p:cNvPr id="1" name="Shape 2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" name="Google Shape;291;p23"/>
          <p:cNvSpPr/>
          <p:nvPr/>
        </p:nvSpPr>
        <p:spPr>
          <a:xfrm>
            <a:off x="8142167" y="2336549"/>
            <a:ext cx="1599043" cy="180169"/>
          </a:xfrm>
          <a:custGeom>
            <a:avLst/>
            <a:gdLst/>
            <a:ahLst/>
            <a:cxnLst/>
            <a:rect l="l" t="t" r="r" b="b"/>
            <a:pathLst>
              <a:path w="36202" h="4079" extrusionOk="0">
                <a:moveTo>
                  <a:pt x="0" y="4079"/>
                </a:moveTo>
                <a:lnTo>
                  <a:pt x="4334" y="255"/>
                </a:lnTo>
                <a:lnTo>
                  <a:pt x="8158" y="4079"/>
                </a:lnTo>
                <a:lnTo>
                  <a:pt x="13002" y="510"/>
                </a:lnTo>
                <a:lnTo>
                  <a:pt x="17081" y="4079"/>
                </a:lnTo>
                <a:lnTo>
                  <a:pt x="22435" y="0"/>
                </a:lnTo>
                <a:lnTo>
                  <a:pt x="26514" y="4079"/>
                </a:lnTo>
                <a:lnTo>
                  <a:pt x="31613" y="510"/>
                </a:lnTo>
                <a:lnTo>
                  <a:pt x="36202" y="3824"/>
                </a:lnTo>
              </a:path>
            </a:pathLst>
          </a:custGeom>
          <a:noFill/>
          <a:ln w="2857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92" name="Google Shape;292;p23"/>
          <p:cNvSpPr/>
          <p:nvPr/>
        </p:nvSpPr>
        <p:spPr>
          <a:xfrm>
            <a:off x="-358200" y="1703200"/>
            <a:ext cx="12908400" cy="129084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93" name="Google Shape;293;p23"/>
          <p:cNvSpPr/>
          <p:nvPr/>
        </p:nvSpPr>
        <p:spPr>
          <a:xfrm>
            <a:off x="11323018" y="819251"/>
            <a:ext cx="1599043" cy="180169"/>
          </a:xfrm>
          <a:custGeom>
            <a:avLst/>
            <a:gdLst/>
            <a:ahLst/>
            <a:cxnLst/>
            <a:rect l="l" t="t" r="r" b="b"/>
            <a:pathLst>
              <a:path w="36202" h="4079" extrusionOk="0">
                <a:moveTo>
                  <a:pt x="0" y="4079"/>
                </a:moveTo>
                <a:lnTo>
                  <a:pt x="4334" y="255"/>
                </a:lnTo>
                <a:lnTo>
                  <a:pt x="8158" y="4079"/>
                </a:lnTo>
                <a:lnTo>
                  <a:pt x="13002" y="510"/>
                </a:lnTo>
                <a:lnTo>
                  <a:pt x="17081" y="4079"/>
                </a:lnTo>
                <a:lnTo>
                  <a:pt x="22435" y="0"/>
                </a:lnTo>
                <a:lnTo>
                  <a:pt x="26514" y="4079"/>
                </a:lnTo>
                <a:lnTo>
                  <a:pt x="31613" y="510"/>
                </a:lnTo>
                <a:lnTo>
                  <a:pt x="36202" y="3824"/>
                </a:lnTo>
              </a:path>
            </a:pathLst>
          </a:custGeom>
          <a:noFill/>
          <a:ln w="2857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94" name="Google Shape;294;p23"/>
          <p:cNvSpPr/>
          <p:nvPr/>
        </p:nvSpPr>
        <p:spPr>
          <a:xfrm>
            <a:off x="10771201" y="1186349"/>
            <a:ext cx="1599043" cy="180169"/>
          </a:xfrm>
          <a:custGeom>
            <a:avLst/>
            <a:gdLst/>
            <a:ahLst/>
            <a:cxnLst/>
            <a:rect l="l" t="t" r="r" b="b"/>
            <a:pathLst>
              <a:path w="36202" h="4079" extrusionOk="0">
                <a:moveTo>
                  <a:pt x="0" y="4079"/>
                </a:moveTo>
                <a:lnTo>
                  <a:pt x="4334" y="255"/>
                </a:lnTo>
                <a:lnTo>
                  <a:pt x="8158" y="4079"/>
                </a:lnTo>
                <a:lnTo>
                  <a:pt x="13002" y="510"/>
                </a:lnTo>
                <a:lnTo>
                  <a:pt x="17081" y="4079"/>
                </a:lnTo>
                <a:lnTo>
                  <a:pt x="22435" y="0"/>
                </a:lnTo>
                <a:lnTo>
                  <a:pt x="26514" y="4079"/>
                </a:lnTo>
                <a:lnTo>
                  <a:pt x="31613" y="510"/>
                </a:lnTo>
                <a:lnTo>
                  <a:pt x="36202" y="3824"/>
                </a:lnTo>
              </a:path>
            </a:pathLst>
          </a:custGeom>
          <a:noFill/>
          <a:ln w="28575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95" name="Google Shape;295;p23"/>
          <p:cNvSpPr/>
          <p:nvPr/>
        </p:nvSpPr>
        <p:spPr>
          <a:xfrm>
            <a:off x="10311084" y="1635900"/>
            <a:ext cx="409899" cy="409899"/>
          </a:xfrm>
          <a:custGeom>
            <a:avLst/>
            <a:gdLst/>
            <a:ahLst/>
            <a:cxnLst/>
            <a:rect l="l" t="t" r="r" b="b"/>
            <a:pathLst>
              <a:path w="23325" h="23325" fill="none" extrusionOk="0">
                <a:moveTo>
                  <a:pt x="23325" y="9996"/>
                </a:moveTo>
                <a:cubicBezTo>
                  <a:pt x="23325" y="18882"/>
                  <a:pt x="12588" y="23325"/>
                  <a:pt x="6294" y="17031"/>
                </a:cubicBezTo>
                <a:cubicBezTo>
                  <a:pt x="0" y="10737"/>
                  <a:pt x="4443" y="0"/>
                  <a:pt x="13329" y="0"/>
                </a:cubicBezTo>
                <a:cubicBezTo>
                  <a:pt x="18882" y="0"/>
                  <a:pt x="23325" y="4443"/>
                  <a:pt x="23325" y="9996"/>
                </a:cubicBezTo>
                <a:close/>
              </a:path>
            </a:pathLst>
          </a:custGeom>
          <a:noFill/>
          <a:ln w="28575" cap="flat" cmpd="sng">
            <a:solidFill>
              <a:schemeClr val="accent2"/>
            </a:solidFill>
            <a:prstDash val="solid"/>
            <a:miter lim="370229"/>
            <a:headEnd type="none" w="sm" len="sm"/>
            <a:tailEnd type="none" w="sm" len="sm"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96" name="Google Shape;296;p23"/>
          <p:cNvSpPr/>
          <p:nvPr/>
        </p:nvSpPr>
        <p:spPr>
          <a:xfrm rot="7641468">
            <a:off x="11397833" y="3000154"/>
            <a:ext cx="345775" cy="302011"/>
          </a:xfrm>
          <a:custGeom>
            <a:avLst/>
            <a:gdLst/>
            <a:ahLst/>
            <a:cxnLst/>
            <a:rect l="l" t="t" r="r" b="b"/>
            <a:pathLst>
              <a:path w="29249" h="25547" fill="none" extrusionOk="0">
                <a:moveTo>
                  <a:pt x="14439" y="0"/>
                </a:moveTo>
                <a:lnTo>
                  <a:pt x="0" y="25546"/>
                </a:lnTo>
                <a:lnTo>
                  <a:pt x="29248" y="25546"/>
                </a:lnTo>
                <a:close/>
              </a:path>
            </a:pathLst>
          </a:custGeom>
          <a:noFill/>
          <a:ln w="28575" cap="rnd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97" name="Google Shape;297;p23"/>
          <p:cNvSpPr/>
          <p:nvPr/>
        </p:nvSpPr>
        <p:spPr>
          <a:xfrm>
            <a:off x="-644400" y="2474915"/>
            <a:ext cx="1599043" cy="180169"/>
          </a:xfrm>
          <a:custGeom>
            <a:avLst/>
            <a:gdLst/>
            <a:ahLst/>
            <a:cxnLst/>
            <a:rect l="l" t="t" r="r" b="b"/>
            <a:pathLst>
              <a:path w="36202" h="4079" extrusionOk="0">
                <a:moveTo>
                  <a:pt x="0" y="4079"/>
                </a:moveTo>
                <a:lnTo>
                  <a:pt x="4334" y="255"/>
                </a:lnTo>
                <a:lnTo>
                  <a:pt x="8158" y="4079"/>
                </a:lnTo>
                <a:lnTo>
                  <a:pt x="13002" y="510"/>
                </a:lnTo>
                <a:lnTo>
                  <a:pt x="17081" y="4079"/>
                </a:lnTo>
                <a:lnTo>
                  <a:pt x="22435" y="0"/>
                </a:lnTo>
                <a:lnTo>
                  <a:pt x="26514" y="4079"/>
                </a:lnTo>
                <a:lnTo>
                  <a:pt x="31613" y="510"/>
                </a:lnTo>
                <a:lnTo>
                  <a:pt x="36202" y="3824"/>
                </a:lnTo>
              </a:path>
            </a:pathLst>
          </a:custGeom>
          <a:noFill/>
          <a:ln w="28575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98" name="Google Shape;298;p23"/>
          <p:cNvSpPr/>
          <p:nvPr/>
        </p:nvSpPr>
        <p:spPr>
          <a:xfrm>
            <a:off x="-222299" y="641167"/>
            <a:ext cx="1599033" cy="168900"/>
          </a:xfrm>
          <a:custGeom>
            <a:avLst/>
            <a:gdLst/>
            <a:ahLst/>
            <a:cxnLst/>
            <a:rect l="l" t="t" r="r" b="b"/>
            <a:pathLst>
              <a:path w="47971" h="5067" extrusionOk="0">
                <a:moveTo>
                  <a:pt x="0" y="5067"/>
                </a:moveTo>
                <a:lnTo>
                  <a:pt x="5743" y="0"/>
                </a:lnTo>
                <a:lnTo>
                  <a:pt x="10810" y="5067"/>
                </a:lnTo>
                <a:lnTo>
                  <a:pt x="17228" y="338"/>
                </a:lnTo>
                <a:lnTo>
                  <a:pt x="22634" y="5067"/>
                </a:lnTo>
                <a:lnTo>
                  <a:pt x="28981" y="223"/>
                </a:lnTo>
                <a:lnTo>
                  <a:pt x="35133" y="5067"/>
                </a:lnTo>
                <a:lnTo>
                  <a:pt x="41890" y="338"/>
                </a:lnTo>
                <a:lnTo>
                  <a:pt x="47971" y="4729"/>
                </a:lnTo>
              </a:path>
            </a:pathLst>
          </a:custGeom>
          <a:noFill/>
          <a:ln w="2857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99" name="Google Shape;299;p23"/>
          <p:cNvSpPr/>
          <p:nvPr/>
        </p:nvSpPr>
        <p:spPr>
          <a:xfrm>
            <a:off x="478235" y="329801"/>
            <a:ext cx="1599033" cy="168900"/>
          </a:xfrm>
          <a:custGeom>
            <a:avLst/>
            <a:gdLst/>
            <a:ahLst/>
            <a:cxnLst/>
            <a:rect l="l" t="t" r="r" b="b"/>
            <a:pathLst>
              <a:path w="47971" h="5067" extrusionOk="0">
                <a:moveTo>
                  <a:pt x="0" y="5067"/>
                </a:moveTo>
                <a:lnTo>
                  <a:pt x="5743" y="0"/>
                </a:lnTo>
                <a:lnTo>
                  <a:pt x="10810" y="5067"/>
                </a:lnTo>
                <a:lnTo>
                  <a:pt x="17228" y="338"/>
                </a:lnTo>
                <a:lnTo>
                  <a:pt x="22634" y="5067"/>
                </a:lnTo>
                <a:lnTo>
                  <a:pt x="28981" y="223"/>
                </a:lnTo>
                <a:lnTo>
                  <a:pt x="35133" y="5067"/>
                </a:lnTo>
                <a:lnTo>
                  <a:pt x="41890" y="338"/>
                </a:lnTo>
                <a:lnTo>
                  <a:pt x="47971" y="4729"/>
                </a:lnTo>
              </a:path>
            </a:pathLst>
          </a:custGeom>
          <a:noFill/>
          <a:ln w="28575" cap="flat" cmpd="sng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00" name="Google Shape;300;p23"/>
          <p:cNvSpPr/>
          <p:nvPr/>
        </p:nvSpPr>
        <p:spPr>
          <a:xfrm>
            <a:off x="651084" y="952534"/>
            <a:ext cx="409899" cy="409899"/>
          </a:xfrm>
          <a:custGeom>
            <a:avLst/>
            <a:gdLst/>
            <a:ahLst/>
            <a:cxnLst/>
            <a:rect l="l" t="t" r="r" b="b"/>
            <a:pathLst>
              <a:path w="23325" h="23325" fill="none" extrusionOk="0">
                <a:moveTo>
                  <a:pt x="23325" y="9996"/>
                </a:moveTo>
                <a:cubicBezTo>
                  <a:pt x="23325" y="18882"/>
                  <a:pt x="12588" y="23325"/>
                  <a:pt x="6294" y="17031"/>
                </a:cubicBezTo>
                <a:cubicBezTo>
                  <a:pt x="0" y="10737"/>
                  <a:pt x="4443" y="0"/>
                  <a:pt x="13329" y="0"/>
                </a:cubicBezTo>
                <a:cubicBezTo>
                  <a:pt x="18882" y="0"/>
                  <a:pt x="23325" y="4443"/>
                  <a:pt x="23325" y="9996"/>
                </a:cubicBezTo>
                <a:close/>
              </a:path>
            </a:pathLst>
          </a:custGeom>
          <a:noFill/>
          <a:ln w="28575" cap="flat" cmpd="sng">
            <a:solidFill>
              <a:schemeClr val="accent2"/>
            </a:solidFill>
            <a:prstDash val="solid"/>
            <a:miter lim="370229"/>
            <a:headEnd type="none" w="sm" len="sm"/>
            <a:tailEnd type="none" w="sm" len="sm"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301" name="Google Shape;301;p23"/>
          <p:cNvSpPr/>
          <p:nvPr/>
        </p:nvSpPr>
        <p:spPr>
          <a:xfrm rot="7641468">
            <a:off x="10343133" y="339954"/>
            <a:ext cx="345775" cy="302011"/>
          </a:xfrm>
          <a:custGeom>
            <a:avLst/>
            <a:gdLst/>
            <a:ahLst/>
            <a:cxnLst/>
            <a:rect l="l" t="t" r="r" b="b"/>
            <a:pathLst>
              <a:path w="29249" h="25547" fill="none" extrusionOk="0">
                <a:moveTo>
                  <a:pt x="14439" y="0"/>
                </a:moveTo>
                <a:lnTo>
                  <a:pt x="0" y="25546"/>
                </a:lnTo>
                <a:lnTo>
                  <a:pt x="29248" y="25546"/>
                </a:lnTo>
                <a:close/>
              </a:path>
            </a:pathLst>
          </a:custGeom>
          <a:noFill/>
          <a:ln w="28575" cap="rnd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302" name="Google Shape;302;p23"/>
          <p:cNvSpPr/>
          <p:nvPr/>
        </p:nvSpPr>
        <p:spPr>
          <a:xfrm rot="7641468">
            <a:off x="683133" y="3193854"/>
            <a:ext cx="345775" cy="302011"/>
          </a:xfrm>
          <a:custGeom>
            <a:avLst/>
            <a:gdLst/>
            <a:ahLst/>
            <a:cxnLst/>
            <a:rect l="l" t="t" r="r" b="b"/>
            <a:pathLst>
              <a:path w="29249" h="25547" fill="none" extrusionOk="0">
                <a:moveTo>
                  <a:pt x="14439" y="0"/>
                </a:moveTo>
                <a:lnTo>
                  <a:pt x="0" y="25546"/>
                </a:lnTo>
                <a:lnTo>
                  <a:pt x="29248" y="25546"/>
                </a:lnTo>
                <a:close/>
              </a:path>
            </a:pathLst>
          </a:custGeom>
          <a:noFill/>
          <a:ln w="28575" cap="rnd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303" name="Google Shape;303;p23"/>
          <p:cNvSpPr/>
          <p:nvPr/>
        </p:nvSpPr>
        <p:spPr>
          <a:xfrm rot="-1783010">
            <a:off x="2239830" y="1187456"/>
            <a:ext cx="345762" cy="302000"/>
          </a:xfrm>
          <a:custGeom>
            <a:avLst/>
            <a:gdLst/>
            <a:ahLst/>
            <a:cxnLst/>
            <a:rect l="l" t="t" r="r" b="b"/>
            <a:pathLst>
              <a:path w="29249" h="25547" fill="none" extrusionOk="0">
                <a:moveTo>
                  <a:pt x="14439" y="0"/>
                </a:moveTo>
                <a:lnTo>
                  <a:pt x="0" y="25546"/>
                </a:lnTo>
                <a:lnTo>
                  <a:pt x="29248" y="25546"/>
                </a:lnTo>
                <a:close/>
              </a:path>
            </a:pathLst>
          </a:custGeom>
          <a:noFill/>
          <a:ln w="28575" cap="rnd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304" name="Google Shape;304;p23"/>
          <p:cNvSpPr txBox="1">
            <a:spLocks noGrp="1"/>
          </p:cNvSpPr>
          <p:nvPr>
            <p:ph type="title" hasCustomPrompt="1"/>
          </p:nvPr>
        </p:nvSpPr>
        <p:spPr>
          <a:xfrm>
            <a:off x="5954233" y="3834000"/>
            <a:ext cx="4013200" cy="1165600"/>
          </a:xfrm>
          <a:prstGeom prst="rect">
            <a:avLst/>
          </a:prstGeom>
        </p:spPr>
        <p:txBody>
          <a:bodyPr spcFirstLastPara="1" wrap="square" lIns="121705" tIns="121705" rIns="121705" bIns="12170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8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9pPr>
          </a:lstStyle>
          <a:p>
            <a:r>
              <a:t>xx%</a:t>
            </a:r>
          </a:p>
        </p:txBody>
      </p:sp>
      <p:sp>
        <p:nvSpPr>
          <p:cNvPr id="305" name="Google Shape;305;p23"/>
          <p:cNvSpPr txBox="1">
            <a:spLocks noGrp="1"/>
          </p:cNvSpPr>
          <p:nvPr>
            <p:ph type="subTitle" idx="1"/>
          </p:nvPr>
        </p:nvSpPr>
        <p:spPr>
          <a:xfrm>
            <a:off x="5954233" y="5027900"/>
            <a:ext cx="4013200" cy="8888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None/>
              <a:defRPr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None/>
              <a:defRPr sz="1500">
                <a:solidFill>
                  <a:srgbClr val="000000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None/>
              <a:defRPr sz="1500">
                <a:solidFill>
                  <a:srgbClr val="000000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None/>
              <a:defRPr sz="1500">
                <a:solidFill>
                  <a:srgbClr val="000000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None/>
              <a:defRPr sz="1500">
                <a:solidFill>
                  <a:srgbClr val="000000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None/>
              <a:defRPr sz="1500">
                <a:solidFill>
                  <a:srgbClr val="000000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None/>
              <a:defRPr sz="1500">
                <a:solidFill>
                  <a:srgbClr val="000000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None/>
              <a:defRPr sz="1500">
                <a:solidFill>
                  <a:srgbClr val="000000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None/>
              <a:defRPr sz="1500">
                <a:solidFill>
                  <a:srgbClr val="000000"/>
                </a:solidFill>
              </a:defRPr>
            </a:lvl9pPr>
          </a:lstStyle>
          <a:p>
            <a:endParaRPr/>
          </a:p>
        </p:txBody>
      </p:sp>
      <p:sp>
        <p:nvSpPr>
          <p:cNvPr id="306" name="Google Shape;306;p23"/>
          <p:cNvSpPr txBox="1">
            <a:spLocks noGrp="1"/>
          </p:cNvSpPr>
          <p:nvPr>
            <p:ph type="ctrTitle" idx="2"/>
          </p:nvPr>
        </p:nvSpPr>
        <p:spPr>
          <a:xfrm>
            <a:off x="1583400" y="374285"/>
            <a:ext cx="9025200" cy="12616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None/>
              <a:defRPr sz="4800" b="1">
                <a:solidFill>
                  <a:schemeClr val="accent1"/>
                </a:solidFill>
                <a:latin typeface="Quicksand"/>
                <a:ea typeface="Quicksand"/>
                <a:cs typeface="Quicksand"/>
                <a:sym typeface="Quicksand"/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 sz="2400">
                <a:solidFill>
                  <a:srgbClr val="000000"/>
                </a:solidFill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 sz="2400">
                <a:solidFill>
                  <a:srgbClr val="000000"/>
                </a:solidFill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 sz="2400">
                <a:solidFill>
                  <a:srgbClr val="000000"/>
                </a:solidFill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 sz="2400">
                <a:solidFill>
                  <a:srgbClr val="000000"/>
                </a:solidFill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 sz="2400">
                <a:solidFill>
                  <a:srgbClr val="000000"/>
                </a:solidFill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 sz="2400">
                <a:solidFill>
                  <a:srgbClr val="000000"/>
                </a:solidFill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 sz="2400">
                <a:solidFill>
                  <a:srgbClr val="000000"/>
                </a:solidFill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 sz="2400">
                <a:solidFill>
                  <a:srgbClr val="000000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6108711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CFB92E-1B2F-4544-B183-A608442BB6E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77593C1-001E-49E7-ACA7-D00E569CBEE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E15E01D-C31C-4582-9955-A6969A20E6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1A62E9-F116-423D-BC6A-257F69929883}" type="datetimeFigureOut">
              <a:rPr lang="en-US" smtClean="0"/>
              <a:t>2/3/2023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919F6BA-38E3-4F8C-81E1-D240B07E41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E359772-C785-4617-8F80-04FEE80782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5C4EA4-7DC0-428F-8B2F-EB68483E8F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056440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Background 1">
    <p:bg>
      <p:bgPr>
        <a:solidFill>
          <a:schemeClr val="accent1"/>
        </a:solidFill>
        <a:effectLst/>
      </p:bgPr>
    </p:bg>
    <p:spTree>
      <p:nvGrpSpPr>
        <p:cNvPr id="1" name="Shape 39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30034561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2 ">
  <p:cSld name="Background 2 ">
    <p:bg>
      <p:bgPr>
        <a:solidFill>
          <a:schemeClr val="accent2"/>
        </a:solidFill>
        <a:effectLst/>
      </p:bgPr>
    </p:bg>
    <p:spTree>
      <p:nvGrpSpPr>
        <p:cNvPr id="1" name="Shape 392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56313870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3 ">
  <p:cSld name="Background 3 ">
    <p:bg>
      <p:bgPr>
        <a:solidFill>
          <a:schemeClr val="accent3"/>
        </a:solidFill>
        <a:effectLst/>
      </p:bgPr>
    </p:bg>
    <p:spTree>
      <p:nvGrpSpPr>
        <p:cNvPr id="1" name="Shape 393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44204880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/>
          <p:nvPr/>
        </p:nvSpPr>
        <p:spPr>
          <a:xfrm>
            <a:off x="428201" y="366600"/>
            <a:ext cx="11335600" cy="6124800"/>
          </a:xfrm>
          <a:prstGeom prst="roundRect">
            <a:avLst>
              <a:gd name="adj" fmla="val 3448"/>
            </a:avLst>
          </a:prstGeom>
          <a:solidFill>
            <a:schemeClr val="lt2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1240600" y="2578533"/>
            <a:ext cx="6580800" cy="2163200"/>
          </a:xfrm>
          <a:prstGeom prst="rect">
            <a:avLst/>
          </a:prstGeom>
        </p:spPr>
        <p:txBody>
          <a:bodyPr spcFirstLastPara="1" wrap="square" lIns="121705" tIns="121705" rIns="121705" bIns="121705" anchor="ctr" anchorCtr="0">
            <a:noAutofit/>
          </a:bodyPr>
          <a:lstStyle>
            <a:lvl1pPr lv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300">
                <a:solidFill>
                  <a:schemeClr val="accent2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00">
                <a:solidFill>
                  <a:srgbClr val="191919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00">
                <a:solidFill>
                  <a:srgbClr val="191919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00">
                <a:solidFill>
                  <a:srgbClr val="191919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00">
                <a:solidFill>
                  <a:srgbClr val="191919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00">
                <a:solidFill>
                  <a:srgbClr val="191919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00">
                <a:solidFill>
                  <a:srgbClr val="191919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00">
                <a:solidFill>
                  <a:srgbClr val="191919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00">
                <a:solidFill>
                  <a:srgbClr val="191919"/>
                </a:solidFill>
              </a:defRPr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1240600" y="4774100"/>
            <a:ext cx="6580800" cy="6344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title" idx="2"/>
          </p:nvPr>
        </p:nvSpPr>
        <p:spPr>
          <a:xfrm>
            <a:off x="1375167" y="1437000"/>
            <a:ext cx="6317200" cy="6344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3500"/>
              <a:buNone/>
              <a:defRPr>
                <a:latin typeface="Dosis"/>
                <a:ea typeface="Dosis"/>
                <a:cs typeface="Dosis"/>
                <a:sym typeface="Dosis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3500"/>
              <a:buNone/>
              <a:defRPr>
                <a:latin typeface="Dosis"/>
                <a:ea typeface="Dosis"/>
                <a:cs typeface="Dosis"/>
                <a:sym typeface="Dosis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3500"/>
              <a:buNone/>
              <a:defRPr>
                <a:latin typeface="Dosis"/>
                <a:ea typeface="Dosis"/>
                <a:cs typeface="Dosis"/>
                <a:sym typeface="Dosis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3500"/>
              <a:buNone/>
              <a:defRPr>
                <a:latin typeface="Dosis"/>
                <a:ea typeface="Dosis"/>
                <a:cs typeface="Dosis"/>
                <a:sym typeface="Dosis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3500"/>
              <a:buNone/>
              <a:defRPr>
                <a:latin typeface="Dosis"/>
                <a:ea typeface="Dosis"/>
                <a:cs typeface="Dosis"/>
                <a:sym typeface="Dosis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3500"/>
              <a:buNone/>
              <a:defRPr>
                <a:latin typeface="Dosis"/>
                <a:ea typeface="Dosis"/>
                <a:cs typeface="Dosis"/>
                <a:sym typeface="Dosis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3500"/>
              <a:buNone/>
              <a:defRPr>
                <a:latin typeface="Dosis"/>
                <a:ea typeface="Dosis"/>
                <a:cs typeface="Dosis"/>
                <a:sym typeface="Dosis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3500"/>
              <a:buNone/>
              <a:defRPr>
                <a:latin typeface="Dosis"/>
                <a:ea typeface="Dosis"/>
                <a:cs typeface="Dosis"/>
                <a:sym typeface="Dosis"/>
              </a:defRPr>
            </a:lvl9pPr>
          </a:lstStyle>
          <a:p>
            <a:endParaRPr/>
          </a:p>
        </p:txBody>
      </p:sp>
      <p:grpSp>
        <p:nvGrpSpPr>
          <p:cNvPr id="13" name="Google Shape;13;p2"/>
          <p:cNvGrpSpPr/>
          <p:nvPr/>
        </p:nvGrpSpPr>
        <p:grpSpPr>
          <a:xfrm>
            <a:off x="624422" y="490828"/>
            <a:ext cx="10869170" cy="1810607"/>
            <a:chOff x="468316" y="368120"/>
            <a:chExt cx="8151878" cy="1357955"/>
          </a:xfrm>
        </p:grpSpPr>
        <p:grpSp>
          <p:nvGrpSpPr>
            <p:cNvPr id="14" name="Google Shape;14;p2"/>
            <p:cNvGrpSpPr/>
            <p:nvPr/>
          </p:nvGrpSpPr>
          <p:grpSpPr>
            <a:xfrm>
              <a:off x="7935890" y="368120"/>
              <a:ext cx="684304" cy="634375"/>
              <a:chOff x="6408388" y="676125"/>
              <a:chExt cx="957068" cy="887238"/>
            </a:xfrm>
          </p:grpSpPr>
          <p:sp>
            <p:nvSpPr>
              <p:cNvPr id="15" name="Google Shape;15;p2"/>
              <p:cNvSpPr/>
              <p:nvPr/>
            </p:nvSpPr>
            <p:spPr>
              <a:xfrm>
                <a:off x="6408388" y="676125"/>
                <a:ext cx="957068" cy="887238"/>
              </a:xfrm>
              <a:custGeom>
                <a:avLst/>
                <a:gdLst/>
                <a:ahLst/>
                <a:cxnLst/>
                <a:rect l="l" t="t" r="r" b="b"/>
                <a:pathLst>
                  <a:path w="17694" h="16403" extrusionOk="0">
                    <a:moveTo>
                      <a:pt x="11121" y="0"/>
                    </a:moveTo>
                    <a:cubicBezTo>
                      <a:pt x="10889" y="0"/>
                      <a:pt x="10632" y="141"/>
                      <a:pt x="10384" y="423"/>
                    </a:cubicBezTo>
                    <a:cubicBezTo>
                      <a:pt x="9083" y="1940"/>
                      <a:pt x="7547" y="7950"/>
                      <a:pt x="7547" y="7950"/>
                    </a:cubicBezTo>
                    <a:cubicBezTo>
                      <a:pt x="6051" y="7484"/>
                      <a:pt x="6476" y="794"/>
                      <a:pt x="4635" y="794"/>
                    </a:cubicBezTo>
                    <a:cubicBezTo>
                      <a:pt x="4293" y="794"/>
                      <a:pt x="3874" y="1024"/>
                      <a:pt x="3350" y="1566"/>
                    </a:cubicBezTo>
                    <a:cubicBezTo>
                      <a:pt x="0" y="5034"/>
                      <a:pt x="0" y="16383"/>
                      <a:pt x="8729" y="16402"/>
                    </a:cubicBezTo>
                    <a:cubicBezTo>
                      <a:pt x="14521" y="16402"/>
                      <a:pt x="15802" y="11871"/>
                      <a:pt x="15802" y="11871"/>
                    </a:cubicBezTo>
                    <a:cubicBezTo>
                      <a:pt x="11310" y="10945"/>
                      <a:pt x="11270" y="9999"/>
                      <a:pt x="11270" y="9999"/>
                    </a:cubicBezTo>
                    <a:cubicBezTo>
                      <a:pt x="17102" y="8994"/>
                      <a:pt x="17694" y="4147"/>
                      <a:pt x="16334" y="3911"/>
                    </a:cubicBezTo>
                    <a:cubicBezTo>
                      <a:pt x="16281" y="3902"/>
                      <a:pt x="16227" y="3898"/>
                      <a:pt x="16172" y="3898"/>
                    </a:cubicBezTo>
                    <a:cubicBezTo>
                      <a:pt x="15478" y="3898"/>
                      <a:pt x="14691" y="4569"/>
                      <a:pt x="14101" y="5203"/>
                    </a:cubicBezTo>
                    <a:lnTo>
                      <a:pt x="14101" y="5203"/>
                    </a:lnTo>
                    <a:cubicBezTo>
                      <a:pt x="15113" y="3802"/>
                      <a:pt x="16392" y="1429"/>
                      <a:pt x="14561" y="226"/>
                    </a:cubicBezTo>
                    <a:cubicBezTo>
                      <a:pt x="14532" y="207"/>
                      <a:pt x="14500" y="198"/>
                      <a:pt x="14464" y="198"/>
                    </a:cubicBezTo>
                    <a:cubicBezTo>
                      <a:pt x="13639" y="198"/>
                      <a:pt x="11131" y="5213"/>
                      <a:pt x="11112" y="5213"/>
                    </a:cubicBezTo>
                    <a:cubicBezTo>
                      <a:pt x="11112" y="5213"/>
                      <a:pt x="11112" y="5212"/>
                      <a:pt x="11113" y="5211"/>
                    </a:cubicBezTo>
                    <a:cubicBezTo>
                      <a:pt x="12449" y="1756"/>
                      <a:pt x="11942" y="0"/>
                      <a:pt x="11121" y="0"/>
                    </a:cubicBezTo>
                    <a:close/>
                  </a:path>
                </a:pathLst>
              </a:custGeom>
              <a:solidFill>
                <a:schemeClr val="lt2"/>
              </a:solidFill>
              <a:ln w="19050" cap="flat" cmpd="sng">
                <a:solidFill>
                  <a:schemeClr val="accent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6" name="Google Shape;16;p2"/>
              <p:cNvSpPr/>
              <p:nvPr/>
            </p:nvSpPr>
            <p:spPr>
              <a:xfrm>
                <a:off x="6577853" y="807673"/>
                <a:ext cx="106611" cy="103691"/>
              </a:xfrm>
              <a:custGeom>
                <a:avLst/>
                <a:gdLst/>
                <a:ahLst/>
                <a:cxnLst/>
                <a:rect l="l" t="t" r="r" b="b"/>
                <a:pathLst>
                  <a:path w="1971" h="1917" extrusionOk="0">
                    <a:moveTo>
                      <a:pt x="749" y="1"/>
                    </a:moveTo>
                    <a:cubicBezTo>
                      <a:pt x="749" y="1"/>
                      <a:pt x="0" y="1656"/>
                      <a:pt x="867" y="1892"/>
                    </a:cubicBezTo>
                    <a:cubicBezTo>
                      <a:pt x="928" y="1909"/>
                      <a:pt x="986" y="1916"/>
                      <a:pt x="1041" y="1916"/>
                    </a:cubicBezTo>
                    <a:cubicBezTo>
                      <a:pt x="1783" y="1916"/>
                      <a:pt x="1970" y="533"/>
                      <a:pt x="1970" y="533"/>
                    </a:cubicBezTo>
                    <a:lnTo>
                      <a:pt x="1734" y="395"/>
                    </a:lnTo>
                    <a:cubicBezTo>
                      <a:pt x="1734" y="395"/>
                      <a:pt x="1466" y="1468"/>
                      <a:pt x="1071" y="1468"/>
                    </a:cubicBezTo>
                    <a:cubicBezTo>
                      <a:pt x="1024" y="1468"/>
                      <a:pt x="976" y="1453"/>
                      <a:pt x="926" y="1420"/>
                    </a:cubicBezTo>
                    <a:cubicBezTo>
                      <a:pt x="453" y="1085"/>
                      <a:pt x="1064" y="178"/>
                      <a:pt x="1064" y="178"/>
                    </a:cubicBezTo>
                    <a:lnTo>
                      <a:pt x="749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7" name="Google Shape;17;p2"/>
              <p:cNvSpPr/>
              <p:nvPr/>
            </p:nvSpPr>
            <p:spPr>
              <a:xfrm>
                <a:off x="6413700" y="777875"/>
                <a:ext cx="167998" cy="133278"/>
              </a:xfrm>
              <a:custGeom>
                <a:avLst/>
                <a:gdLst/>
                <a:ahLst/>
                <a:cxnLst/>
                <a:rect l="l" t="t" r="r" b="b"/>
                <a:pathLst>
                  <a:path w="2582" h="2464" extrusionOk="0">
                    <a:moveTo>
                      <a:pt x="1" y="0"/>
                    </a:moveTo>
                    <a:lnTo>
                      <a:pt x="1715" y="2463"/>
                    </a:lnTo>
                    <a:cubicBezTo>
                      <a:pt x="1715" y="2463"/>
                      <a:pt x="1912" y="1419"/>
                      <a:pt x="2582" y="552"/>
                    </a:cubicBezTo>
                    <a:lnTo>
                      <a:pt x="1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8" name="Google Shape;18;p2"/>
              <p:cNvSpPr/>
              <p:nvPr/>
            </p:nvSpPr>
            <p:spPr>
              <a:xfrm>
                <a:off x="6611118" y="1260788"/>
                <a:ext cx="42461" cy="48302"/>
              </a:xfrm>
              <a:custGeom>
                <a:avLst/>
                <a:gdLst/>
                <a:ahLst/>
                <a:cxnLst/>
                <a:rect l="l" t="t" r="r" b="b"/>
                <a:pathLst>
                  <a:path w="785" h="893" extrusionOk="0">
                    <a:moveTo>
                      <a:pt x="253" y="1"/>
                    </a:moveTo>
                    <a:cubicBezTo>
                      <a:pt x="1" y="1"/>
                      <a:pt x="289" y="892"/>
                      <a:pt x="513" y="892"/>
                    </a:cubicBezTo>
                    <a:cubicBezTo>
                      <a:pt x="525" y="892"/>
                      <a:pt x="536" y="890"/>
                      <a:pt x="548" y="884"/>
                    </a:cubicBezTo>
                    <a:cubicBezTo>
                      <a:pt x="784" y="766"/>
                      <a:pt x="390" y="57"/>
                      <a:pt x="390" y="57"/>
                    </a:cubicBezTo>
                    <a:cubicBezTo>
                      <a:pt x="333" y="18"/>
                      <a:pt x="287" y="1"/>
                      <a:pt x="253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9" name="Google Shape;19;p2"/>
              <p:cNvSpPr/>
              <p:nvPr/>
            </p:nvSpPr>
            <p:spPr>
              <a:xfrm>
                <a:off x="6755864" y="1437555"/>
                <a:ext cx="68207" cy="30290"/>
              </a:xfrm>
              <a:custGeom>
                <a:avLst/>
                <a:gdLst/>
                <a:ahLst/>
                <a:cxnLst/>
                <a:rect l="l" t="t" r="r" b="b"/>
                <a:pathLst>
                  <a:path w="1261" h="560" extrusionOk="0">
                    <a:moveTo>
                      <a:pt x="492" y="0"/>
                    </a:moveTo>
                    <a:lnTo>
                      <a:pt x="492" y="0"/>
                    </a:lnTo>
                    <a:cubicBezTo>
                      <a:pt x="1" y="82"/>
                      <a:pt x="735" y="559"/>
                      <a:pt x="1053" y="559"/>
                    </a:cubicBezTo>
                    <a:cubicBezTo>
                      <a:pt x="1118" y="559"/>
                      <a:pt x="1165" y="539"/>
                      <a:pt x="1182" y="493"/>
                    </a:cubicBezTo>
                    <a:cubicBezTo>
                      <a:pt x="1261" y="256"/>
                      <a:pt x="492" y="0"/>
                      <a:pt x="492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20" name="Google Shape;20;p2"/>
              <p:cNvSpPr/>
              <p:nvPr/>
            </p:nvSpPr>
            <p:spPr>
              <a:xfrm>
                <a:off x="6914403" y="1510523"/>
                <a:ext cx="60851" cy="18282"/>
              </a:xfrm>
              <a:custGeom>
                <a:avLst/>
                <a:gdLst/>
                <a:ahLst/>
                <a:cxnLst/>
                <a:rect l="l" t="t" r="r" b="b"/>
                <a:pathLst>
                  <a:path w="1125" h="338" extrusionOk="0">
                    <a:moveTo>
                      <a:pt x="686" y="1"/>
                    </a:moveTo>
                    <a:cubicBezTo>
                      <a:pt x="482" y="1"/>
                      <a:pt x="280" y="31"/>
                      <a:pt x="280" y="31"/>
                    </a:cubicBezTo>
                    <a:cubicBezTo>
                      <a:pt x="0" y="232"/>
                      <a:pt x="318" y="338"/>
                      <a:pt x="637" y="338"/>
                    </a:cubicBezTo>
                    <a:cubicBezTo>
                      <a:pt x="880" y="338"/>
                      <a:pt x="1125" y="276"/>
                      <a:pt x="1108" y="149"/>
                    </a:cubicBezTo>
                    <a:cubicBezTo>
                      <a:pt x="1098" y="31"/>
                      <a:pt x="891" y="1"/>
                      <a:pt x="68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21" name="Google Shape;21;p2"/>
              <p:cNvSpPr/>
              <p:nvPr/>
            </p:nvSpPr>
            <p:spPr>
              <a:xfrm>
                <a:off x="6802274" y="1503599"/>
                <a:ext cx="67613" cy="25422"/>
              </a:xfrm>
              <a:custGeom>
                <a:avLst/>
                <a:gdLst/>
                <a:ahLst/>
                <a:cxnLst/>
                <a:rect l="l" t="t" r="r" b="b"/>
                <a:pathLst>
                  <a:path w="1250" h="470" extrusionOk="0">
                    <a:moveTo>
                      <a:pt x="442" y="1"/>
                    </a:moveTo>
                    <a:cubicBezTo>
                      <a:pt x="1" y="153"/>
                      <a:pt x="653" y="470"/>
                      <a:pt x="999" y="470"/>
                    </a:cubicBezTo>
                    <a:cubicBezTo>
                      <a:pt x="1102" y="470"/>
                      <a:pt x="1177" y="442"/>
                      <a:pt x="1191" y="375"/>
                    </a:cubicBezTo>
                    <a:cubicBezTo>
                      <a:pt x="1250" y="139"/>
                      <a:pt x="442" y="1"/>
                      <a:pt x="442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22" name="Google Shape;22;p2"/>
              <p:cNvSpPr/>
              <p:nvPr/>
            </p:nvSpPr>
            <p:spPr>
              <a:xfrm>
                <a:off x="6532363" y="1237367"/>
                <a:ext cx="42352" cy="47329"/>
              </a:xfrm>
              <a:custGeom>
                <a:avLst/>
                <a:gdLst/>
                <a:ahLst/>
                <a:cxnLst/>
                <a:rect l="l" t="t" r="r" b="b"/>
                <a:pathLst>
                  <a:path w="783" h="875" extrusionOk="0">
                    <a:moveTo>
                      <a:pt x="250" y="0"/>
                    </a:moveTo>
                    <a:cubicBezTo>
                      <a:pt x="1" y="0"/>
                      <a:pt x="282" y="875"/>
                      <a:pt x="505" y="875"/>
                    </a:cubicBezTo>
                    <a:cubicBezTo>
                      <a:pt x="519" y="875"/>
                      <a:pt x="532" y="871"/>
                      <a:pt x="546" y="864"/>
                    </a:cubicBezTo>
                    <a:cubicBezTo>
                      <a:pt x="782" y="766"/>
                      <a:pt x="388" y="56"/>
                      <a:pt x="388" y="56"/>
                    </a:cubicBezTo>
                    <a:cubicBezTo>
                      <a:pt x="331" y="17"/>
                      <a:pt x="285" y="0"/>
                      <a:pt x="250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23" name="Google Shape;23;p2"/>
              <p:cNvSpPr/>
              <p:nvPr/>
            </p:nvSpPr>
            <p:spPr>
              <a:xfrm>
                <a:off x="6545128" y="1322667"/>
                <a:ext cx="42352" cy="48356"/>
              </a:xfrm>
              <a:custGeom>
                <a:avLst/>
                <a:gdLst/>
                <a:ahLst/>
                <a:cxnLst/>
                <a:rect l="l" t="t" r="r" b="b"/>
                <a:pathLst>
                  <a:path w="783" h="894" extrusionOk="0">
                    <a:moveTo>
                      <a:pt x="252" y="0"/>
                    </a:moveTo>
                    <a:cubicBezTo>
                      <a:pt x="0" y="0"/>
                      <a:pt x="285" y="893"/>
                      <a:pt x="523" y="893"/>
                    </a:cubicBezTo>
                    <a:cubicBezTo>
                      <a:pt x="537" y="893"/>
                      <a:pt x="552" y="890"/>
                      <a:pt x="566" y="883"/>
                    </a:cubicBezTo>
                    <a:cubicBezTo>
                      <a:pt x="782" y="785"/>
                      <a:pt x="388" y="56"/>
                      <a:pt x="388" y="56"/>
                    </a:cubicBezTo>
                    <a:cubicBezTo>
                      <a:pt x="332" y="17"/>
                      <a:pt x="287" y="0"/>
                      <a:pt x="252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24" name="Google Shape;24;p2"/>
              <p:cNvSpPr/>
              <p:nvPr/>
            </p:nvSpPr>
            <p:spPr>
              <a:xfrm>
                <a:off x="6611118" y="1347116"/>
                <a:ext cx="42461" cy="48248"/>
              </a:xfrm>
              <a:custGeom>
                <a:avLst/>
                <a:gdLst/>
                <a:ahLst/>
                <a:cxnLst/>
                <a:rect l="l" t="t" r="r" b="b"/>
                <a:pathLst>
                  <a:path w="785" h="892" extrusionOk="0">
                    <a:moveTo>
                      <a:pt x="253" y="1"/>
                    </a:moveTo>
                    <a:cubicBezTo>
                      <a:pt x="1" y="1"/>
                      <a:pt x="289" y="892"/>
                      <a:pt x="513" y="892"/>
                    </a:cubicBezTo>
                    <a:cubicBezTo>
                      <a:pt x="525" y="892"/>
                      <a:pt x="536" y="889"/>
                      <a:pt x="548" y="884"/>
                    </a:cubicBezTo>
                    <a:cubicBezTo>
                      <a:pt x="784" y="766"/>
                      <a:pt x="390" y="57"/>
                      <a:pt x="390" y="57"/>
                    </a:cubicBezTo>
                    <a:cubicBezTo>
                      <a:pt x="333" y="18"/>
                      <a:pt x="287" y="1"/>
                      <a:pt x="253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25" name="Google Shape;25;p2"/>
              <p:cNvSpPr/>
              <p:nvPr/>
            </p:nvSpPr>
            <p:spPr>
              <a:xfrm>
                <a:off x="6618150" y="1432795"/>
                <a:ext cx="58850" cy="39756"/>
              </a:xfrm>
              <a:custGeom>
                <a:avLst/>
                <a:gdLst/>
                <a:ahLst/>
                <a:cxnLst/>
                <a:rect l="l" t="t" r="r" b="b"/>
                <a:pathLst>
                  <a:path w="1088" h="735" extrusionOk="0">
                    <a:moveTo>
                      <a:pt x="374" y="0"/>
                    </a:moveTo>
                    <a:cubicBezTo>
                      <a:pt x="1" y="0"/>
                      <a:pt x="572" y="734"/>
                      <a:pt x="846" y="734"/>
                    </a:cubicBezTo>
                    <a:cubicBezTo>
                      <a:pt x="879" y="734"/>
                      <a:pt x="908" y="723"/>
                      <a:pt x="930" y="699"/>
                    </a:cubicBezTo>
                    <a:cubicBezTo>
                      <a:pt x="1088" y="522"/>
                      <a:pt x="457" y="10"/>
                      <a:pt x="457" y="10"/>
                    </a:cubicBezTo>
                    <a:cubicBezTo>
                      <a:pt x="425" y="3"/>
                      <a:pt x="397" y="0"/>
                      <a:pt x="374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26" name="Google Shape;26;p2"/>
              <p:cNvSpPr/>
              <p:nvPr/>
            </p:nvSpPr>
            <p:spPr>
              <a:xfrm>
                <a:off x="6692849" y="1482288"/>
                <a:ext cx="67288" cy="26775"/>
              </a:xfrm>
              <a:custGeom>
                <a:avLst/>
                <a:gdLst/>
                <a:ahLst/>
                <a:cxnLst/>
                <a:rect l="l" t="t" r="r" b="b"/>
                <a:pathLst>
                  <a:path w="1244" h="495" extrusionOk="0">
                    <a:moveTo>
                      <a:pt x="455" y="1"/>
                    </a:moveTo>
                    <a:lnTo>
                      <a:pt x="455" y="1"/>
                    </a:lnTo>
                    <a:cubicBezTo>
                      <a:pt x="1" y="142"/>
                      <a:pt x="693" y="495"/>
                      <a:pt x="1025" y="495"/>
                    </a:cubicBezTo>
                    <a:cubicBezTo>
                      <a:pt x="1110" y="495"/>
                      <a:pt x="1172" y="471"/>
                      <a:pt x="1184" y="415"/>
                    </a:cubicBezTo>
                    <a:cubicBezTo>
                      <a:pt x="1243" y="158"/>
                      <a:pt x="455" y="1"/>
                      <a:pt x="455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27" name="Google Shape;27;p2"/>
              <p:cNvSpPr/>
              <p:nvPr/>
            </p:nvSpPr>
            <p:spPr>
              <a:xfrm>
                <a:off x="6864315" y="1457893"/>
                <a:ext cx="60851" cy="18715"/>
              </a:xfrm>
              <a:custGeom>
                <a:avLst/>
                <a:gdLst/>
                <a:ahLst/>
                <a:cxnLst/>
                <a:rect l="l" t="t" r="r" b="b"/>
                <a:pathLst>
                  <a:path w="1125" h="346" extrusionOk="0">
                    <a:moveTo>
                      <a:pt x="701" y="1"/>
                    </a:moveTo>
                    <a:cubicBezTo>
                      <a:pt x="492" y="1"/>
                      <a:pt x="280" y="38"/>
                      <a:pt x="280" y="38"/>
                    </a:cubicBezTo>
                    <a:cubicBezTo>
                      <a:pt x="0" y="239"/>
                      <a:pt x="318" y="346"/>
                      <a:pt x="637" y="346"/>
                    </a:cubicBezTo>
                    <a:cubicBezTo>
                      <a:pt x="880" y="346"/>
                      <a:pt x="1125" y="284"/>
                      <a:pt x="1108" y="156"/>
                    </a:cubicBezTo>
                    <a:cubicBezTo>
                      <a:pt x="1089" y="33"/>
                      <a:pt x="896" y="1"/>
                      <a:pt x="701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28" name="Google Shape;28;p2"/>
              <p:cNvSpPr/>
              <p:nvPr/>
            </p:nvSpPr>
            <p:spPr>
              <a:xfrm>
                <a:off x="6681111" y="1375243"/>
                <a:ext cx="58742" cy="39756"/>
              </a:xfrm>
              <a:custGeom>
                <a:avLst/>
                <a:gdLst/>
                <a:ahLst/>
                <a:cxnLst/>
                <a:rect l="l" t="t" r="r" b="b"/>
                <a:pathLst>
                  <a:path w="1086" h="735" extrusionOk="0">
                    <a:moveTo>
                      <a:pt x="372" y="0"/>
                    </a:moveTo>
                    <a:cubicBezTo>
                      <a:pt x="1" y="0"/>
                      <a:pt x="586" y="734"/>
                      <a:pt x="849" y="734"/>
                    </a:cubicBezTo>
                    <a:cubicBezTo>
                      <a:pt x="881" y="734"/>
                      <a:pt x="908" y="723"/>
                      <a:pt x="928" y="699"/>
                    </a:cubicBezTo>
                    <a:cubicBezTo>
                      <a:pt x="1086" y="502"/>
                      <a:pt x="456" y="10"/>
                      <a:pt x="456" y="10"/>
                    </a:cubicBezTo>
                    <a:cubicBezTo>
                      <a:pt x="424" y="3"/>
                      <a:pt x="396" y="0"/>
                      <a:pt x="372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</p:grpSp>
        <p:grpSp>
          <p:nvGrpSpPr>
            <p:cNvPr id="29" name="Google Shape;29;p2"/>
            <p:cNvGrpSpPr/>
            <p:nvPr/>
          </p:nvGrpSpPr>
          <p:grpSpPr>
            <a:xfrm>
              <a:off x="468316" y="402231"/>
              <a:ext cx="684280" cy="566153"/>
              <a:chOff x="7558775" y="805000"/>
              <a:chExt cx="862247" cy="713399"/>
            </a:xfrm>
          </p:grpSpPr>
          <p:sp>
            <p:nvSpPr>
              <p:cNvPr id="30" name="Google Shape;30;p2"/>
              <p:cNvSpPr/>
              <p:nvPr/>
            </p:nvSpPr>
            <p:spPr>
              <a:xfrm>
                <a:off x="7558775" y="805000"/>
                <a:ext cx="861539" cy="713399"/>
              </a:xfrm>
              <a:custGeom>
                <a:avLst/>
                <a:gdLst/>
                <a:ahLst/>
                <a:cxnLst/>
                <a:rect l="l" t="t" r="r" b="b"/>
                <a:pathLst>
                  <a:path w="23920" h="19807" extrusionOk="0">
                    <a:moveTo>
                      <a:pt x="6252" y="0"/>
                    </a:moveTo>
                    <a:cubicBezTo>
                      <a:pt x="6112" y="0"/>
                      <a:pt x="5973" y="14"/>
                      <a:pt x="5833" y="44"/>
                    </a:cubicBezTo>
                    <a:cubicBezTo>
                      <a:pt x="4000" y="438"/>
                      <a:pt x="6601" y="3669"/>
                      <a:pt x="6601" y="3669"/>
                    </a:cubicBezTo>
                    <a:cubicBezTo>
                      <a:pt x="6601" y="3669"/>
                      <a:pt x="4590" y="1565"/>
                      <a:pt x="3213" y="1565"/>
                    </a:cubicBezTo>
                    <a:cubicBezTo>
                      <a:pt x="2910" y="1565"/>
                      <a:pt x="2638" y="1667"/>
                      <a:pt x="2424" y="1916"/>
                    </a:cubicBezTo>
                    <a:cubicBezTo>
                      <a:pt x="1163" y="3354"/>
                      <a:pt x="4592" y="5837"/>
                      <a:pt x="4592" y="5837"/>
                    </a:cubicBezTo>
                    <a:cubicBezTo>
                      <a:pt x="4592" y="5837"/>
                      <a:pt x="2636" y="4760"/>
                      <a:pt x="1416" y="4760"/>
                    </a:cubicBezTo>
                    <a:cubicBezTo>
                      <a:pt x="953" y="4760"/>
                      <a:pt x="596" y="4916"/>
                      <a:pt x="493" y="5344"/>
                    </a:cubicBezTo>
                    <a:cubicBezTo>
                      <a:pt x="1" y="7393"/>
                      <a:pt x="4119" y="10624"/>
                      <a:pt x="7961" y="11629"/>
                    </a:cubicBezTo>
                    <a:cubicBezTo>
                      <a:pt x="7961" y="11629"/>
                      <a:pt x="5401" y="13430"/>
                      <a:pt x="2896" y="13430"/>
                    </a:cubicBezTo>
                    <a:cubicBezTo>
                      <a:pt x="2436" y="13430"/>
                      <a:pt x="1978" y="13369"/>
                      <a:pt x="1538" y="13225"/>
                    </a:cubicBezTo>
                    <a:lnTo>
                      <a:pt x="1538" y="13225"/>
                    </a:lnTo>
                    <a:cubicBezTo>
                      <a:pt x="1538" y="13226"/>
                      <a:pt x="2025" y="19807"/>
                      <a:pt x="11322" y="19807"/>
                    </a:cubicBezTo>
                    <a:cubicBezTo>
                      <a:pt x="11377" y="19807"/>
                      <a:pt x="11432" y="19806"/>
                      <a:pt x="11488" y="19806"/>
                    </a:cubicBezTo>
                    <a:cubicBezTo>
                      <a:pt x="22029" y="19727"/>
                      <a:pt x="23920" y="1758"/>
                      <a:pt x="18482" y="1108"/>
                    </a:cubicBezTo>
                    <a:cubicBezTo>
                      <a:pt x="18193" y="1074"/>
                      <a:pt x="17922" y="1058"/>
                      <a:pt x="17669" y="1058"/>
                    </a:cubicBezTo>
                    <a:cubicBezTo>
                      <a:pt x="13957" y="1058"/>
                      <a:pt x="13821" y="4556"/>
                      <a:pt x="12512" y="7433"/>
                    </a:cubicBezTo>
                    <a:cubicBezTo>
                      <a:pt x="12512" y="7433"/>
                      <a:pt x="9438" y="0"/>
                      <a:pt x="6252" y="0"/>
                    </a:cubicBezTo>
                    <a:close/>
                  </a:path>
                </a:pathLst>
              </a:custGeom>
              <a:solidFill>
                <a:schemeClr val="lt2"/>
              </a:solidFill>
              <a:ln w="19050" cap="flat" cmpd="sng">
                <a:solidFill>
                  <a:schemeClr val="accent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31" name="Google Shape;31;p2"/>
              <p:cNvSpPr/>
              <p:nvPr/>
            </p:nvSpPr>
            <p:spPr>
              <a:xfrm>
                <a:off x="8020052" y="1100380"/>
                <a:ext cx="273625" cy="163952"/>
              </a:xfrm>
              <a:custGeom>
                <a:avLst/>
                <a:gdLst/>
                <a:ahLst/>
                <a:cxnLst/>
                <a:rect l="l" t="t" r="r" b="b"/>
                <a:pathLst>
                  <a:path w="7597" h="4552" extrusionOk="0">
                    <a:moveTo>
                      <a:pt x="2207" y="729"/>
                    </a:moveTo>
                    <a:lnTo>
                      <a:pt x="2207" y="729"/>
                    </a:lnTo>
                    <a:cubicBezTo>
                      <a:pt x="2207" y="729"/>
                      <a:pt x="2172" y="778"/>
                      <a:pt x="2124" y="861"/>
                    </a:cubicBezTo>
                    <a:lnTo>
                      <a:pt x="2124" y="861"/>
                    </a:lnTo>
                    <a:cubicBezTo>
                      <a:pt x="2176" y="781"/>
                      <a:pt x="2207" y="729"/>
                      <a:pt x="2207" y="729"/>
                    </a:cubicBezTo>
                    <a:close/>
                    <a:moveTo>
                      <a:pt x="907" y="0"/>
                    </a:moveTo>
                    <a:lnTo>
                      <a:pt x="907" y="0"/>
                    </a:lnTo>
                    <a:cubicBezTo>
                      <a:pt x="907" y="0"/>
                      <a:pt x="1" y="237"/>
                      <a:pt x="237" y="1497"/>
                    </a:cubicBezTo>
                    <a:cubicBezTo>
                      <a:pt x="344" y="2066"/>
                      <a:pt x="618" y="2222"/>
                      <a:pt x="888" y="2222"/>
                    </a:cubicBezTo>
                    <a:cubicBezTo>
                      <a:pt x="1216" y="2222"/>
                      <a:pt x="1537" y="1990"/>
                      <a:pt x="1537" y="1990"/>
                    </a:cubicBezTo>
                    <a:lnTo>
                      <a:pt x="1537" y="1990"/>
                    </a:lnTo>
                    <a:cubicBezTo>
                      <a:pt x="1537" y="1990"/>
                      <a:pt x="947" y="2601"/>
                      <a:pt x="1971" y="3054"/>
                    </a:cubicBezTo>
                    <a:cubicBezTo>
                      <a:pt x="2156" y="3132"/>
                      <a:pt x="2332" y="3164"/>
                      <a:pt x="2497" y="3164"/>
                    </a:cubicBezTo>
                    <a:cubicBezTo>
                      <a:pt x="3247" y="3164"/>
                      <a:pt x="3764" y="2503"/>
                      <a:pt x="3764" y="2502"/>
                    </a:cubicBezTo>
                    <a:lnTo>
                      <a:pt x="3764" y="2502"/>
                    </a:lnTo>
                    <a:cubicBezTo>
                      <a:pt x="3764" y="2503"/>
                      <a:pt x="2937" y="3960"/>
                      <a:pt x="4118" y="4256"/>
                    </a:cubicBezTo>
                    <a:cubicBezTo>
                      <a:pt x="4263" y="4292"/>
                      <a:pt x="4396" y="4308"/>
                      <a:pt x="4519" y="4308"/>
                    </a:cubicBezTo>
                    <a:cubicBezTo>
                      <a:pt x="5147" y="4308"/>
                      <a:pt x="5506" y="3895"/>
                      <a:pt x="5661" y="3655"/>
                    </a:cubicBezTo>
                    <a:lnTo>
                      <a:pt x="5661" y="3655"/>
                    </a:lnTo>
                    <a:cubicBezTo>
                      <a:pt x="5587" y="3860"/>
                      <a:pt x="5595" y="4216"/>
                      <a:pt x="6306" y="4492"/>
                    </a:cubicBezTo>
                    <a:cubicBezTo>
                      <a:pt x="6411" y="4533"/>
                      <a:pt x="6508" y="4552"/>
                      <a:pt x="6598" y="4552"/>
                    </a:cubicBezTo>
                    <a:cubicBezTo>
                      <a:pt x="7416" y="4552"/>
                      <a:pt x="7597" y="2992"/>
                      <a:pt x="7153" y="2423"/>
                    </a:cubicBezTo>
                    <a:lnTo>
                      <a:pt x="7153" y="2423"/>
                    </a:lnTo>
                    <a:cubicBezTo>
                      <a:pt x="7153" y="2424"/>
                      <a:pt x="7251" y="3684"/>
                      <a:pt x="6463" y="3960"/>
                    </a:cubicBezTo>
                    <a:cubicBezTo>
                      <a:pt x="6410" y="3980"/>
                      <a:pt x="6361" y="3990"/>
                      <a:pt x="6317" y="3990"/>
                    </a:cubicBezTo>
                    <a:cubicBezTo>
                      <a:pt x="5709" y="3990"/>
                      <a:pt x="5931" y="2227"/>
                      <a:pt x="5931" y="2226"/>
                    </a:cubicBezTo>
                    <a:lnTo>
                      <a:pt x="5931" y="2226"/>
                    </a:lnTo>
                    <a:cubicBezTo>
                      <a:pt x="5931" y="2227"/>
                      <a:pt x="5633" y="3602"/>
                      <a:pt x="4839" y="3602"/>
                    </a:cubicBezTo>
                    <a:cubicBezTo>
                      <a:pt x="4767" y="3602"/>
                      <a:pt x="4691" y="3591"/>
                      <a:pt x="4611" y="3566"/>
                    </a:cubicBezTo>
                    <a:cubicBezTo>
                      <a:pt x="3626" y="3290"/>
                      <a:pt x="4118" y="1400"/>
                      <a:pt x="4118" y="1399"/>
                    </a:cubicBezTo>
                    <a:lnTo>
                      <a:pt x="4118" y="1399"/>
                    </a:lnTo>
                    <a:cubicBezTo>
                      <a:pt x="4118" y="1399"/>
                      <a:pt x="3548" y="2627"/>
                      <a:pt x="2735" y="2627"/>
                    </a:cubicBezTo>
                    <a:cubicBezTo>
                      <a:pt x="2604" y="2627"/>
                      <a:pt x="2467" y="2596"/>
                      <a:pt x="2326" y="2522"/>
                    </a:cubicBezTo>
                    <a:cubicBezTo>
                      <a:pt x="1503" y="2095"/>
                      <a:pt x="1925" y="1198"/>
                      <a:pt x="2124" y="861"/>
                    </a:cubicBezTo>
                    <a:lnTo>
                      <a:pt x="2124" y="861"/>
                    </a:lnTo>
                    <a:cubicBezTo>
                      <a:pt x="1948" y="1124"/>
                      <a:pt x="1530" y="1693"/>
                      <a:pt x="1187" y="1693"/>
                    </a:cubicBezTo>
                    <a:cubicBezTo>
                      <a:pt x="1084" y="1693"/>
                      <a:pt x="988" y="1642"/>
                      <a:pt x="907" y="1517"/>
                    </a:cubicBezTo>
                    <a:cubicBezTo>
                      <a:pt x="493" y="867"/>
                      <a:pt x="907" y="0"/>
                      <a:pt x="907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32" name="Google Shape;32;p2"/>
              <p:cNvSpPr/>
              <p:nvPr/>
            </p:nvSpPr>
            <p:spPr>
              <a:xfrm>
                <a:off x="7939373" y="1202958"/>
                <a:ext cx="234762" cy="243514"/>
              </a:xfrm>
              <a:custGeom>
                <a:avLst/>
                <a:gdLst/>
                <a:ahLst/>
                <a:cxnLst/>
                <a:rect l="l" t="t" r="r" b="b"/>
                <a:pathLst>
                  <a:path w="6518" h="6761" extrusionOk="0">
                    <a:moveTo>
                      <a:pt x="2418" y="1250"/>
                    </a:moveTo>
                    <a:cubicBezTo>
                      <a:pt x="2418" y="1250"/>
                      <a:pt x="2380" y="1273"/>
                      <a:pt x="2319" y="1314"/>
                    </a:cubicBezTo>
                    <a:lnTo>
                      <a:pt x="2319" y="1314"/>
                    </a:lnTo>
                    <a:cubicBezTo>
                      <a:pt x="2381" y="1275"/>
                      <a:pt x="2418" y="1250"/>
                      <a:pt x="2418" y="1250"/>
                    </a:cubicBezTo>
                    <a:close/>
                    <a:moveTo>
                      <a:pt x="1392" y="1"/>
                    </a:moveTo>
                    <a:cubicBezTo>
                      <a:pt x="1123" y="1"/>
                      <a:pt x="478" y="109"/>
                      <a:pt x="231" y="1112"/>
                    </a:cubicBezTo>
                    <a:cubicBezTo>
                      <a:pt x="1" y="2048"/>
                      <a:pt x="653" y="2174"/>
                      <a:pt x="1022" y="2174"/>
                    </a:cubicBezTo>
                    <a:cubicBezTo>
                      <a:pt x="1158" y="2174"/>
                      <a:pt x="1255" y="2157"/>
                      <a:pt x="1255" y="2157"/>
                    </a:cubicBezTo>
                    <a:lnTo>
                      <a:pt x="1255" y="2157"/>
                    </a:lnTo>
                    <a:cubicBezTo>
                      <a:pt x="1255" y="2157"/>
                      <a:pt x="428" y="2452"/>
                      <a:pt x="1196" y="3319"/>
                    </a:cubicBezTo>
                    <a:cubicBezTo>
                      <a:pt x="1525" y="3673"/>
                      <a:pt x="1920" y="3776"/>
                      <a:pt x="2267" y="3776"/>
                    </a:cubicBezTo>
                    <a:cubicBezTo>
                      <a:pt x="2752" y="3776"/>
                      <a:pt x="3147" y="3575"/>
                      <a:pt x="3147" y="3575"/>
                    </a:cubicBezTo>
                    <a:lnTo>
                      <a:pt x="3147" y="3575"/>
                    </a:lnTo>
                    <a:cubicBezTo>
                      <a:pt x="3147" y="3575"/>
                      <a:pt x="1728" y="4600"/>
                      <a:pt x="2713" y="5368"/>
                    </a:cubicBezTo>
                    <a:cubicBezTo>
                      <a:pt x="3043" y="5620"/>
                      <a:pt x="3357" y="5705"/>
                      <a:pt x="3631" y="5705"/>
                    </a:cubicBezTo>
                    <a:cubicBezTo>
                      <a:pt x="3984" y="5705"/>
                      <a:pt x="4269" y="5565"/>
                      <a:pt x="4433" y="5460"/>
                    </a:cubicBezTo>
                    <a:lnTo>
                      <a:pt x="4433" y="5460"/>
                    </a:lnTo>
                    <a:cubicBezTo>
                      <a:pt x="4276" y="5619"/>
                      <a:pt x="4125" y="5958"/>
                      <a:pt x="4684" y="6531"/>
                    </a:cubicBezTo>
                    <a:cubicBezTo>
                      <a:pt x="4845" y="6692"/>
                      <a:pt x="5014" y="6760"/>
                      <a:pt x="5181" y="6760"/>
                    </a:cubicBezTo>
                    <a:cubicBezTo>
                      <a:pt x="5871" y="6760"/>
                      <a:pt x="6517" y="5589"/>
                      <a:pt x="6358" y="4954"/>
                    </a:cubicBezTo>
                    <a:lnTo>
                      <a:pt x="6358" y="4954"/>
                    </a:lnTo>
                    <a:cubicBezTo>
                      <a:pt x="6358" y="4955"/>
                      <a:pt x="5933" y="6101"/>
                      <a:pt x="5136" y="6101"/>
                    </a:cubicBezTo>
                    <a:cubicBezTo>
                      <a:pt x="5111" y="6101"/>
                      <a:pt x="5085" y="6100"/>
                      <a:pt x="5058" y="6097"/>
                    </a:cubicBezTo>
                    <a:cubicBezTo>
                      <a:pt x="4191" y="6038"/>
                      <a:pt x="5294" y="4246"/>
                      <a:pt x="5295" y="4245"/>
                    </a:cubicBezTo>
                    <a:lnTo>
                      <a:pt x="5295" y="4245"/>
                    </a:lnTo>
                    <a:cubicBezTo>
                      <a:pt x="5294" y="4246"/>
                      <a:pt x="4639" y="5128"/>
                      <a:pt x="3963" y="5128"/>
                    </a:cubicBezTo>
                    <a:cubicBezTo>
                      <a:pt x="3794" y="5128"/>
                      <a:pt x="3624" y="5073"/>
                      <a:pt x="3462" y="4935"/>
                    </a:cubicBezTo>
                    <a:cubicBezTo>
                      <a:pt x="2654" y="4245"/>
                      <a:pt x="3935" y="2689"/>
                      <a:pt x="3935" y="2689"/>
                    </a:cubicBezTo>
                    <a:lnTo>
                      <a:pt x="3935" y="2689"/>
                    </a:lnTo>
                    <a:cubicBezTo>
                      <a:pt x="3935" y="2689"/>
                      <a:pt x="3189" y="3331"/>
                      <a:pt x="2494" y="3331"/>
                    </a:cubicBezTo>
                    <a:cubicBezTo>
                      <a:pt x="2230" y="3331"/>
                      <a:pt x="1974" y="3239"/>
                      <a:pt x="1768" y="2984"/>
                    </a:cubicBezTo>
                    <a:cubicBezTo>
                      <a:pt x="1160" y="2212"/>
                      <a:pt x="2017" y="1523"/>
                      <a:pt x="2319" y="1314"/>
                    </a:cubicBezTo>
                    <a:lnTo>
                      <a:pt x="2319" y="1314"/>
                    </a:lnTo>
                    <a:cubicBezTo>
                      <a:pt x="2103" y="1450"/>
                      <a:pt x="1581" y="1753"/>
                      <a:pt x="1222" y="1753"/>
                    </a:cubicBezTo>
                    <a:cubicBezTo>
                      <a:pt x="1037" y="1753"/>
                      <a:pt x="895" y="1672"/>
                      <a:pt x="861" y="1447"/>
                    </a:cubicBezTo>
                    <a:cubicBezTo>
                      <a:pt x="743" y="639"/>
                      <a:pt x="1512" y="9"/>
                      <a:pt x="1512" y="9"/>
                    </a:cubicBezTo>
                    <a:cubicBezTo>
                      <a:pt x="1512" y="9"/>
                      <a:pt x="1466" y="1"/>
                      <a:pt x="139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33" name="Google Shape;33;p2"/>
              <p:cNvSpPr/>
              <p:nvPr/>
            </p:nvSpPr>
            <p:spPr>
              <a:xfrm>
                <a:off x="7796527" y="1263720"/>
                <a:ext cx="173172" cy="251222"/>
              </a:xfrm>
              <a:custGeom>
                <a:avLst/>
                <a:gdLst/>
                <a:ahLst/>
                <a:cxnLst/>
                <a:rect l="l" t="t" r="r" b="b"/>
                <a:pathLst>
                  <a:path w="4808" h="6975" extrusionOk="0">
                    <a:moveTo>
                      <a:pt x="2502" y="1376"/>
                    </a:moveTo>
                    <a:cubicBezTo>
                      <a:pt x="2502" y="1376"/>
                      <a:pt x="2456" y="1390"/>
                      <a:pt x="2382" y="1419"/>
                    </a:cubicBezTo>
                    <a:lnTo>
                      <a:pt x="2382" y="1419"/>
                    </a:lnTo>
                    <a:cubicBezTo>
                      <a:pt x="2457" y="1393"/>
                      <a:pt x="2502" y="1376"/>
                      <a:pt x="2502" y="1376"/>
                    </a:cubicBezTo>
                    <a:close/>
                    <a:moveTo>
                      <a:pt x="1776" y="0"/>
                    </a:moveTo>
                    <a:cubicBezTo>
                      <a:pt x="1487" y="0"/>
                      <a:pt x="1043" y="130"/>
                      <a:pt x="650" y="785"/>
                    </a:cubicBezTo>
                    <a:cubicBezTo>
                      <a:pt x="0" y="1888"/>
                      <a:pt x="1222" y="1947"/>
                      <a:pt x="1222" y="1947"/>
                    </a:cubicBezTo>
                    <a:cubicBezTo>
                      <a:pt x="1222" y="1947"/>
                      <a:pt x="414" y="2046"/>
                      <a:pt x="828" y="2992"/>
                    </a:cubicBezTo>
                    <a:cubicBezTo>
                      <a:pt x="1094" y="3573"/>
                      <a:pt x="1645" y="3685"/>
                      <a:pt x="2029" y="3685"/>
                    </a:cubicBezTo>
                    <a:cubicBezTo>
                      <a:pt x="2268" y="3685"/>
                      <a:pt x="2443" y="3642"/>
                      <a:pt x="2443" y="3642"/>
                    </a:cubicBezTo>
                    <a:lnTo>
                      <a:pt x="2443" y="3642"/>
                    </a:lnTo>
                    <a:cubicBezTo>
                      <a:pt x="2443" y="3642"/>
                      <a:pt x="907" y="4272"/>
                      <a:pt x="1537" y="5179"/>
                    </a:cubicBezTo>
                    <a:cubicBezTo>
                      <a:pt x="1827" y="5595"/>
                      <a:pt x="2192" y="5708"/>
                      <a:pt x="2502" y="5708"/>
                    </a:cubicBezTo>
                    <a:cubicBezTo>
                      <a:pt x="2699" y="5708"/>
                      <a:pt x="2874" y="5662"/>
                      <a:pt x="2993" y="5620"/>
                    </a:cubicBezTo>
                    <a:lnTo>
                      <a:pt x="2993" y="5620"/>
                    </a:lnTo>
                    <a:cubicBezTo>
                      <a:pt x="2808" y="5731"/>
                      <a:pt x="2568" y="6005"/>
                      <a:pt x="2877" y="6637"/>
                    </a:cubicBezTo>
                    <a:cubicBezTo>
                      <a:pt x="2997" y="6877"/>
                      <a:pt x="3177" y="6975"/>
                      <a:pt x="3379" y="6975"/>
                    </a:cubicBezTo>
                    <a:cubicBezTo>
                      <a:pt x="3974" y="6975"/>
                      <a:pt x="4764" y="6131"/>
                      <a:pt x="4808" y="5573"/>
                    </a:cubicBezTo>
                    <a:lnTo>
                      <a:pt x="4808" y="5573"/>
                    </a:lnTo>
                    <a:cubicBezTo>
                      <a:pt x="4808" y="5573"/>
                      <a:pt x="4208" y="6377"/>
                      <a:pt x="3560" y="6377"/>
                    </a:cubicBezTo>
                    <a:cubicBezTo>
                      <a:pt x="3484" y="6377"/>
                      <a:pt x="3407" y="6366"/>
                      <a:pt x="3330" y="6341"/>
                    </a:cubicBezTo>
                    <a:cubicBezTo>
                      <a:pt x="2601" y="6085"/>
                      <a:pt x="4098" y="4706"/>
                      <a:pt x="4098" y="4706"/>
                    </a:cubicBezTo>
                    <a:lnTo>
                      <a:pt x="4098" y="4706"/>
                    </a:lnTo>
                    <a:cubicBezTo>
                      <a:pt x="4098" y="4706"/>
                      <a:pt x="3422" y="5249"/>
                      <a:pt x="2860" y="5249"/>
                    </a:cubicBezTo>
                    <a:cubicBezTo>
                      <a:pt x="2643" y="5249"/>
                      <a:pt x="2443" y="5167"/>
                      <a:pt x="2305" y="4942"/>
                    </a:cubicBezTo>
                    <a:cubicBezTo>
                      <a:pt x="1813" y="4154"/>
                      <a:pt x="3389" y="2992"/>
                      <a:pt x="3389" y="2992"/>
                    </a:cubicBezTo>
                    <a:lnTo>
                      <a:pt x="3389" y="2992"/>
                    </a:lnTo>
                    <a:cubicBezTo>
                      <a:pt x="3389" y="2992"/>
                      <a:pt x="2771" y="3312"/>
                      <a:pt x="2219" y="3312"/>
                    </a:cubicBezTo>
                    <a:cubicBezTo>
                      <a:pt x="1884" y="3312"/>
                      <a:pt x="1573" y="3194"/>
                      <a:pt x="1439" y="2814"/>
                    </a:cubicBezTo>
                    <a:cubicBezTo>
                      <a:pt x="1131" y="1990"/>
                      <a:pt x="2045" y="1550"/>
                      <a:pt x="2382" y="1419"/>
                    </a:cubicBezTo>
                    <a:lnTo>
                      <a:pt x="2382" y="1419"/>
                    </a:lnTo>
                    <a:cubicBezTo>
                      <a:pt x="2191" y="1483"/>
                      <a:pt x="1810" y="1597"/>
                      <a:pt x="1511" y="1597"/>
                    </a:cubicBezTo>
                    <a:cubicBezTo>
                      <a:pt x="1248" y="1597"/>
                      <a:pt x="1050" y="1509"/>
                      <a:pt x="1104" y="1218"/>
                    </a:cubicBezTo>
                    <a:cubicBezTo>
                      <a:pt x="1241" y="470"/>
                      <a:pt x="2089" y="56"/>
                      <a:pt x="2089" y="56"/>
                    </a:cubicBezTo>
                    <a:cubicBezTo>
                      <a:pt x="2089" y="56"/>
                      <a:pt x="1965" y="0"/>
                      <a:pt x="1776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34" name="Google Shape;34;p2"/>
              <p:cNvSpPr/>
              <p:nvPr/>
            </p:nvSpPr>
            <p:spPr>
              <a:xfrm>
                <a:off x="8161637" y="887480"/>
                <a:ext cx="99012" cy="91737"/>
              </a:xfrm>
              <a:custGeom>
                <a:avLst/>
                <a:gdLst/>
                <a:ahLst/>
                <a:cxnLst/>
                <a:rect l="l" t="t" r="r" b="b"/>
                <a:pathLst>
                  <a:path w="2749" h="2547" extrusionOk="0">
                    <a:moveTo>
                      <a:pt x="2296" y="0"/>
                    </a:moveTo>
                    <a:lnTo>
                      <a:pt x="1724" y="158"/>
                    </a:lnTo>
                    <a:cubicBezTo>
                      <a:pt x="1724" y="158"/>
                      <a:pt x="2197" y="1636"/>
                      <a:pt x="1527" y="1951"/>
                    </a:cubicBezTo>
                    <a:cubicBezTo>
                      <a:pt x="1465" y="1979"/>
                      <a:pt x="1407" y="1992"/>
                      <a:pt x="1353" y="1992"/>
                    </a:cubicBezTo>
                    <a:cubicBezTo>
                      <a:pt x="721" y="1992"/>
                      <a:pt x="621" y="237"/>
                      <a:pt x="621" y="237"/>
                    </a:cubicBezTo>
                    <a:lnTo>
                      <a:pt x="207" y="276"/>
                    </a:lnTo>
                    <a:cubicBezTo>
                      <a:pt x="207" y="276"/>
                      <a:pt x="1" y="2546"/>
                      <a:pt x="1419" y="2546"/>
                    </a:cubicBezTo>
                    <a:cubicBezTo>
                      <a:pt x="1454" y="2546"/>
                      <a:pt x="1490" y="2545"/>
                      <a:pt x="1527" y="2542"/>
                    </a:cubicBezTo>
                    <a:cubicBezTo>
                      <a:pt x="2749" y="2443"/>
                      <a:pt x="2296" y="0"/>
                      <a:pt x="2296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35" name="Google Shape;35;p2"/>
              <p:cNvSpPr/>
              <p:nvPr/>
            </p:nvSpPr>
            <p:spPr>
              <a:xfrm>
                <a:off x="8278174" y="933575"/>
                <a:ext cx="142849" cy="80253"/>
              </a:xfrm>
              <a:custGeom>
                <a:avLst/>
                <a:gdLst/>
                <a:ahLst/>
                <a:cxnLst/>
                <a:rect l="l" t="t" r="r" b="b"/>
                <a:pathLst>
                  <a:path w="3074" h="2228" extrusionOk="0">
                    <a:moveTo>
                      <a:pt x="0" y="1"/>
                    </a:moveTo>
                    <a:cubicBezTo>
                      <a:pt x="118" y="316"/>
                      <a:pt x="414" y="2227"/>
                      <a:pt x="414" y="2227"/>
                    </a:cubicBezTo>
                    <a:lnTo>
                      <a:pt x="3074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36" name="Google Shape;36;p2"/>
              <p:cNvSpPr/>
              <p:nvPr/>
            </p:nvSpPr>
            <p:spPr>
              <a:xfrm>
                <a:off x="8125800" y="958435"/>
                <a:ext cx="60365" cy="59645"/>
              </a:xfrm>
              <a:custGeom>
                <a:avLst/>
                <a:gdLst/>
                <a:ahLst/>
                <a:cxnLst/>
                <a:rect l="l" t="t" r="r" b="b"/>
                <a:pathLst>
                  <a:path w="1676" h="1656" extrusionOk="0">
                    <a:moveTo>
                      <a:pt x="828" y="0"/>
                    </a:moveTo>
                    <a:cubicBezTo>
                      <a:pt x="375" y="0"/>
                      <a:pt x="0" y="375"/>
                      <a:pt x="0" y="828"/>
                    </a:cubicBezTo>
                    <a:cubicBezTo>
                      <a:pt x="0" y="1281"/>
                      <a:pt x="375" y="1656"/>
                      <a:pt x="828" y="1656"/>
                    </a:cubicBezTo>
                    <a:cubicBezTo>
                      <a:pt x="1301" y="1656"/>
                      <a:pt x="1675" y="1281"/>
                      <a:pt x="1675" y="828"/>
                    </a:cubicBezTo>
                    <a:cubicBezTo>
                      <a:pt x="1675" y="375"/>
                      <a:pt x="1301" y="0"/>
                      <a:pt x="828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</p:grpSp>
        <p:sp>
          <p:nvSpPr>
            <p:cNvPr id="37" name="Google Shape;37;p2"/>
            <p:cNvSpPr/>
            <p:nvPr/>
          </p:nvSpPr>
          <p:spPr>
            <a:xfrm>
              <a:off x="7571588" y="526075"/>
              <a:ext cx="363050" cy="704450"/>
            </a:xfrm>
            <a:custGeom>
              <a:avLst/>
              <a:gdLst/>
              <a:ahLst/>
              <a:cxnLst/>
              <a:rect l="l" t="t" r="r" b="b"/>
              <a:pathLst>
                <a:path w="14522" h="28178" extrusionOk="0">
                  <a:moveTo>
                    <a:pt x="1517" y="0"/>
                  </a:moveTo>
                  <a:cubicBezTo>
                    <a:pt x="1150" y="0"/>
                    <a:pt x="769" y="119"/>
                    <a:pt x="493" y="343"/>
                  </a:cubicBezTo>
                  <a:cubicBezTo>
                    <a:pt x="139" y="658"/>
                    <a:pt x="1" y="1131"/>
                    <a:pt x="60" y="1584"/>
                  </a:cubicBezTo>
                  <a:cubicBezTo>
                    <a:pt x="119" y="2116"/>
                    <a:pt x="414" y="2589"/>
                    <a:pt x="749" y="3003"/>
                  </a:cubicBezTo>
                  <a:cubicBezTo>
                    <a:pt x="1084" y="3436"/>
                    <a:pt x="1478" y="3830"/>
                    <a:pt x="1872" y="4205"/>
                  </a:cubicBezTo>
                  <a:cubicBezTo>
                    <a:pt x="2680" y="4953"/>
                    <a:pt x="3587" y="5584"/>
                    <a:pt x="4552" y="6096"/>
                  </a:cubicBezTo>
                  <a:cubicBezTo>
                    <a:pt x="4769" y="6510"/>
                    <a:pt x="4985" y="6923"/>
                    <a:pt x="5202" y="7337"/>
                  </a:cubicBezTo>
                  <a:cubicBezTo>
                    <a:pt x="5655" y="8283"/>
                    <a:pt x="6089" y="9229"/>
                    <a:pt x="6463" y="10194"/>
                  </a:cubicBezTo>
                  <a:cubicBezTo>
                    <a:pt x="5872" y="9583"/>
                    <a:pt x="5419" y="8835"/>
                    <a:pt x="4887" y="8165"/>
                  </a:cubicBezTo>
                  <a:cubicBezTo>
                    <a:pt x="4355" y="7495"/>
                    <a:pt x="3724" y="6884"/>
                    <a:pt x="2917" y="6589"/>
                  </a:cubicBezTo>
                  <a:cubicBezTo>
                    <a:pt x="2674" y="6497"/>
                    <a:pt x="2382" y="6440"/>
                    <a:pt x="2094" y="6440"/>
                  </a:cubicBezTo>
                  <a:cubicBezTo>
                    <a:pt x="1518" y="6440"/>
                    <a:pt x="953" y="6667"/>
                    <a:pt x="808" y="7298"/>
                  </a:cubicBezTo>
                  <a:cubicBezTo>
                    <a:pt x="572" y="8283"/>
                    <a:pt x="1695" y="8815"/>
                    <a:pt x="2424" y="9091"/>
                  </a:cubicBezTo>
                  <a:cubicBezTo>
                    <a:pt x="3370" y="9445"/>
                    <a:pt x="4394" y="9623"/>
                    <a:pt x="5399" y="9662"/>
                  </a:cubicBezTo>
                  <a:cubicBezTo>
                    <a:pt x="5411" y="9668"/>
                    <a:pt x="5422" y="9670"/>
                    <a:pt x="5434" y="9670"/>
                  </a:cubicBezTo>
                  <a:cubicBezTo>
                    <a:pt x="5462" y="9670"/>
                    <a:pt x="5490" y="9656"/>
                    <a:pt x="5517" y="9642"/>
                  </a:cubicBezTo>
                  <a:cubicBezTo>
                    <a:pt x="5892" y="10155"/>
                    <a:pt x="6286" y="10647"/>
                    <a:pt x="6778" y="11022"/>
                  </a:cubicBezTo>
                  <a:cubicBezTo>
                    <a:pt x="7054" y="11770"/>
                    <a:pt x="7310" y="12539"/>
                    <a:pt x="7547" y="13287"/>
                  </a:cubicBezTo>
                  <a:cubicBezTo>
                    <a:pt x="7409" y="13150"/>
                    <a:pt x="7251" y="12992"/>
                    <a:pt x="7113" y="12854"/>
                  </a:cubicBezTo>
                  <a:cubicBezTo>
                    <a:pt x="7094" y="12775"/>
                    <a:pt x="7035" y="12696"/>
                    <a:pt x="6936" y="12677"/>
                  </a:cubicBezTo>
                  <a:cubicBezTo>
                    <a:pt x="6424" y="12164"/>
                    <a:pt x="5892" y="11672"/>
                    <a:pt x="5281" y="11258"/>
                  </a:cubicBezTo>
                  <a:cubicBezTo>
                    <a:pt x="4564" y="10799"/>
                    <a:pt x="3710" y="10425"/>
                    <a:pt x="2847" y="10425"/>
                  </a:cubicBezTo>
                  <a:cubicBezTo>
                    <a:pt x="2785" y="10425"/>
                    <a:pt x="2723" y="10427"/>
                    <a:pt x="2661" y="10431"/>
                  </a:cubicBezTo>
                  <a:cubicBezTo>
                    <a:pt x="2227" y="10470"/>
                    <a:pt x="1754" y="10608"/>
                    <a:pt x="1478" y="10963"/>
                  </a:cubicBezTo>
                  <a:cubicBezTo>
                    <a:pt x="1222" y="11298"/>
                    <a:pt x="1222" y="11731"/>
                    <a:pt x="1400" y="12105"/>
                  </a:cubicBezTo>
                  <a:cubicBezTo>
                    <a:pt x="1813" y="12992"/>
                    <a:pt x="3074" y="13169"/>
                    <a:pt x="3921" y="13287"/>
                  </a:cubicBezTo>
                  <a:cubicBezTo>
                    <a:pt x="4249" y="13328"/>
                    <a:pt x="4580" y="13347"/>
                    <a:pt x="4910" y="13347"/>
                  </a:cubicBezTo>
                  <a:cubicBezTo>
                    <a:pt x="5552" y="13347"/>
                    <a:pt x="6193" y="13273"/>
                    <a:pt x="6818" y="13130"/>
                  </a:cubicBezTo>
                  <a:cubicBezTo>
                    <a:pt x="7113" y="13425"/>
                    <a:pt x="7409" y="13741"/>
                    <a:pt x="7724" y="14036"/>
                  </a:cubicBezTo>
                  <a:cubicBezTo>
                    <a:pt x="7744" y="14056"/>
                    <a:pt x="7764" y="14076"/>
                    <a:pt x="7783" y="14076"/>
                  </a:cubicBezTo>
                  <a:cubicBezTo>
                    <a:pt x="8039" y="15021"/>
                    <a:pt x="8276" y="15967"/>
                    <a:pt x="8493" y="16913"/>
                  </a:cubicBezTo>
                  <a:cubicBezTo>
                    <a:pt x="8118" y="16617"/>
                    <a:pt x="7823" y="16263"/>
                    <a:pt x="7507" y="15908"/>
                  </a:cubicBezTo>
                  <a:cubicBezTo>
                    <a:pt x="7153" y="15494"/>
                    <a:pt x="6759" y="15100"/>
                    <a:pt x="6286" y="14805"/>
                  </a:cubicBezTo>
                  <a:cubicBezTo>
                    <a:pt x="5615" y="14385"/>
                    <a:pt x="4801" y="14109"/>
                    <a:pt x="4003" y="14109"/>
                  </a:cubicBezTo>
                  <a:cubicBezTo>
                    <a:pt x="3863" y="14109"/>
                    <a:pt x="3724" y="14117"/>
                    <a:pt x="3587" y="14135"/>
                  </a:cubicBezTo>
                  <a:cubicBezTo>
                    <a:pt x="3114" y="14194"/>
                    <a:pt x="2661" y="14411"/>
                    <a:pt x="2385" y="14805"/>
                  </a:cubicBezTo>
                  <a:cubicBezTo>
                    <a:pt x="2129" y="15159"/>
                    <a:pt x="2050" y="15612"/>
                    <a:pt x="2247" y="16006"/>
                  </a:cubicBezTo>
                  <a:cubicBezTo>
                    <a:pt x="2661" y="16854"/>
                    <a:pt x="3862" y="17070"/>
                    <a:pt x="4710" y="17149"/>
                  </a:cubicBezTo>
                  <a:cubicBezTo>
                    <a:pt x="4868" y="17162"/>
                    <a:pt x="5028" y="17168"/>
                    <a:pt x="5188" y="17168"/>
                  </a:cubicBezTo>
                  <a:cubicBezTo>
                    <a:pt x="6003" y="17168"/>
                    <a:pt x="6835" y="17012"/>
                    <a:pt x="7626" y="16814"/>
                  </a:cubicBezTo>
                  <a:cubicBezTo>
                    <a:pt x="7665" y="16795"/>
                    <a:pt x="7704" y="16775"/>
                    <a:pt x="7724" y="16755"/>
                  </a:cubicBezTo>
                  <a:cubicBezTo>
                    <a:pt x="7980" y="17011"/>
                    <a:pt x="8256" y="17267"/>
                    <a:pt x="8552" y="17464"/>
                  </a:cubicBezTo>
                  <a:cubicBezTo>
                    <a:pt x="8571" y="17484"/>
                    <a:pt x="8591" y="17484"/>
                    <a:pt x="8611" y="17484"/>
                  </a:cubicBezTo>
                  <a:cubicBezTo>
                    <a:pt x="8808" y="18489"/>
                    <a:pt x="8985" y="19514"/>
                    <a:pt x="9143" y="20518"/>
                  </a:cubicBezTo>
                  <a:cubicBezTo>
                    <a:pt x="9084" y="20459"/>
                    <a:pt x="9025" y="20400"/>
                    <a:pt x="8946" y="20341"/>
                  </a:cubicBezTo>
                  <a:cubicBezTo>
                    <a:pt x="8788" y="20164"/>
                    <a:pt x="8611" y="19986"/>
                    <a:pt x="8414" y="19829"/>
                  </a:cubicBezTo>
                  <a:cubicBezTo>
                    <a:pt x="8059" y="19533"/>
                    <a:pt x="7704" y="19238"/>
                    <a:pt x="7291" y="19021"/>
                  </a:cubicBezTo>
                  <a:cubicBezTo>
                    <a:pt x="6834" y="18770"/>
                    <a:pt x="6299" y="18575"/>
                    <a:pt x="5762" y="18575"/>
                  </a:cubicBezTo>
                  <a:cubicBezTo>
                    <a:pt x="5582" y="18575"/>
                    <a:pt x="5400" y="18597"/>
                    <a:pt x="5222" y="18647"/>
                  </a:cubicBezTo>
                  <a:cubicBezTo>
                    <a:pt x="4828" y="18745"/>
                    <a:pt x="4552" y="18982"/>
                    <a:pt x="4473" y="19376"/>
                  </a:cubicBezTo>
                  <a:cubicBezTo>
                    <a:pt x="4414" y="19730"/>
                    <a:pt x="4493" y="20085"/>
                    <a:pt x="4670" y="20400"/>
                  </a:cubicBezTo>
                  <a:cubicBezTo>
                    <a:pt x="5084" y="21070"/>
                    <a:pt x="5813" y="21346"/>
                    <a:pt x="6562" y="21425"/>
                  </a:cubicBezTo>
                  <a:cubicBezTo>
                    <a:pt x="6677" y="21431"/>
                    <a:pt x="6794" y="21433"/>
                    <a:pt x="6912" y="21433"/>
                  </a:cubicBezTo>
                  <a:cubicBezTo>
                    <a:pt x="7196" y="21433"/>
                    <a:pt x="7485" y="21419"/>
                    <a:pt x="7764" y="21405"/>
                  </a:cubicBezTo>
                  <a:cubicBezTo>
                    <a:pt x="8236" y="21385"/>
                    <a:pt x="8690" y="21366"/>
                    <a:pt x="9162" y="21326"/>
                  </a:cubicBezTo>
                  <a:cubicBezTo>
                    <a:pt x="9182" y="21366"/>
                    <a:pt x="9222" y="21385"/>
                    <a:pt x="9261" y="21405"/>
                  </a:cubicBezTo>
                  <a:cubicBezTo>
                    <a:pt x="9340" y="21957"/>
                    <a:pt x="9399" y="22508"/>
                    <a:pt x="9458" y="23060"/>
                  </a:cubicBezTo>
                  <a:cubicBezTo>
                    <a:pt x="8847" y="22765"/>
                    <a:pt x="8197" y="22548"/>
                    <a:pt x="7547" y="22410"/>
                  </a:cubicBezTo>
                  <a:cubicBezTo>
                    <a:pt x="7261" y="22344"/>
                    <a:pt x="6913" y="22259"/>
                    <a:pt x="6584" y="22259"/>
                  </a:cubicBezTo>
                  <a:cubicBezTo>
                    <a:pt x="6322" y="22259"/>
                    <a:pt x="6072" y="22312"/>
                    <a:pt x="5872" y="22469"/>
                  </a:cubicBezTo>
                  <a:cubicBezTo>
                    <a:pt x="5399" y="22863"/>
                    <a:pt x="5636" y="23533"/>
                    <a:pt x="5990" y="23907"/>
                  </a:cubicBezTo>
                  <a:cubicBezTo>
                    <a:pt x="6264" y="24207"/>
                    <a:pt x="6640" y="24282"/>
                    <a:pt x="7028" y="24282"/>
                  </a:cubicBezTo>
                  <a:cubicBezTo>
                    <a:pt x="7228" y="24282"/>
                    <a:pt x="7432" y="24262"/>
                    <a:pt x="7626" y="24242"/>
                  </a:cubicBezTo>
                  <a:cubicBezTo>
                    <a:pt x="8256" y="24144"/>
                    <a:pt x="8887" y="23927"/>
                    <a:pt x="9458" y="23612"/>
                  </a:cubicBezTo>
                  <a:cubicBezTo>
                    <a:pt x="9478" y="23612"/>
                    <a:pt x="9497" y="23592"/>
                    <a:pt x="9497" y="23592"/>
                  </a:cubicBezTo>
                  <a:cubicBezTo>
                    <a:pt x="9635" y="25050"/>
                    <a:pt x="9714" y="26508"/>
                    <a:pt x="9754" y="27986"/>
                  </a:cubicBezTo>
                  <a:cubicBezTo>
                    <a:pt x="9763" y="28114"/>
                    <a:pt x="9867" y="28178"/>
                    <a:pt x="9968" y="28178"/>
                  </a:cubicBezTo>
                  <a:cubicBezTo>
                    <a:pt x="10069" y="28178"/>
                    <a:pt x="10167" y="28114"/>
                    <a:pt x="10167" y="27986"/>
                  </a:cubicBezTo>
                  <a:cubicBezTo>
                    <a:pt x="10128" y="26469"/>
                    <a:pt x="10029" y="24971"/>
                    <a:pt x="9891" y="23474"/>
                  </a:cubicBezTo>
                  <a:lnTo>
                    <a:pt x="9891" y="23474"/>
                  </a:lnTo>
                  <a:cubicBezTo>
                    <a:pt x="10522" y="23577"/>
                    <a:pt x="11164" y="23701"/>
                    <a:pt x="11800" y="23701"/>
                  </a:cubicBezTo>
                  <a:cubicBezTo>
                    <a:pt x="12019" y="23701"/>
                    <a:pt x="12236" y="23686"/>
                    <a:pt x="12453" y="23651"/>
                  </a:cubicBezTo>
                  <a:cubicBezTo>
                    <a:pt x="13202" y="23533"/>
                    <a:pt x="13950" y="23099"/>
                    <a:pt x="14246" y="22370"/>
                  </a:cubicBezTo>
                  <a:cubicBezTo>
                    <a:pt x="14522" y="21701"/>
                    <a:pt x="14029" y="21050"/>
                    <a:pt x="13359" y="20932"/>
                  </a:cubicBezTo>
                  <a:cubicBezTo>
                    <a:pt x="13263" y="20914"/>
                    <a:pt x="13167" y="20905"/>
                    <a:pt x="13072" y="20905"/>
                  </a:cubicBezTo>
                  <a:cubicBezTo>
                    <a:pt x="12350" y="20905"/>
                    <a:pt x="11668" y="21392"/>
                    <a:pt x="11093" y="21740"/>
                  </a:cubicBezTo>
                  <a:cubicBezTo>
                    <a:pt x="10739" y="21976"/>
                    <a:pt x="10364" y="22213"/>
                    <a:pt x="10029" y="22489"/>
                  </a:cubicBezTo>
                  <a:cubicBezTo>
                    <a:pt x="9951" y="22548"/>
                    <a:pt x="9891" y="22607"/>
                    <a:pt x="9813" y="22666"/>
                  </a:cubicBezTo>
                  <a:cubicBezTo>
                    <a:pt x="9793" y="22410"/>
                    <a:pt x="9754" y="22154"/>
                    <a:pt x="9734" y="21917"/>
                  </a:cubicBezTo>
                  <a:cubicBezTo>
                    <a:pt x="9694" y="21641"/>
                    <a:pt x="9655" y="21366"/>
                    <a:pt x="9635" y="21090"/>
                  </a:cubicBezTo>
                  <a:cubicBezTo>
                    <a:pt x="10167" y="20105"/>
                    <a:pt x="11566" y="19947"/>
                    <a:pt x="12453" y="19474"/>
                  </a:cubicBezTo>
                  <a:cubicBezTo>
                    <a:pt x="13280" y="19021"/>
                    <a:pt x="14049" y="18154"/>
                    <a:pt x="14049" y="17169"/>
                  </a:cubicBezTo>
                  <a:cubicBezTo>
                    <a:pt x="14066" y="16412"/>
                    <a:pt x="13493" y="15727"/>
                    <a:pt x="12761" y="15727"/>
                  </a:cubicBezTo>
                  <a:cubicBezTo>
                    <a:pt x="12636" y="15727"/>
                    <a:pt x="12506" y="15747"/>
                    <a:pt x="12374" y="15790"/>
                  </a:cubicBezTo>
                  <a:cubicBezTo>
                    <a:pt x="11941" y="15947"/>
                    <a:pt x="11586" y="16263"/>
                    <a:pt x="11271" y="16598"/>
                  </a:cubicBezTo>
                  <a:cubicBezTo>
                    <a:pt x="10955" y="16933"/>
                    <a:pt x="10660" y="17287"/>
                    <a:pt x="10443" y="17681"/>
                  </a:cubicBezTo>
                  <a:cubicBezTo>
                    <a:pt x="9951" y="18489"/>
                    <a:pt x="9655" y="19395"/>
                    <a:pt x="9576" y="20341"/>
                  </a:cubicBezTo>
                  <a:cubicBezTo>
                    <a:pt x="9557" y="20400"/>
                    <a:pt x="9576" y="20440"/>
                    <a:pt x="9596" y="20479"/>
                  </a:cubicBezTo>
                  <a:cubicBezTo>
                    <a:pt x="9576" y="20499"/>
                    <a:pt x="9557" y="20518"/>
                    <a:pt x="9557" y="20538"/>
                  </a:cubicBezTo>
                  <a:cubicBezTo>
                    <a:pt x="9379" y="19415"/>
                    <a:pt x="9182" y="18292"/>
                    <a:pt x="8965" y="17189"/>
                  </a:cubicBezTo>
                  <a:cubicBezTo>
                    <a:pt x="9025" y="17149"/>
                    <a:pt x="9064" y="17070"/>
                    <a:pt x="9044" y="16972"/>
                  </a:cubicBezTo>
                  <a:cubicBezTo>
                    <a:pt x="8709" y="15691"/>
                    <a:pt x="10069" y="14805"/>
                    <a:pt x="10955" y="14154"/>
                  </a:cubicBezTo>
                  <a:cubicBezTo>
                    <a:pt x="11803" y="13524"/>
                    <a:pt x="12729" y="12637"/>
                    <a:pt x="12926" y="11534"/>
                  </a:cubicBezTo>
                  <a:cubicBezTo>
                    <a:pt x="13004" y="11081"/>
                    <a:pt x="12945" y="10608"/>
                    <a:pt x="12630" y="10253"/>
                  </a:cubicBezTo>
                  <a:cubicBezTo>
                    <a:pt x="12371" y="9959"/>
                    <a:pt x="11975" y="9832"/>
                    <a:pt x="11602" y="9832"/>
                  </a:cubicBezTo>
                  <a:cubicBezTo>
                    <a:pt x="11550" y="9832"/>
                    <a:pt x="11499" y="9835"/>
                    <a:pt x="11448" y="9840"/>
                  </a:cubicBezTo>
                  <a:cubicBezTo>
                    <a:pt x="10384" y="9918"/>
                    <a:pt x="9793" y="10864"/>
                    <a:pt x="9497" y="11790"/>
                  </a:cubicBezTo>
                  <a:cubicBezTo>
                    <a:pt x="9162" y="12874"/>
                    <a:pt x="9025" y="14056"/>
                    <a:pt x="9044" y="15179"/>
                  </a:cubicBezTo>
                  <a:cubicBezTo>
                    <a:pt x="9044" y="15218"/>
                    <a:pt x="9064" y="15258"/>
                    <a:pt x="9064" y="15277"/>
                  </a:cubicBezTo>
                  <a:cubicBezTo>
                    <a:pt x="8906" y="15494"/>
                    <a:pt x="8788" y="15750"/>
                    <a:pt x="8690" y="16006"/>
                  </a:cubicBezTo>
                  <a:cubicBezTo>
                    <a:pt x="8473" y="15061"/>
                    <a:pt x="8217" y="14115"/>
                    <a:pt x="7941" y="13169"/>
                  </a:cubicBezTo>
                  <a:cubicBezTo>
                    <a:pt x="7980" y="13130"/>
                    <a:pt x="8020" y="13071"/>
                    <a:pt x="8000" y="12972"/>
                  </a:cubicBezTo>
                  <a:cubicBezTo>
                    <a:pt x="7803" y="11770"/>
                    <a:pt x="8847" y="10805"/>
                    <a:pt x="9517" y="9958"/>
                  </a:cubicBezTo>
                  <a:cubicBezTo>
                    <a:pt x="10148" y="9150"/>
                    <a:pt x="10620" y="8184"/>
                    <a:pt x="10778" y="7180"/>
                  </a:cubicBezTo>
                  <a:cubicBezTo>
                    <a:pt x="10837" y="6726"/>
                    <a:pt x="10817" y="6234"/>
                    <a:pt x="10542" y="5860"/>
                  </a:cubicBezTo>
                  <a:cubicBezTo>
                    <a:pt x="10350" y="5613"/>
                    <a:pt x="10073" y="5500"/>
                    <a:pt x="9789" y="5500"/>
                  </a:cubicBezTo>
                  <a:cubicBezTo>
                    <a:pt x="9665" y="5500"/>
                    <a:pt x="9539" y="5522"/>
                    <a:pt x="9419" y="5564"/>
                  </a:cubicBezTo>
                  <a:cubicBezTo>
                    <a:pt x="8512" y="5899"/>
                    <a:pt x="8177" y="6963"/>
                    <a:pt x="8059" y="7830"/>
                  </a:cubicBezTo>
                  <a:cubicBezTo>
                    <a:pt x="7901" y="8973"/>
                    <a:pt x="7941" y="10135"/>
                    <a:pt x="7980" y="11278"/>
                  </a:cubicBezTo>
                  <a:cubicBezTo>
                    <a:pt x="7980" y="11298"/>
                    <a:pt x="7980" y="11298"/>
                    <a:pt x="7980" y="11298"/>
                  </a:cubicBezTo>
                  <a:cubicBezTo>
                    <a:pt x="7823" y="11593"/>
                    <a:pt x="7685" y="11908"/>
                    <a:pt x="7626" y="12224"/>
                  </a:cubicBezTo>
                  <a:cubicBezTo>
                    <a:pt x="7527" y="11948"/>
                    <a:pt x="7448" y="11672"/>
                    <a:pt x="7350" y="11396"/>
                  </a:cubicBezTo>
                  <a:cubicBezTo>
                    <a:pt x="7291" y="11219"/>
                    <a:pt x="7212" y="11041"/>
                    <a:pt x="7153" y="10864"/>
                  </a:cubicBezTo>
                  <a:cubicBezTo>
                    <a:pt x="7153" y="10844"/>
                    <a:pt x="7153" y="10825"/>
                    <a:pt x="7133" y="10825"/>
                  </a:cubicBezTo>
                  <a:cubicBezTo>
                    <a:pt x="6995" y="10470"/>
                    <a:pt x="6857" y="10115"/>
                    <a:pt x="6719" y="9761"/>
                  </a:cubicBezTo>
                  <a:cubicBezTo>
                    <a:pt x="6719" y="9721"/>
                    <a:pt x="6719" y="9702"/>
                    <a:pt x="6719" y="9662"/>
                  </a:cubicBezTo>
                  <a:cubicBezTo>
                    <a:pt x="6384" y="8500"/>
                    <a:pt x="6818" y="7318"/>
                    <a:pt x="7251" y="6234"/>
                  </a:cubicBezTo>
                  <a:cubicBezTo>
                    <a:pt x="7626" y="5268"/>
                    <a:pt x="8059" y="4264"/>
                    <a:pt x="8039" y="3200"/>
                  </a:cubicBezTo>
                  <a:cubicBezTo>
                    <a:pt x="8020" y="2668"/>
                    <a:pt x="7882" y="2096"/>
                    <a:pt x="7488" y="1742"/>
                  </a:cubicBezTo>
                  <a:cubicBezTo>
                    <a:pt x="7240" y="1521"/>
                    <a:pt x="6934" y="1388"/>
                    <a:pt x="6618" y="1388"/>
                  </a:cubicBezTo>
                  <a:cubicBezTo>
                    <a:pt x="6482" y="1388"/>
                    <a:pt x="6343" y="1412"/>
                    <a:pt x="6207" y="1466"/>
                  </a:cubicBezTo>
                  <a:cubicBezTo>
                    <a:pt x="5104" y="1919"/>
                    <a:pt x="5320" y="3377"/>
                    <a:pt x="5439" y="4303"/>
                  </a:cubicBezTo>
                  <a:cubicBezTo>
                    <a:pt x="5577" y="5525"/>
                    <a:pt x="5833" y="6726"/>
                    <a:pt x="6187" y="7909"/>
                  </a:cubicBezTo>
                  <a:cubicBezTo>
                    <a:pt x="6207" y="7968"/>
                    <a:pt x="6227" y="7987"/>
                    <a:pt x="6266" y="8027"/>
                  </a:cubicBezTo>
                  <a:cubicBezTo>
                    <a:pt x="6227" y="8184"/>
                    <a:pt x="6207" y="8362"/>
                    <a:pt x="6207" y="8539"/>
                  </a:cubicBezTo>
                  <a:cubicBezTo>
                    <a:pt x="5813" y="7652"/>
                    <a:pt x="5380" y="6805"/>
                    <a:pt x="4926" y="5958"/>
                  </a:cubicBezTo>
                  <a:cubicBezTo>
                    <a:pt x="4926" y="5919"/>
                    <a:pt x="4926" y="5879"/>
                    <a:pt x="4887" y="5840"/>
                  </a:cubicBezTo>
                  <a:cubicBezTo>
                    <a:pt x="4710" y="5150"/>
                    <a:pt x="4532" y="4480"/>
                    <a:pt x="4335" y="3791"/>
                  </a:cubicBezTo>
                  <a:cubicBezTo>
                    <a:pt x="4158" y="3141"/>
                    <a:pt x="3981" y="2510"/>
                    <a:pt x="3705" y="1899"/>
                  </a:cubicBezTo>
                  <a:cubicBezTo>
                    <a:pt x="3330" y="1032"/>
                    <a:pt x="2700" y="106"/>
                    <a:pt x="1675" y="8"/>
                  </a:cubicBezTo>
                  <a:cubicBezTo>
                    <a:pt x="1623" y="3"/>
                    <a:pt x="1570" y="0"/>
                    <a:pt x="151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8" name="Google Shape;38;p2"/>
            <p:cNvSpPr/>
            <p:nvPr/>
          </p:nvSpPr>
          <p:spPr>
            <a:xfrm>
              <a:off x="1346075" y="700400"/>
              <a:ext cx="184200" cy="184200"/>
            </a:xfrm>
            <a:prstGeom prst="plus">
              <a:avLst>
                <a:gd name="adj" fmla="val 25000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grpSp>
          <p:nvGrpSpPr>
            <p:cNvPr id="39" name="Google Shape;39;p2"/>
            <p:cNvGrpSpPr/>
            <p:nvPr/>
          </p:nvGrpSpPr>
          <p:grpSpPr>
            <a:xfrm>
              <a:off x="8243225" y="1343850"/>
              <a:ext cx="375350" cy="382225"/>
              <a:chOff x="8090375" y="1459050"/>
              <a:chExt cx="375350" cy="382225"/>
            </a:xfrm>
          </p:grpSpPr>
          <p:sp>
            <p:nvSpPr>
              <p:cNvPr id="40" name="Google Shape;40;p2"/>
              <p:cNvSpPr/>
              <p:nvPr/>
            </p:nvSpPr>
            <p:spPr>
              <a:xfrm>
                <a:off x="8090375" y="1459050"/>
                <a:ext cx="375350" cy="382225"/>
              </a:xfrm>
              <a:custGeom>
                <a:avLst/>
                <a:gdLst/>
                <a:ahLst/>
                <a:cxnLst/>
                <a:rect l="l" t="t" r="r" b="b"/>
                <a:pathLst>
                  <a:path w="15014" h="15289" extrusionOk="0">
                    <a:moveTo>
                      <a:pt x="8861" y="1"/>
                    </a:moveTo>
                    <a:cubicBezTo>
                      <a:pt x="8250" y="1"/>
                      <a:pt x="7661" y="266"/>
                      <a:pt x="7271" y="768"/>
                    </a:cubicBezTo>
                    <a:cubicBezTo>
                      <a:pt x="6896" y="1241"/>
                      <a:pt x="6680" y="1852"/>
                      <a:pt x="6561" y="2463"/>
                    </a:cubicBezTo>
                    <a:cubicBezTo>
                      <a:pt x="6226" y="1852"/>
                      <a:pt x="5813" y="1281"/>
                      <a:pt x="5182" y="926"/>
                    </a:cubicBezTo>
                    <a:cubicBezTo>
                      <a:pt x="4824" y="718"/>
                      <a:pt x="4380" y="588"/>
                      <a:pt x="3947" y="588"/>
                    </a:cubicBezTo>
                    <a:cubicBezTo>
                      <a:pt x="3476" y="588"/>
                      <a:pt x="3018" y="743"/>
                      <a:pt x="2700" y="1123"/>
                    </a:cubicBezTo>
                    <a:cubicBezTo>
                      <a:pt x="2128" y="1832"/>
                      <a:pt x="2365" y="2995"/>
                      <a:pt x="2680" y="3743"/>
                    </a:cubicBezTo>
                    <a:cubicBezTo>
                      <a:pt x="2916" y="4295"/>
                      <a:pt x="3251" y="4788"/>
                      <a:pt x="3685" y="5182"/>
                    </a:cubicBezTo>
                    <a:cubicBezTo>
                      <a:pt x="3304" y="5115"/>
                      <a:pt x="2891" y="5069"/>
                      <a:pt x="2485" y="5069"/>
                    </a:cubicBezTo>
                    <a:cubicBezTo>
                      <a:pt x="1336" y="5069"/>
                      <a:pt x="244" y="5432"/>
                      <a:pt x="99" y="6699"/>
                    </a:cubicBezTo>
                    <a:cubicBezTo>
                      <a:pt x="0" y="7566"/>
                      <a:pt x="532" y="8374"/>
                      <a:pt x="1281" y="8807"/>
                    </a:cubicBezTo>
                    <a:cubicBezTo>
                      <a:pt x="1655" y="9043"/>
                      <a:pt x="2089" y="9162"/>
                      <a:pt x="2542" y="9201"/>
                    </a:cubicBezTo>
                    <a:cubicBezTo>
                      <a:pt x="2574" y="9203"/>
                      <a:pt x="2607" y="9204"/>
                      <a:pt x="2640" y="9204"/>
                    </a:cubicBezTo>
                    <a:cubicBezTo>
                      <a:pt x="2932" y="9204"/>
                      <a:pt x="3237" y="9139"/>
                      <a:pt x="3542" y="9139"/>
                    </a:cubicBezTo>
                    <a:cubicBezTo>
                      <a:pt x="3577" y="9139"/>
                      <a:pt x="3611" y="9140"/>
                      <a:pt x="3645" y="9142"/>
                    </a:cubicBezTo>
                    <a:cubicBezTo>
                      <a:pt x="2975" y="9595"/>
                      <a:pt x="2424" y="10206"/>
                      <a:pt x="2108" y="10935"/>
                    </a:cubicBezTo>
                    <a:cubicBezTo>
                      <a:pt x="1754" y="11723"/>
                      <a:pt x="1774" y="12728"/>
                      <a:pt x="2443" y="13358"/>
                    </a:cubicBezTo>
                    <a:cubicBezTo>
                      <a:pt x="2779" y="13665"/>
                      <a:pt x="3199" y="13799"/>
                      <a:pt x="3626" y="13799"/>
                    </a:cubicBezTo>
                    <a:cubicBezTo>
                      <a:pt x="4075" y="13799"/>
                      <a:pt x="4532" y="13650"/>
                      <a:pt x="4906" y="13398"/>
                    </a:cubicBezTo>
                    <a:cubicBezTo>
                      <a:pt x="5320" y="13102"/>
                      <a:pt x="5694" y="12688"/>
                      <a:pt x="5990" y="12216"/>
                    </a:cubicBezTo>
                    <a:cubicBezTo>
                      <a:pt x="6010" y="12511"/>
                      <a:pt x="6049" y="12787"/>
                      <a:pt x="6108" y="13083"/>
                    </a:cubicBezTo>
                    <a:cubicBezTo>
                      <a:pt x="6207" y="13516"/>
                      <a:pt x="6285" y="14009"/>
                      <a:pt x="6502" y="14403"/>
                    </a:cubicBezTo>
                    <a:cubicBezTo>
                      <a:pt x="6856" y="15029"/>
                      <a:pt x="7562" y="15289"/>
                      <a:pt x="8249" y="15289"/>
                    </a:cubicBezTo>
                    <a:cubicBezTo>
                      <a:pt x="8405" y="15289"/>
                      <a:pt x="8560" y="15275"/>
                      <a:pt x="8709" y="15250"/>
                    </a:cubicBezTo>
                    <a:cubicBezTo>
                      <a:pt x="9576" y="15092"/>
                      <a:pt x="10167" y="14403"/>
                      <a:pt x="10285" y="13555"/>
                    </a:cubicBezTo>
                    <a:cubicBezTo>
                      <a:pt x="10364" y="13023"/>
                      <a:pt x="10285" y="12531"/>
                      <a:pt x="10128" y="12058"/>
                    </a:cubicBezTo>
                    <a:lnTo>
                      <a:pt x="10128" y="12058"/>
                    </a:lnTo>
                    <a:cubicBezTo>
                      <a:pt x="10640" y="12452"/>
                      <a:pt x="11231" y="12728"/>
                      <a:pt x="11881" y="12807"/>
                    </a:cubicBezTo>
                    <a:cubicBezTo>
                      <a:pt x="11982" y="12817"/>
                      <a:pt x="12083" y="12823"/>
                      <a:pt x="12183" y="12823"/>
                    </a:cubicBezTo>
                    <a:cubicBezTo>
                      <a:pt x="13007" y="12823"/>
                      <a:pt x="13806" y="12463"/>
                      <a:pt x="14245" y="11743"/>
                    </a:cubicBezTo>
                    <a:cubicBezTo>
                      <a:pt x="14718" y="10955"/>
                      <a:pt x="14541" y="9969"/>
                      <a:pt x="13989" y="9260"/>
                    </a:cubicBezTo>
                    <a:cubicBezTo>
                      <a:pt x="13713" y="8886"/>
                      <a:pt x="13339" y="8610"/>
                      <a:pt x="12925" y="8413"/>
                    </a:cubicBezTo>
                    <a:cubicBezTo>
                      <a:pt x="12945" y="8413"/>
                      <a:pt x="12945" y="8413"/>
                      <a:pt x="12965" y="8393"/>
                    </a:cubicBezTo>
                    <a:cubicBezTo>
                      <a:pt x="13359" y="8216"/>
                      <a:pt x="13773" y="8019"/>
                      <a:pt x="14108" y="7723"/>
                    </a:cubicBezTo>
                    <a:cubicBezTo>
                      <a:pt x="14718" y="7172"/>
                      <a:pt x="15014" y="6068"/>
                      <a:pt x="14797" y="5280"/>
                    </a:cubicBezTo>
                    <a:cubicBezTo>
                      <a:pt x="14580" y="4453"/>
                      <a:pt x="13753" y="4019"/>
                      <a:pt x="12945" y="3960"/>
                    </a:cubicBezTo>
                    <a:cubicBezTo>
                      <a:pt x="12837" y="3951"/>
                      <a:pt x="12729" y="3948"/>
                      <a:pt x="12621" y="3948"/>
                    </a:cubicBezTo>
                    <a:cubicBezTo>
                      <a:pt x="12237" y="3948"/>
                      <a:pt x="11856" y="3997"/>
                      <a:pt x="11487" y="4059"/>
                    </a:cubicBezTo>
                    <a:cubicBezTo>
                      <a:pt x="11231" y="4118"/>
                      <a:pt x="10975" y="4177"/>
                      <a:pt x="10738" y="4256"/>
                    </a:cubicBezTo>
                    <a:cubicBezTo>
                      <a:pt x="11113" y="3566"/>
                      <a:pt x="11290" y="2798"/>
                      <a:pt x="11132" y="2029"/>
                    </a:cubicBezTo>
                    <a:cubicBezTo>
                      <a:pt x="10975" y="1202"/>
                      <a:pt x="10423" y="433"/>
                      <a:pt x="9615" y="138"/>
                    </a:cubicBezTo>
                    <a:cubicBezTo>
                      <a:pt x="9368" y="46"/>
                      <a:pt x="9112" y="1"/>
                      <a:pt x="8861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41" name="Google Shape;41;p2"/>
              <p:cNvSpPr/>
              <p:nvPr/>
            </p:nvSpPr>
            <p:spPr>
              <a:xfrm>
                <a:off x="8224500" y="1572325"/>
                <a:ext cx="53575" cy="41875"/>
              </a:xfrm>
              <a:custGeom>
                <a:avLst/>
                <a:gdLst/>
                <a:ahLst/>
                <a:cxnLst/>
                <a:rect l="l" t="t" r="r" b="b"/>
                <a:pathLst>
                  <a:path w="2143" h="1675" extrusionOk="0">
                    <a:moveTo>
                      <a:pt x="1203" y="701"/>
                    </a:moveTo>
                    <a:cubicBezTo>
                      <a:pt x="1217" y="701"/>
                      <a:pt x="1156" y="835"/>
                      <a:pt x="1149" y="835"/>
                    </a:cubicBezTo>
                    <a:cubicBezTo>
                      <a:pt x="1146" y="835"/>
                      <a:pt x="1152" y="812"/>
                      <a:pt x="1177" y="749"/>
                    </a:cubicBezTo>
                    <a:cubicBezTo>
                      <a:pt x="1177" y="729"/>
                      <a:pt x="1177" y="729"/>
                      <a:pt x="1177" y="729"/>
                    </a:cubicBezTo>
                    <a:cubicBezTo>
                      <a:pt x="1191" y="709"/>
                      <a:pt x="1200" y="701"/>
                      <a:pt x="1203" y="701"/>
                    </a:cubicBezTo>
                    <a:close/>
                    <a:moveTo>
                      <a:pt x="1114" y="0"/>
                    </a:moveTo>
                    <a:cubicBezTo>
                      <a:pt x="916" y="0"/>
                      <a:pt x="720" y="64"/>
                      <a:pt x="566" y="198"/>
                    </a:cubicBezTo>
                    <a:cubicBezTo>
                      <a:pt x="0" y="708"/>
                      <a:pt x="431" y="1675"/>
                      <a:pt x="1108" y="1675"/>
                    </a:cubicBezTo>
                    <a:cubicBezTo>
                      <a:pt x="1162" y="1675"/>
                      <a:pt x="1218" y="1669"/>
                      <a:pt x="1275" y="1656"/>
                    </a:cubicBezTo>
                    <a:cubicBezTo>
                      <a:pt x="1512" y="1636"/>
                      <a:pt x="1748" y="1498"/>
                      <a:pt x="1886" y="1301"/>
                    </a:cubicBezTo>
                    <a:cubicBezTo>
                      <a:pt x="2142" y="907"/>
                      <a:pt x="2004" y="395"/>
                      <a:pt x="1630" y="158"/>
                    </a:cubicBezTo>
                    <a:cubicBezTo>
                      <a:pt x="1479" y="54"/>
                      <a:pt x="1296" y="0"/>
                      <a:pt x="111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42" name="Google Shape;42;p2"/>
              <p:cNvSpPr/>
              <p:nvPr/>
            </p:nvSpPr>
            <p:spPr>
              <a:xfrm>
                <a:off x="8191850" y="1627050"/>
                <a:ext cx="53200" cy="42225"/>
              </a:xfrm>
              <a:custGeom>
                <a:avLst/>
                <a:gdLst/>
                <a:ahLst/>
                <a:cxnLst/>
                <a:rect l="l" t="t" r="r" b="b"/>
                <a:pathLst>
                  <a:path w="2128" h="1689" extrusionOk="0">
                    <a:moveTo>
                      <a:pt x="1187" y="706"/>
                    </a:moveTo>
                    <a:lnTo>
                      <a:pt x="1187" y="706"/>
                    </a:lnTo>
                    <a:cubicBezTo>
                      <a:pt x="1206" y="706"/>
                      <a:pt x="1144" y="844"/>
                      <a:pt x="1135" y="844"/>
                    </a:cubicBezTo>
                    <a:cubicBezTo>
                      <a:pt x="1131" y="844"/>
                      <a:pt x="1137" y="819"/>
                      <a:pt x="1163" y="747"/>
                    </a:cubicBezTo>
                    <a:cubicBezTo>
                      <a:pt x="1163" y="747"/>
                      <a:pt x="1163" y="747"/>
                      <a:pt x="1163" y="728"/>
                    </a:cubicBezTo>
                    <a:cubicBezTo>
                      <a:pt x="1175" y="712"/>
                      <a:pt x="1183" y="706"/>
                      <a:pt x="1187" y="706"/>
                    </a:cubicBezTo>
                    <a:close/>
                    <a:moveTo>
                      <a:pt x="1111" y="0"/>
                    </a:moveTo>
                    <a:cubicBezTo>
                      <a:pt x="909" y="0"/>
                      <a:pt x="708" y="69"/>
                      <a:pt x="552" y="215"/>
                    </a:cubicBezTo>
                    <a:cubicBezTo>
                      <a:pt x="1" y="730"/>
                      <a:pt x="426" y="1689"/>
                      <a:pt x="1108" y="1689"/>
                    </a:cubicBezTo>
                    <a:cubicBezTo>
                      <a:pt x="1158" y="1689"/>
                      <a:pt x="1209" y="1684"/>
                      <a:pt x="1261" y="1673"/>
                    </a:cubicBezTo>
                    <a:cubicBezTo>
                      <a:pt x="1497" y="1634"/>
                      <a:pt x="1734" y="1516"/>
                      <a:pt x="1872" y="1299"/>
                    </a:cubicBezTo>
                    <a:cubicBezTo>
                      <a:pt x="2128" y="925"/>
                      <a:pt x="1990" y="412"/>
                      <a:pt x="1616" y="156"/>
                    </a:cubicBezTo>
                    <a:cubicBezTo>
                      <a:pt x="1468" y="54"/>
                      <a:pt x="1289" y="0"/>
                      <a:pt x="111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43" name="Google Shape;43;p2"/>
              <p:cNvSpPr/>
              <p:nvPr/>
            </p:nvSpPr>
            <p:spPr>
              <a:xfrm>
                <a:off x="8213175" y="1679700"/>
                <a:ext cx="53075" cy="41900"/>
              </a:xfrm>
              <a:custGeom>
                <a:avLst/>
                <a:gdLst/>
                <a:ahLst/>
                <a:cxnLst/>
                <a:rect l="l" t="t" r="r" b="b"/>
                <a:pathLst>
                  <a:path w="2123" h="1676" extrusionOk="0">
                    <a:moveTo>
                      <a:pt x="1195" y="707"/>
                    </a:moveTo>
                    <a:cubicBezTo>
                      <a:pt x="1203" y="707"/>
                      <a:pt x="1139" y="838"/>
                      <a:pt x="1130" y="838"/>
                    </a:cubicBezTo>
                    <a:cubicBezTo>
                      <a:pt x="1126" y="838"/>
                      <a:pt x="1132" y="815"/>
                      <a:pt x="1157" y="749"/>
                    </a:cubicBezTo>
                    <a:cubicBezTo>
                      <a:pt x="1157" y="749"/>
                      <a:pt x="1157" y="730"/>
                      <a:pt x="1176" y="730"/>
                    </a:cubicBezTo>
                    <a:cubicBezTo>
                      <a:pt x="1187" y="714"/>
                      <a:pt x="1193" y="707"/>
                      <a:pt x="1195" y="707"/>
                    </a:cubicBezTo>
                    <a:close/>
                    <a:moveTo>
                      <a:pt x="1107" y="0"/>
                    </a:moveTo>
                    <a:cubicBezTo>
                      <a:pt x="906" y="0"/>
                      <a:pt x="709" y="64"/>
                      <a:pt x="566" y="198"/>
                    </a:cubicBezTo>
                    <a:cubicBezTo>
                      <a:pt x="1" y="726"/>
                      <a:pt x="413" y="1675"/>
                      <a:pt x="1086" y="1675"/>
                    </a:cubicBezTo>
                    <a:cubicBezTo>
                      <a:pt x="1141" y="1675"/>
                      <a:pt x="1197" y="1669"/>
                      <a:pt x="1255" y="1656"/>
                    </a:cubicBezTo>
                    <a:cubicBezTo>
                      <a:pt x="1511" y="1636"/>
                      <a:pt x="1748" y="1498"/>
                      <a:pt x="1886" y="1301"/>
                    </a:cubicBezTo>
                    <a:cubicBezTo>
                      <a:pt x="2122" y="907"/>
                      <a:pt x="2004" y="395"/>
                      <a:pt x="1630" y="158"/>
                    </a:cubicBezTo>
                    <a:cubicBezTo>
                      <a:pt x="1479" y="54"/>
                      <a:pt x="1291" y="0"/>
                      <a:pt x="110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44" name="Google Shape;44;p2"/>
              <p:cNvSpPr/>
              <p:nvPr/>
            </p:nvSpPr>
            <p:spPr>
              <a:xfrm>
                <a:off x="8247050" y="1627050"/>
                <a:ext cx="53175" cy="42225"/>
              </a:xfrm>
              <a:custGeom>
                <a:avLst/>
                <a:gdLst/>
                <a:ahLst/>
                <a:cxnLst/>
                <a:rect l="l" t="t" r="r" b="b"/>
                <a:pathLst>
                  <a:path w="2127" h="1689" extrusionOk="0">
                    <a:moveTo>
                      <a:pt x="1186" y="706"/>
                    </a:moveTo>
                    <a:lnTo>
                      <a:pt x="1186" y="706"/>
                    </a:lnTo>
                    <a:cubicBezTo>
                      <a:pt x="1205" y="706"/>
                      <a:pt x="1143" y="844"/>
                      <a:pt x="1134" y="844"/>
                    </a:cubicBezTo>
                    <a:cubicBezTo>
                      <a:pt x="1130" y="844"/>
                      <a:pt x="1136" y="819"/>
                      <a:pt x="1161" y="747"/>
                    </a:cubicBezTo>
                    <a:cubicBezTo>
                      <a:pt x="1161" y="747"/>
                      <a:pt x="1161" y="747"/>
                      <a:pt x="1161" y="728"/>
                    </a:cubicBezTo>
                    <a:cubicBezTo>
                      <a:pt x="1174" y="712"/>
                      <a:pt x="1182" y="706"/>
                      <a:pt x="1186" y="706"/>
                    </a:cubicBezTo>
                    <a:close/>
                    <a:moveTo>
                      <a:pt x="1122" y="0"/>
                    </a:moveTo>
                    <a:cubicBezTo>
                      <a:pt x="918" y="0"/>
                      <a:pt x="716" y="69"/>
                      <a:pt x="570" y="215"/>
                    </a:cubicBezTo>
                    <a:cubicBezTo>
                      <a:pt x="1" y="730"/>
                      <a:pt x="425" y="1689"/>
                      <a:pt x="1107" y="1689"/>
                    </a:cubicBezTo>
                    <a:cubicBezTo>
                      <a:pt x="1157" y="1689"/>
                      <a:pt x="1208" y="1684"/>
                      <a:pt x="1260" y="1673"/>
                    </a:cubicBezTo>
                    <a:cubicBezTo>
                      <a:pt x="1516" y="1634"/>
                      <a:pt x="1752" y="1516"/>
                      <a:pt x="1890" y="1299"/>
                    </a:cubicBezTo>
                    <a:cubicBezTo>
                      <a:pt x="2127" y="925"/>
                      <a:pt x="2008" y="412"/>
                      <a:pt x="1634" y="156"/>
                    </a:cubicBezTo>
                    <a:cubicBezTo>
                      <a:pt x="1486" y="54"/>
                      <a:pt x="1303" y="0"/>
                      <a:pt x="112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45" name="Google Shape;45;p2"/>
              <p:cNvSpPr/>
              <p:nvPr/>
            </p:nvSpPr>
            <p:spPr>
              <a:xfrm>
                <a:off x="8289875" y="1591575"/>
                <a:ext cx="53200" cy="42250"/>
              </a:xfrm>
              <a:custGeom>
                <a:avLst/>
                <a:gdLst/>
                <a:ahLst/>
                <a:cxnLst/>
                <a:rect l="l" t="t" r="r" b="b"/>
                <a:pathLst>
                  <a:path w="2128" h="1690" extrusionOk="0">
                    <a:moveTo>
                      <a:pt x="1187" y="706"/>
                    </a:moveTo>
                    <a:lnTo>
                      <a:pt x="1187" y="706"/>
                    </a:lnTo>
                    <a:cubicBezTo>
                      <a:pt x="1206" y="706"/>
                      <a:pt x="1144" y="844"/>
                      <a:pt x="1135" y="844"/>
                    </a:cubicBezTo>
                    <a:cubicBezTo>
                      <a:pt x="1131" y="844"/>
                      <a:pt x="1137" y="819"/>
                      <a:pt x="1162" y="748"/>
                    </a:cubicBezTo>
                    <a:cubicBezTo>
                      <a:pt x="1162" y="748"/>
                      <a:pt x="1162" y="748"/>
                      <a:pt x="1162" y="728"/>
                    </a:cubicBezTo>
                    <a:cubicBezTo>
                      <a:pt x="1175" y="712"/>
                      <a:pt x="1183" y="706"/>
                      <a:pt x="1187" y="706"/>
                    </a:cubicBezTo>
                    <a:close/>
                    <a:moveTo>
                      <a:pt x="1110" y="1"/>
                    </a:moveTo>
                    <a:cubicBezTo>
                      <a:pt x="909" y="1"/>
                      <a:pt x="708" y="69"/>
                      <a:pt x="552" y="216"/>
                    </a:cubicBezTo>
                    <a:cubicBezTo>
                      <a:pt x="1" y="730"/>
                      <a:pt x="426" y="1689"/>
                      <a:pt x="1108" y="1689"/>
                    </a:cubicBezTo>
                    <a:cubicBezTo>
                      <a:pt x="1158" y="1689"/>
                      <a:pt x="1209" y="1684"/>
                      <a:pt x="1261" y="1674"/>
                    </a:cubicBezTo>
                    <a:cubicBezTo>
                      <a:pt x="1497" y="1634"/>
                      <a:pt x="1734" y="1516"/>
                      <a:pt x="1872" y="1299"/>
                    </a:cubicBezTo>
                    <a:cubicBezTo>
                      <a:pt x="2128" y="925"/>
                      <a:pt x="1990" y="393"/>
                      <a:pt x="1616" y="157"/>
                    </a:cubicBezTo>
                    <a:cubicBezTo>
                      <a:pt x="1467" y="55"/>
                      <a:pt x="1289" y="1"/>
                      <a:pt x="111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46" name="Google Shape;46;p2"/>
              <p:cNvSpPr/>
              <p:nvPr/>
            </p:nvSpPr>
            <p:spPr>
              <a:xfrm>
                <a:off x="8311100" y="1643800"/>
                <a:ext cx="53175" cy="42225"/>
              </a:xfrm>
              <a:custGeom>
                <a:avLst/>
                <a:gdLst/>
                <a:ahLst/>
                <a:cxnLst/>
                <a:rect l="l" t="t" r="r" b="b"/>
                <a:pathLst>
                  <a:path w="2127" h="1689" extrusionOk="0">
                    <a:moveTo>
                      <a:pt x="1199" y="705"/>
                    </a:moveTo>
                    <a:cubicBezTo>
                      <a:pt x="1207" y="705"/>
                      <a:pt x="1143" y="835"/>
                      <a:pt x="1133" y="835"/>
                    </a:cubicBezTo>
                    <a:cubicBezTo>
                      <a:pt x="1130" y="835"/>
                      <a:pt x="1135" y="812"/>
                      <a:pt x="1161" y="747"/>
                    </a:cubicBezTo>
                    <a:cubicBezTo>
                      <a:pt x="1161" y="747"/>
                      <a:pt x="1161" y="727"/>
                      <a:pt x="1180" y="727"/>
                    </a:cubicBezTo>
                    <a:cubicBezTo>
                      <a:pt x="1191" y="711"/>
                      <a:pt x="1197" y="705"/>
                      <a:pt x="1199" y="705"/>
                    </a:cubicBezTo>
                    <a:close/>
                    <a:moveTo>
                      <a:pt x="1121" y="0"/>
                    </a:moveTo>
                    <a:cubicBezTo>
                      <a:pt x="917" y="0"/>
                      <a:pt x="716" y="69"/>
                      <a:pt x="570" y="215"/>
                    </a:cubicBezTo>
                    <a:cubicBezTo>
                      <a:pt x="0" y="729"/>
                      <a:pt x="424" y="1689"/>
                      <a:pt x="1106" y="1689"/>
                    </a:cubicBezTo>
                    <a:cubicBezTo>
                      <a:pt x="1156" y="1689"/>
                      <a:pt x="1207" y="1684"/>
                      <a:pt x="1259" y="1673"/>
                    </a:cubicBezTo>
                    <a:cubicBezTo>
                      <a:pt x="1515" y="1634"/>
                      <a:pt x="1752" y="1516"/>
                      <a:pt x="1890" y="1299"/>
                    </a:cubicBezTo>
                    <a:cubicBezTo>
                      <a:pt x="2126" y="905"/>
                      <a:pt x="2008" y="392"/>
                      <a:pt x="1633" y="156"/>
                    </a:cubicBezTo>
                    <a:cubicBezTo>
                      <a:pt x="1485" y="54"/>
                      <a:pt x="1302" y="0"/>
                      <a:pt x="112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47" name="Google Shape;47;p2"/>
              <p:cNvSpPr/>
              <p:nvPr/>
            </p:nvSpPr>
            <p:spPr>
              <a:xfrm>
                <a:off x="8268250" y="1685850"/>
                <a:ext cx="53150" cy="42050"/>
              </a:xfrm>
              <a:custGeom>
                <a:avLst/>
                <a:gdLst/>
                <a:ahLst/>
                <a:cxnLst/>
                <a:rect l="l" t="t" r="r" b="b"/>
                <a:pathLst>
                  <a:path w="2126" h="1682" extrusionOk="0">
                    <a:moveTo>
                      <a:pt x="1205" y="711"/>
                    </a:moveTo>
                    <a:cubicBezTo>
                      <a:pt x="1216" y="711"/>
                      <a:pt x="1152" y="837"/>
                      <a:pt x="1145" y="837"/>
                    </a:cubicBezTo>
                    <a:cubicBezTo>
                      <a:pt x="1141" y="837"/>
                      <a:pt x="1149" y="812"/>
                      <a:pt x="1180" y="740"/>
                    </a:cubicBezTo>
                    <a:cubicBezTo>
                      <a:pt x="1195" y="719"/>
                      <a:pt x="1203" y="711"/>
                      <a:pt x="1205" y="711"/>
                    </a:cubicBezTo>
                    <a:close/>
                    <a:moveTo>
                      <a:pt x="1118" y="1"/>
                    </a:moveTo>
                    <a:cubicBezTo>
                      <a:pt x="920" y="1"/>
                      <a:pt x="723" y="64"/>
                      <a:pt x="569" y="208"/>
                    </a:cubicBezTo>
                    <a:cubicBezTo>
                      <a:pt x="0" y="722"/>
                      <a:pt x="424" y="1682"/>
                      <a:pt x="1122" y="1682"/>
                    </a:cubicBezTo>
                    <a:cubicBezTo>
                      <a:pt x="1173" y="1682"/>
                      <a:pt x="1225" y="1677"/>
                      <a:pt x="1279" y="1666"/>
                    </a:cubicBezTo>
                    <a:cubicBezTo>
                      <a:pt x="1515" y="1626"/>
                      <a:pt x="1752" y="1508"/>
                      <a:pt x="1889" y="1292"/>
                    </a:cubicBezTo>
                    <a:cubicBezTo>
                      <a:pt x="2126" y="917"/>
                      <a:pt x="2008" y="405"/>
                      <a:pt x="1633" y="149"/>
                    </a:cubicBezTo>
                    <a:cubicBezTo>
                      <a:pt x="1482" y="54"/>
                      <a:pt x="1300" y="1"/>
                      <a:pt x="111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4246417107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4"/>
          <p:cNvSpPr/>
          <p:nvPr/>
        </p:nvSpPr>
        <p:spPr>
          <a:xfrm>
            <a:off x="428201" y="366600"/>
            <a:ext cx="11335600" cy="6124800"/>
          </a:xfrm>
          <a:prstGeom prst="roundRect">
            <a:avLst>
              <a:gd name="adj" fmla="val 3448"/>
            </a:avLst>
          </a:prstGeom>
          <a:solidFill>
            <a:schemeClr val="lt2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79" name="Google Shape;79;p4"/>
          <p:cNvSpPr txBox="1">
            <a:spLocks noGrp="1"/>
          </p:cNvSpPr>
          <p:nvPr>
            <p:ph type="title"/>
          </p:nvPr>
        </p:nvSpPr>
        <p:spPr>
          <a:xfrm>
            <a:off x="960000" y="719200"/>
            <a:ext cx="10281200" cy="7108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4"/>
          <p:cNvSpPr txBox="1">
            <a:spLocks noGrp="1"/>
          </p:cNvSpPr>
          <p:nvPr>
            <p:ph type="body" idx="1"/>
          </p:nvPr>
        </p:nvSpPr>
        <p:spPr>
          <a:xfrm>
            <a:off x="960000" y="1590467"/>
            <a:ext cx="10281200" cy="45484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marL="608625" lvl="0" indent="-40575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AutoNum type="arabicPeriod"/>
              <a:defRPr sz="1700">
                <a:solidFill>
                  <a:srgbClr val="434343"/>
                </a:solidFill>
              </a:defRPr>
            </a:lvl1pPr>
            <a:lvl2pPr marL="1217249" lvl="1" indent="-405750" rtl="0">
              <a:lnSpc>
                <a:spcPct val="115000"/>
              </a:lnSpc>
              <a:spcBef>
                <a:spcPts val="213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>
                <a:solidFill>
                  <a:srgbClr val="434343"/>
                </a:solidFill>
              </a:defRPr>
            </a:lvl2pPr>
            <a:lvl3pPr marL="1825874" lvl="2" indent="-405750" rtl="0">
              <a:lnSpc>
                <a:spcPct val="115000"/>
              </a:lnSpc>
              <a:spcBef>
                <a:spcPts val="213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>
                <a:solidFill>
                  <a:srgbClr val="434343"/>
                </a:solidFill>
              </a:defRPr>
            </a:lvl3pPr>
            <a:lvl4pPr marL="2434499" lvl="3" indent="-405750" rtl="0">
              <a:lnSpc>
                <a:spcPct val="115000"/>
              </a:lnSpc>
              <a:spcBef>
                <a:spcPts val="213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>
                <a:solidFill>
                  <a:srgbClr val="434343"/>
                </a:solidFill>
              </a:defRPr>
            </a:lvl4pPr>
            <a:lvl5pPr marL="3043123" lvl="4" indent="-405750" rtl="0">
              <a:lnSpc>
                <a:spcPct val="115000"/>
              </a:lnSpc>
              <a:spcBef>
                <a:spcPts val="213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>
                <a:solidFill>
                  <a:srgbClr val="434343"/>
                </a:solidFill>
              </a:defRPr>
            </a:lvl5pPr>
            <a:lvl6pPr marL="3651748" lvl="5" indent="-405750" rtl="0">
              <a:lnSpc>
                <a:spcPct val="115000"/>
              </a:lnSpc>
              <a:spcBef>
                <a:spcPts val="213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>
                <a:solidFill>
                  <a:srgbClr val="434343"/>
                </a:solidFill>
              </a:defRPr>
            </a:lvl6pPr>
            <a:lvl7pPr marL="4260372" lvl="6" indent="-405750" rtl="0">
              <a:lnSpc>
                <a:spcPct val="115000"/>
              </a:lnSpc>
              <a:spcBef>
                <a:spcPts val="213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>
                <a:solidFill>
                  <a:srgbClr val="434343"/>
                </a:solidFill>
              </a:defRPr>
            </a:lvl7pPr>
            <a:lvl8pPr marL="4868997" lvl="7" indent="-405750" rtl="0">
              <a:lnSpc>
                <a:spcPct val="115000"/>
              </a:lnSpc>
              <a:spcBef>
                <a:spcPts val="213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>
                <a:solidFill>
                  <a:srgbClr val="434343"/>
                </a:solidFill>
              </a:defRPr>
            </a:lvl8pPr>
            <a:lvl9pPr marL="5477622" lvl="8" indent="-405750" rtl="0">
              <a:lnSpc>
                <a:spcPct val="115000"/>
              </a:lnSpc>
              <a:spcBef>
                <a:spcPts val="2130"/>
              </a:spcBef>
              <a:spcAft>
                <a:spcPts val="213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  <p:grpSp>
        <p:nvGrpSpPr>
          <p:cNvPr id="81" name="Google Shape;81;p4"/>
          <p:cNvGrpSpPr/>
          <p:nvPr/>
        </p:nvGrpSpPr>
        <p:grpSpPr>
          <a:xfrm flipH="1">
            <a:off x="10388655" y="697176"/>
            <a:ext cx="912373" cy="754871"/>
            <a:chOff x="7558775" y="805000"/>
            <a:chExt cx="862247" cy="713399"/>
          </a:xfrm>
        </p:grpSpPr>
        <p:sp>
          <p:nvSpPr>
            <p:cNvPr id="82" name="Google Shape;82;p4"/>
            <p:cNvSpPr/>
            <p:nvPr/>
          </p:nvSpPr>
          <p:spPr>
            <a:xfrm>
              <a:off x="7558775" y="805000"/>
              <a:ext cx="861539" cy="713399"/>
            </a:xfrm>
            <a:custGeom>
              <a:avLst/>
              <a:gdLst/>
              <a:ahLst/>
              <a:cxnLst/>
              <a:rect l="l" t="t" r="r" b="b"/>
              <a:pathLst>
                <a:path w="23920" h="19807" extrusionOk="0">
                  <a:moveTo>
                    <a:pt x="6252" y="0"/>
                  </a:moveTo>
                  <a:cubicBezTo>
                    <a:pt x="6112" y="0"/>
                    <a:pt x="5973" y="14"/>
                    <a:pt x="5833" y="44"/>
                  </a:cubicBezTo>
                  <a:cubicBezTo>
                    <a:pt x="4000" y="438"/>
                    <a:pt x="6601" y="3669"/>
                    <a:pt x="6601" y="3669"/>
                  </a:cubicBezTo>
                  <a:cubicBezTo>
                    <a:pt x="6601" y="3669"/>
                    <a:pt x="4590" y="1565"/>
                    <a:pt x="3213" y="1565"/>
                  </a:cubicBezTo>
                  <a:cubicBezTo>
                    <a:pt x="2910" y="1565"/>
                    <a:pt x="2638" y="1667"/>
                    <a:pt x="2424" y="1916"/>
                  </a:cubicBezTo>
                  <a:cubicBezTo>
                    <a:pt x="1163" y="3354"/>
                    <a:pt x="4592" y="5837"/>
                    <a:pt x="4592" y="5837"/>
                  </a:cubicBezTo>
                  <a:cubicBezTo>
                    <a:pt x="4592" y="5837"/>
                    <a:pt x="2636" y="4760"/>
                    <a:pt x="1416" y="4760"/>
                  </a:cubicBezTo>
                  <a:cubicBezTo>
                    <a:pt x="953" y="4760"/>
                    <a:pt x="596" y="4916"/>
                    <a:pt x="493" y="5344"/>
                  </a:cubicBezTo>
                  <a:cubicBezTo>
                    <a:pt x="1" y="7393"/>
                    <a:pt x="4119" y="10624"/>
                    <a:pt x="7961" y="11629"/>
                  </a:cubicBezTo>
                  <a:cubicBezTo>
                    <a:pt x="7961" y="11629"/>
                    <a:pt x="5401" y="13430"/>
                    <a:pt x="2896" y="13430"/>
                  </a:cubicBezTo>
                  <a:cubicBezTo>
                    <a:pt x="2436" y="13430"/>
                    <a:pt x="1978" y="13369"/>
                    <a:pt x="1538" y="13225"/>
                  </a:cubicBezTo>
                  <a:lnTo>
                    <a:pt x="1538" y="13225"/>
                  </a:lnTo>
                  <a:cubicBezTo>
                    <a:pt x="1538" y="13226"/>
                    <a:pt x="2025" y="19807"/>
                    <a:pt x="11322" y="19807"/>
                  </a:cubicBezTo>
                  <a:cubicBezTo>
                    <a:pt x="11377" y="19807"/>
                    <a:pt x="11432" y="19806"/>
                    <a:pt x="11488" y="19806"/>
                  </a:cubicBezTo>
                  <a:cubicBezTo>
                    <a:pt x="22029" y="19727"/>
                    <a:pt x="23920" y="1758"/>
                    <a:pt x="18482" y="1108"/>
                  </a:cubicBezTo>
                  <a:cubicBezTo>
                    <a:pt x="18193" y="1074"/>
                    <a:pt x="17922" y="1058"/>
                    <a:pt x="17669" y="1058"/>
                  </a:cubicBezTo>
                  <a:cubicBezTo>
                    <a:pt x="13957" y="1058"/>
                    <a:pt x="13821" y="4556"/>
                    <a:pt x="12512" y="7433"/>
                  </a:cubicBezTo>
                  <a:cubicBezTo>
                    <a:pt x="12512" y="7433"/>
                    <a:pt x="9438" y="0"/>
                    <a:pt x="6252" y="0"/>
                  </a:cubicBez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83" name="Google Shape;83;p4"/>
            <p:cNvSpPr/>
            <p:nvPr/>
          </p:nvSpPr>
          <p:spPr>
            <a:xfrm>
              <a:off x="8020052" y="1100380"/>
              <a:ext cx="273625" cy="163952"/>
            </a:xfrm>
            <a:custGeom>
              <a:avLst/>
              <a:gdLst/>
              <a:ahLst/>
              <a:cxnLst/>
              <a:rect l="l" t="t" r="r" b="b"/>
              <a:pathLst>
                <a:path w="7597" h="4552" extrusionOk="0">
                  <a:moveTo>
                    <a:pt x="2207" y="729"/>
                  </a:moveTo>
                  <a:lnTo>
                    <a:pt x="2207" y="729"/>
                  </a:lnTo>
                  <a:cubicBezTo>
                    <a:pt x="2207" y="729"/>
                    <a:pt x="2172" y="778"/>
                    <a:pt x="2124" y="861"/>
                  </a:cubicBezTo>
                  <a:lnTo>
                    <a:pt x="2124" y="861"/>
                  </a:lnTo>
                  <a:cubicBezTo>
                    <a:pt x="2176" y="781"/>
                    <a:pt x="2207" y="729"/>
                    <a:pt x="2207" y="729"/>
                  </a:cubicBezTo>
                  <a:close/>
                  <a:moveTo>
                    <a:pt x="907" y="0"/>
                  </a:moveTo>
                  <a:lnTo>
                    <a:pt x="907" y="0"/>
                  </a:lnTo>
                  <a:cubicBezTo>
                    <a:pt x="907" y="0"/>
                    <a:pt x="1" y="237"/>
                    <a:pt x="237" y="1497"/>
                  </a:cubicBezTo>
                  <a:cubicBezTo>
                    <a:pt x="344" y="2066"/>
                    <a:pt x="618" y="2222"/>
                    <a:pt x="888" y="2222"/>
                  </a:cubicBezTo>
                  <a:cubicBezTo>
                    <a:pt x="1216" y="2222"/>
                    <a:pt x="1537" y="1990"/>
                    <a:pt x="1537" y="1990"/>
                  </a:cubicBezTo>
                  <a:lnTo>
                    <a:pt x="1537" y="1990"/>
                  </a:lnTo>
                  <a:cubicBezTo>
                    <a:pt x="1537" y="1990"/>
                    <a:pt x="947" y="2601"/>
                    <a:pt x="1971" y="3054"/>
                  </a:cubicBezTo>
                  <a:cubicBezTo>
                    <a:pt x="2156" y="3132"/>
                    <a:pt x="2332" y="3164"/>
                    <a:pt x="2497" y="3164"/>
                  </a:cubicBezTo>
                  <a:cubicBezTo>
                    <a:pt x="3247" y="3164"/>
                    <a:pt x="3764" y="2503"/>
                    <a:pt x="3764" y="2502"/>
                  </a:cubicBezTo>
                  <a:lnTo>
                    <a:pt x="3764" y="2502"/>
                  </a:lnTo>
                  <a:cubicBezTo>
                    <a:pt x="3764" y="2503"/>
                    <a:pt x="2937" y="3960"/>
                    <a:pt x="4118" y="4256"/>
                  </a:cubicBezTo>
                  <a:cubicBezTo>
                    <a:pt x="4263" y="4292"/>
                    <a:pt x="4396" y="4308"/>
                    <a:pt x="4519" y="4308"/>
                  </a:cubicBezTo>
                  <a:cubicBezTo>
                    <a:pt x="5147" y="4308"/>
                    <a:pt x="5506" y="3895"/>
                    <a:pt x="5661" y="3655"/>
                  </a:cubicBezTo>
                  <a:lnTo>
                    <a:pt x="5661" y="3655"/>
                  </a:lnTo>
                  <a:cubicBezTo>
                    <a:pt x="5587" y="3860"/>
                    <a:pt x="5595" y="4216"/>
                    <a:pt x="6306" y="4492"/>
                  </a:cubicBezTo>
                  <a:cubicBezTo>
                    <a:pt x="6411" y="4533"/>
                    <a:pt x="6508" y="4552"/>
                    <a:pt x="6598" y="4552"/>
                  </a:cubicBezTo>
                  <a:cubicBezTo>
                    <a:pt x="7416" y="4552"/>
                    <a:pt x="7597" y="2992"/>
                    <a:pt x="7153" y="2423"/>
                  </a:cubicBezTo>
                  <a:lnTo>
                    <a:pt x="7153" y="2423"/>
                  </a:lnTo>
                  <a:cubicBezTo>
                    <a:pt x="7153" y="2424"/>
                    <a:pt x="7251" y="3684"/>
                    <a:pt x="6463" y="3960"/>
                  </a:cubicBezTo>
                  <a:cubicBezTo>
                    <a:pt x="6410" y="3980"/>
                    <a:pt x="6361" y="3990"/>
                    <a:pt x="6317" y="3990"/>
                  </a:cubicBezTo>
                  <a:cubicBezTo>
                    <a:pt x="5709" y="3990"/>
                    <a:pt x="5931" y="2227"/>
                    <a:pt x="5931" y="2226"/>
                  </a:cubicBezTo>
                  <a:lnTo>
                    <a:pt x="5931" y="2226"/>
                  </a:lnTo>
                  <a:cubicBezTo>
                    <a:pt x="5931" y="2227"/>
                    <a:pt x="5633" y="3602"/>
                    <a:pt x="4839" y="3602"/>
                  </a:cubicBezTo>
                  <a:cubicBezTo>
                    <a:pt x="4767" y="3602"/>
                    <a:pt x="4691" y="3591"/>
                    <a:pt x="4611" y="3566"/>
                  </a:cubicBezTo>
                  <a:cubicBezTo>
                    <a:pt x="3626" y="3290"/>
                    <a:pt x="4118" y="1400"/>
                    <a:pt x="4118" y="1399"/>
                  </a:cubicBezTo>
                  <a:lnTo>
                    <a:pt x="4118" y="1399"/>
                  </a:lnTo>
                  <a:cubicBezTo>
                    <a:pt x="4118" y="1399"/>
                    <a:pt x="3548" y="2627"/>
                    <a:pt x="2735" y="2627"/>
                  </a:cubicBezTo>
                  <a:cubicBezTo>
                    <a:pt x="2604" y="2627"/>
                    <a:pt x="2467" y="2596"/>
                    <a:pt x="2326" y="2522"/>
                  </a:cubicBezTo>
                  <a:cubicBezTo>
                    <a:pt x="1503" y="2095"/>
                    <a:pt x="1925" y="1198"/>
                    <a:pt x="2124" y="861"/>
                  </a:cubicBezTo>
                  <a:lnTo>
                    <a:pt x="2124" y="861"/>
                  </a:lnTo>
                  <a:cubicBezTo>
                    <a:pt x="1948" y="1124"/>
                    <a:pt x="1530" y="1693"/>
                    <a:pt x="1187" y="1693"/>
                  </a:cubicBezTo>
                  <a:cubicBezTo>
                    <a:pt x="1084" y="1693"/>
                    <a:pt x="988" y="1642"/>
                    <a:pt x="907" y="1517"/>
                  </a:cubicBezTo>
                  <a:cubicBezTo>
                    <a:pt x="493" y="867"/>
                    <a:pt x="907" y="0"/>
                    <a:pt x="90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84" name="Google Shape;84;p4"/>
            <p:cNvSpPr/>
            <p:nvPr/>
          </p:nvSpPr>
          <p:spPr>
            <a:xfrm>
              <a:off x="7939373" y="1202958"/>
              <a:ext cx="234762" cy="243514"/>
            </a:xfrm>
            <a:custGeom>
              <a:avLst/>
              <a:gdLst/>
              <a:ahLst/>
              <a:cxnLst/>
              <a:rect l="l" t="t" r="r" b="b"/>
              <a:pathLst>
                <a:path w="6518" h="6761" extrusionOk="0">
                  <a:moveTo>
                    <a:pt x="2418" y="1250"/>
                  </a:moveTo>
                  <a:cubicBezTo>
                    <a:pt x="2418" y="1250"/>
                    <a:pt x="2380" y="1273"/>
                    <a:pt x="2319" y="1314"/>
                  </a:cubicBezTo>
                  <a:lnTo>
                    <a:pt x="2319" y="1314"/>
                  </a:lnTo>
                  <a:cubicBezTo>
                    <a:pt x="2381" y="1275"/>
                    <a:pt x="2418" y="1250"/>
                    <a:pt x="2418" y="1250"/>
                  </a:cubicBezTo>
                  <a:close/>
                  <a:moveTo>
                    <a:pt x="1392" y="1"/>
                  </a:moveTo>
                  <a:cubicBezTo>
                    <a:pt x="1123" y="1"/>
                    <a:pt x="478" y="109"/>
                    <a:pt x="231" y="1112"/>
                  </a:cubicBezTo>
                  <a:cubicBezTo>
                    <a:pt x="1" y="2048"/>
                    <a:pt x="653" y="2174"/>
                    <a:pt x="1022" y="2174"/>
                  </a:cubicBezTo>
                  <a:cubicBezTo>
                    <a:pt x="1158" y="2174"/>
                    <a:pt x="1255" y="2157"/>
                    <a:pt x="1255" y="2157"/>
                  </a:cubicBezTo>
                  <a:lnTo>
                    <a:pt x="1255" y="2157"/>
                  </a:lnTo>
                  <a:cubicBezTo>
                    <a:pt x="1255" y="2157"/>
                    <a:pt x="428" y="2452"/>
                    <a:pt x="1196" y="3319"/>
                  </a:cubicBezTo>
                  <a:cubicBezTo>
                    <a:pt x="1525" y="3673"/>
                    <a:pt x="1920" y="3776"/>
                    <a:pt x="2267" y="3776"/>
                  </a:cubicBezTo>
                  <a:cubicBezTo>
                    <a:pt x="2752" y="3776"/>
                    <a:pt x="3147" y="3575"/>
                    <a:pt x="3147" y="3575"/>
                  </a:cubicBezTo>
                  <a:lnTo>
                    <a:pt x="3147" y="3575"/>
                  </a:lnTo>
                  <a:cubicBezTo>
                    <a:pt x="3147" y="3575"/>
                    <a:pt x="1728" y="4600"/>
                    <a:pt x="2713" y="5368"/>
                  </a:cubicBezTo>
                  <a:cubicBezTo>
                    <a:pt x="3043" y="5620"/>
                    <a:pt x="3357" y="5705"/>
                    <a:pt x="3631" y="5705"/>
                  </a:cubicBezTo>
                  <a:cubicBezTo>
                    <a:pt x="3984" y="5705"/>
                    <a:pt x="4269" y="5565"/>
                    <a:pt x="4433" y="5460"/>
                  </a:cubicBezTo>
                  <a:lnTo>
                    <a:pt x="4433" y="5460"/>
                  </a:lnTo>
                  <a:cubicBezTo>
                    <a:pt x="4276" y="5619"/>
                    <a:pt x="4125" y="5958"/>
                    <a:pt x="4684" y="6531"/>
                  </a:cubicBezTo>
                  <a:cubicBezTo>
                    <a:pt x="4845" y="6692"/>
                    <a:pt x="5014" y="6760"/>
                    <a:pt x="5181" y="6760"/>
                  </a:cubicBezTo>
                  <a:cubicBezTo>
                    <a:pt x="5871" y="6760"/>
                    <a:pt x="6517" y="5589"/>
                    <a:pt x="6358" y="4954"/>
                  </a:cubicBezTo>
                  <a:lnTo>
                    <a:pt x="6358" y="4954"/>
                  </a:lnTo>
                  <a:cubicBezTo>
                    <a:pt x="6358" y="4955"/>
                    <a:pt x="5933" y="6101"/>
                    <a:pt x="5136" y="6101"/>
                  </a:cubicBezTo>
                  <a:cubicBezTo>
                    <a:pt x="5111" y="6101"/>
                    <a:pt x="5085" y="6100"/>
                    <a:pt x="5058" y="6097"/>
                  </a:cubicBezTo>
                  <a:cubicBezTo>
                    <a:pt x="4191" y="6038"/>
                    <a:pt x="5294" y="4246"/>
                    <a:pt x="5295" y="4245"/>
                  </a:cubicBezTo>
                  <a:lnTo>
                    <a:pt x="5295" y="4245"/>
                  </a:lnTo>
                  <a:cubicBezTo>
                    <a:pt x="5294" y="4246"/>
                    <a:pt x="4639" y="5128"/>
                    <a:pt x="3963" y="5128"/>
                  </a:cubicBezTo>
                  <a:cubicBezTo>
                    <a:pt x="3794" y="5128"/>
                    <a:pt x="3624" y="5073"/>
                    <a:pt x="3462" y="4935"/>
                  </a:cubicBezTo>
                  <a:cubicBezTo>
                    <a:pt x="2654" y="4245"/>
                    <a:pt x="3935" y="2689"/>
                    <a:pt x="3935" y="2689"/>
                  </a:cubicBezTo>
                  <a:lnTo>
                    <a:pt x="3935" y="2689"/>
                  </a:lnTo>
                  <a:cubicBezTo>
                    <a:pt x="3935" y="2689"/>
                    <a:pt x="3189" y="3331"/>
                    <a:pt x="2494" y="3331"/>
                  </a:cubicBezTo>
                  <a:cubicBezTo>
                    <a:pt x="2230" y="3331"/>
                    <a:pt x="1974" y="3239"/>
                    <a:pt x="1768" y="2984"/>
                  </a:cubicBezTo>
                  <a:cubicBezTo>
                    <a:pt x="1160" y="2212"/>
                    <a:pt x="2017" y="1523"/>
                    <a:pt x="2319" y="1314"/>
                  </a:cubicBezTo>
                  <a:lnTo>
                    <a:pt x="2319" y="1314"/>
                  </a:lnTo>
                  <a:cubicBezTo>
                    <a:pt x="2103" y="1450"/>
                    <a:pt x="1581" y="1753"/>
                    <a:pt x="1222" y="1753"/>
                  </a:cubicBezTo>
                  <a:cubicBezTo>
                    <a:pt x="1037" y="1753"/>
                    <a:pt x="895" y="1672"/>
                    <a:pt x="861" y="1447"/>
                  </a:cubicBezTo>
                  <a:cubicBezTo>
                    <a:pt x="743" y="639"/>
                    <a:pt x="1512" y="9"/>
                    <a:pt x="1512" y="9"/>
                  </a:cubicBezTo>
                  <a:cubicBezTo>
                    <a:pt x="1512" y="9"/>
                    <a:pt x="1466" y="1"/>
                    <a:pt x="139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85" name="Google Shape;85;p4"/>
            <p:cNvSpPr/>
            <p:nvPr/>
          </p:nvSpPr>
          <p:spPr>
            <a:xfrm>
              <a:off x="7796527" y="1263720"/>
              <a:ext cx="173172" cy="251222"/>
            </a:xfrm>
            <a:custGeom>
              <a:avLst/>
              <a:gdLst/>
              <a:ahLst/>
              <a:cxnLst/>
              <a:rect l="l" t="t" r="r" b="b"/>
              <a:pathLst>
                <a:path w="4808" h="6975" extrusionOk="0">
                  <a:moveTo>
                    <a:pt x="2502" y="1376"/>
                  </a:moveTo>
                  <a:cubicBezTo>
                    <a:pt x="2502" y="1376"/>
                    <a:pt x="2456" y="1390"/>
                    <a:pt x="2382" y="1419"/>
                  </a:cubicBezTo>
                  <a:lnTo>
                    <a:pt x="2382" y="1419"/>
                  </a:lnTo>
                  <a:cubicBezTo>
                    <a:pt x="2457" y="1393"/>
                    <a:pt x="2502" y="1376"/>
                    <a:pt x="2502" y="1376"/>
                  </a:cubicBezTo>
                  <a:close/>
                  <a:moveTo>
                    <a:pt x="1776" y="0"/>
                  </a:moveTo>
                  <a:cubicBezTo>
                    <a:pt x="1487" y="0"/>
                    <a:pt x="1043" y="130"/>
                    <a:pt x="650" y="785"/>
                  </a:cubicBezTo>
                  <a:cubicBezTo>
                    <a:pt x="0" y="1888"/>
                    <a:pt x="1222" y="1947"/>
                    <a:pt x="1222" y="1947"/>
                  </a:cubicBezTo>
                  <a:cubicBezTo>
                    <a:pt x="1222" y="1947"/>
                    <a:pt x="414" y="2046"/>
                    <a:pt x="828" y="2992"/>
                  </a:cubicBezTo>
                  <a:cubicBezTo>
                    <a:pt x="1094" y="3573"/>
                    <a:pt x="1645" y="3685"/>
                    <a:pt x="2029" y="3685"/>
                  </a:cubicBezTo>
                  <a:cubicBezTo>
                    <a:pt x="2268" y="3685"/>
                    <a:pt x="2443" y="3642"/>
                    <a:pt x="2443" y="3642"/>
                  </a:cubicBezTo>
                  <a:lnTo>
                    <a:pt x="2443" y="3642"/>
                  </a:lnTo>
                  <a:cubicBezTo>
                    <a:pt x="2443" y="3642"/>
                    <a:pt x="907" y="4272"/>
                    <a:pt x="1537" y="5179"/>
                  </a:cubicBezTo>
                  <a:cubicBezTo>
                    <a:pt x="1827" y="5595"/>
                    <a:pt x="2192" y="5708"/>
                    <a:pt x="2502" y="5708"/>
                  </a:cubicBezTo>
                  <a:cubicBezTo>
                    <a:pt x="2699" y="5708"/>
                    <a:pt x="2874" y="5662"/>
                    <a:pt x="2993" y="5620"/>
                  </a:cubicBezTo>
                  <a:lnTo>
                    <a:pt x="2993" y="5620"/>
                  </a:lnTo>
                  <a:cubicBezTo>
                    <a:pt x="2808" y="5731"/>
                    <a:pt x="2568" y="6005"/>
                    <a:pt x="2877" y="6637"/>
                  </a:cubicBezTo>
                  <a:cubicBezTo>
                    <a:pt x="2997" y="6877"/>
                    <a:pt x="3177" y="6975"/>
                    <a:pt x="3379" y="6975"/>
                  </a:cubicBezTo>
                  <a:cubicBezTo>
                    <a:pt x="3974" y="6975"/>
                    <a:pt x="4764" y="6131"/>
                    <a:pt x="4808" y="5573"/>
                  </a:cubicBezTo>
                  <a:lnTo>
                    <a:pt x="4808" y="5573"/>
                  </a:lnTo>
                  <a:cubicBezTo>
                    <a:pt x="4808" y="5573"/>
                    <a:pt x="4208" y="6377"/>
                    <a:pt x="3560" y="6377"/>
                  </a:cubicBezTo>
                  <a:cubicBezTo>
                    <a:pt x="3484" y="6377"/>
                    <a:pt x="3407" y="6366"/>
                    <a:pt x="3330" y="6341"/>
                  </a:cubicBezTo>
                  <a:cubicBezTo>
                    <a:pt x="2601" y="6085"/>
                    <a:pt x="4098" y="4706"/>
                    <a:pt x="4098" y="4706"/>
                  </a:cubicBezTo>
                  <a:lnTo>
                    <a:pt x="4098" y="4706"/>
                  </a:lnTo>
                  <a:cubicBezTo>
                    <a:pt x="4098" y="4706"/>
                    <a:pt x="3422" y="5249"/>
                    <a:pt x="2860" y="5249"/>
                  </a:cubicBezTo>
                  <a:cubicBezTo>
                    <a:pt x="2643" y="5249"/>
                    <a:pt x="2443" y="5167"/>
                    <a:pt x="2305" y="4942"/>
                  </a:cubicBezTo>
                  <a:cubicBezTo>
                    <a:pt x="1813" y="4154"/>
                    <a:pt x="3389" y="2992"/>
                    <a:pt x="3389" y="2992"/>
                  </a:cubicBezTo>
                  <a:lnTo>
                    <a:pt x="3389" y="2992"/>
                  </a:lnTo>
                  <a:cubicBezTo>
                    <a:pt x="3389" y="2992"/>
                    <a:pt x="2771" y="3312"/>
                    <a:pt x="2219" y="3312"/>
                  </a:cubicBezTo>
                  <a:cubicBezTo>
                    <a:pt x="1884" y="3312"/>
                    <a:pt x="1573" y="3194"/>
                    <a:pt x="1439" y="2814"/>
                  </a:cubicBezTo>
                  <a:cubicBezTo>
                    <a:pt x="1131" y="1990"/>
                    <a:pt x="2045" y="1550"/>
                    <a:pt x="2382" y="1419"/>
                  </a:cubicBezTo>
                  <a:lnTo>
                    <a:pt x="2382" y="1419"/>
                  </a:lnTo>
                  <a:cubicBezTo>
                    <a:pt x="2191" y="1483"/>
                    <a:pt x="1810" y="1597"/>
                    <a:pt x="1511" y="1597"/>
                  </a:cubicBezTo>
                  <a:cubicBezTo>
                    <a:pt x="1248" y="1597"/>
                    <a:pt x="1050" y="1509"/>
                    <a:pt x="1104" y="1218"/>
                  </a:cubicBezTo>
                  <a:cubicBezTo>
                    <a:pt x="1241" y="470"/>
                    <a:pt x="2089" y="56"/>
                    <a:pt x="2089" y="56"/>
                  </a:cubicBezTo>
                  <a:cubicBezTo>
                    <a:pt x="2089" y="56"/>
                    <a:pt x="1965" y="0"/>
                    <a:pt x="177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86" name="Google Shape;86;p4"/>
            <p:cNvSpPr/>
            <p:nvPr/>
          </p:nvSpPr>
          <p:spPr>
            <a:xfrm>
              <a:off x="8161637" y="887480"/>
              <a:ext cx="99012" cy="91737"/>
            </a:xfrm>
            <a:custGeom>
              <a:avLst/>
              <a:gdLst/>
              <a:ahLst/>
              <a:cxnLst/>
              <a:rect l="l" t="t" r="r" b="b"/>
              <a:pathLst>
                <a:path w="2749" h="2547" extrusionOk="0">
                  <a:moveTo>
                    <a:pt x="2296" y="0"/>
                  </a:moveTo>
                  <a:lnTo>
                    <a:pt x="1724" y="158"/>
                  </a:lnTo>
                  <a:cubicBezTo>
                    <a:pt x="1724" y="158"/>
                    <a:pt x="2197" y="1636"/>
                    <a:pt x="1527" y="1951"/>
                  </a:cubicBezTo>
                  <a:cubicBezTo>
                    <a:pt x="1465" y="1979"/>
                    <a:pt x="1407" y="1992"/>
                    <a:pt x="1353" y="1992"/>
                  </a:cubicBezTo>
                  <a:cubicBezTo>
                    <a:pt x="721" y="1992"/>
                    <a:pt x="621" y="237"/>
                    <a:pt x="621" y="237"/>
                  </a:cubicBezTo>
                  <a:lnTo>
                    <a:pt x="207" y="276"/>
                  </a:lnTo>
                  <a:cubicBezTo>
                    <a:pt x="207" y="276"/>
                    <a:pt x="1" y="2546"/>
                    <a:pt x="1419" y="2546"/>
                  </a:cubicBezTo>
                  <a:cubicBezTo>
                    <a:pt x="1454" y="2546"/>
                    <a:pt x="1490" y="2545"/>
                    <a:pt x="1527" y="2542"/>
                  </a:cubicBezTo>
                  <a:cubicBezTo>
                    <a:pt x="2749" y="2443"/>
                    <a:pt x="2296" y="0"/>
                    <a:pt x="229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87" name="Google Shape;87;p4"/>
            <p:cNvSpPr/>
            <p:nvPr/>
          </p:nvSpPr>
          <p:spPr>
            <a:xfrm>
              <a:off x="8278174" y="933575"/>
              <a:ext cx="142849" cy="80253"/>
            </a:xfrm>
            <a:custGeom>
              <a:avLst/>
              <a:gdLst/>
              <a:ahLst/>
              <a:cxnLst/>
              <a:rect l="l" t="t" r="r" b="b"/>
              <a:pathLst>
                <a:path w="3074" h="2228" extrusionOk="0">
                  <a:moveTo>
                    <a:pt x="0" y="1"/>
                  </a:moveTo>
                  <a:cubicBezTo>
                    <a:pt x="118" y="316"/>
                    <a:pt x="414" y="2227"/>
                    <a:pt x="414" y="2227"/>
                  </a:cubicBezTo>
                  <a:lnTo>
                    <a:pt x="3074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88" name="Google Shape;88;p4"/>
            <p:cNvSpPr/>
            <p:nvPr/>
          </p:nvSpPr>
          <p:spPr>
            <a:xfrm>
              <a:off x="8125800" y="958435"/>
              <a:ext cx="60365" cy="59645"/>
            </a:xfrm>
            <a:custGeom>
              <a:avLst/>
              <a:gdLst/>
              <a:ahLst/>
              <a:cxnLst/>
              <a:rect l="l" t="t" r="r" b="b"/>
              <a:pathLst>
                <a:path w="1676" h="1656" extrusionOk="0">
                  <a:moveTo>
                    <a:pt x="828" y="0"/>
                  </a:moveTo>
                  <a:cubicBezTo>
                    <a:pt x="375" y="0"/>
                    <a:pt x="0" y="375"/>
                    <a:pt x="0" y="828"/>
                  </a:cubicBezTo>
                  <a:cubicBezTo>
                    <a:pt x="0" y="1281"/>
                    <a:pt x="375" y="1656"/>
                    <a:pt x="828" y="1656"/>
                  </a:cubicBezTo>
                  <a:cubicBezTo>
                    <a:pt x="1301" y="1656"/>
                    <a:pt x="1675" y="1281"/>
                    <a:pt x="1675" y="828"/>
                  </a:cubicBezTo>
                  <a:cubicBezTo>
                    <a:pt x="1675" y="375"/>
                    <a:pt x="1301" y="0"/>
                    <a:pt x="82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</p:grpSp>
      <p:grpSp>
        <p:nvGrpSpPr>
          <p:cNvPr id="89" name="Google Shape;89;p4"/>
          <p:cNvGrpSpPr/>
          <p:nvPr/>
        </p:nvGrpSpPr>
        <p:grpSpPr>
          <a:xfrm>
            <a:off x="743368" y="4496986"/>
            <a:ext cx="10683533" cy="1772751"/>
            <a:chOff x="557525" y="3372738"/>
            <a:chExt cx="8012650" cy="1329563"/>
          </a:xfrm>
        </p:grpSpPr>
        <p:sp>
          <p:nvSpPr>
            <p:cNvPr id="90" name="Google Shape;90;p4"/>
            <p:cNvSpPr/>
            <p:nvPr/>
          </p:nvSpPr>
          <p:spPr>
            <a:xfrm>
              <a:off x="8026350" y="4121600"/>
              <a:ext cx="543825" cy="580700"/>
            </a:xfrm>
            <a:custGeom>
              <a:avLst/>
              <a:gdLst/>
              <a:ahLst/>
              <a:cxnLst/>
              <a:rect l="l" t="t" r="r" b="b"/>
              <a:pathLst>
                <a:path w="21753" h="23228" extrusionOk="0">
                  <a:moveTo>
                    <a:pt x="20092" y="0"/>
                  </a:moveTo>
                  <a:cubicBezTo>
                    <a:pt x="20022" y="0"/>
                    <a:pt x="19954" y="35"/>
                    <a:pt x="19920" y="117"/>
                  </a:cubicBezTo>
                  <a:cubicBezTo>
                    <a:pt x="19290" y="1437"/>
                    <a:pt x="18600" y="2738"/>
                    <a:pt x="17891" y="4018"/>
                  </a:cubicBezTo>
                  <a:cubicBezTo>
                    <a:pt x="17891" y="3999"/>
                    <a:pt x="17871" y="3979"/>
                    <a:pt x="17871" y="3959"/>
                  </a:cubicBezTo>
                  <a:cubicBezTo>
                    <a:pt x="17477" y="3447"/>
                    <a:pt x="16984" y="2994"/>
                    <a:pt x="16433" y="2659"/>
                  </a:cubicBezTo>
                  <a:cubicBezTo>
                    <a:pt x="16068" y="2440"/>
                    <a:pt x="15670" y="2210"/>
                    <a:pt x="15256" y="2210"/>
                  </a:cubicBezTo>
                  <a:cubicBezTo>
                    <a:pt x="15111" y="2210"/>
                    <a:pt x="14965" y="2238"/>
                    <a:pt x="14817" y="2304"/>
                  </a:cubicBezTo>
                  <a:cubicBezTo>
                    <a:pt x="14325" y="2501"/>
                    <a:pt x="13852" y="3014"/>
                    <a:pt x="14127" y="3565"/>
                  </a:cubicBezTo>
                  <a:cubicBezTo>
                    <a:pt x="14384" y="4077"/>
                    <a:pt x="15113" y="4196"/>
                    <a:pt x="15625" y="4294"/>
                  </a:cubicBezTo>
                  <a:cubicBezTo>
                    <a:pt x="16275" y="4452"/>
                    <a:pt x="16945" y="4491"/>
                    <a:pt x="17635" y="4491"/>
                  </a:cubicBezTo>
                  <a:cubicBezTo>
                    <a:pt x="17359" y="4964"/>
                    <a:pt x="17063" y="5437"/>
                    <a:pt x="16787" y="5910"/>
                  </a:cubicBezTo>
                  <a:cubicBezTo>
                    <a:pt x="16748" y="5910"/>
                    <a:pt x="16689" y="5910"/>
                    <a:pt x="16669" y="5930"/>
                  </a:cubicBezTo>
                  <a:cubicBezTo>
                    <a:pt x="16255" y="5733"/>
                    <a:pt x="15822" y="5516"/>
                    <a:pt x="15408" y="5299"/>
                  </a:cubicBezTo>
                  <a:cubicBezTo>
                    <a:pt x="15054" y="5122"/>
                    <a:pt x="14699" y="4944"/>
                    <a:pt x="14325" y="4806"/>
                  </a:cubicBezTo>
                  <a:cubicBezTo>
                    <a:pt x="14006" y="4691"/>
                    <a:pt x="13671" y="4624"/>
                    <a:pt x="13341" y="4624"/>
                  </a:cubicBezTo>
                  <a:cubicBezTo>
                    <a:pt x="12935" y="4624"/>
                    <a:pt x="12535" y="4725"/>
                    <a:pt x="12177" y="4964"/>
                  </a:cubicBezTo>
                  <a:cubicBezTo>
                    <a:pt x="11881" y="5181"/>
                    <a:pt x="11665" y="5476"/>
                    <a:pt x="11586" y="5831"/>
                  </a:cubicBezTo>
                  <a:cubicBezTo>
                    <a:pt x="11507" y="6225"/>
                    <a:pt x="11665" y="6540"/>
                    <a:pt x="11960" y="6796"/>
                  </a:cubicBezTo>
                  <a:cubicBezTo>
                    <a:pt x="12451" y="7173"/>
                    <a:pt x="13064" y="7305"/>
                    <a:pt x="13664" y="7305"/>
                  </a:cubicBezTo>
                  <a:cubicBezTo>
                    <a:pt x="13787" y="7305"/>
                    <a:pt x="13909" y="7299"/>
                    <a:pt x="14029" y="7289"/>
                  </a:cubicBezTo>
                  <a:cubicBezTo>
                    <a:pt x="14482" y="7250"/>
                    <a:pt x="14935" y="7151"/>
                    <a:pt x="15369" y="7013"/>
                  </a:cubicBezTo>
                  <a:cubicBezTo>
                    <a:pt x="15605" y="6934"/>
                    <a:pt x="15842" y="6856"/>
                    <a:pt x="16058" y="6777"/>
                  </a:cubicBezTo>
                  <a:cubicBezTo>
                    <a:pt x="16157" y="6737"/>
                    <a:pt x="16236" y="6698"/>
                    <a:pt x="16314" y="6659"/>
                  </a:cubicBezTo>
                  <a:lnTo>
                    <a:pt x="16314" y="6659"/>
                  </a:lnTo>
                  <a:cubicBezTo>
                    <a:pt x="15763" y="7525"/>
                    <a:pt x="15191" y="8392"/>
                    <a:pt x="14600" y="9220"/>
                  </a:cubicBezTo>
                  <a:lnTo>
                    <a:pt x="14541" y="9220"/>
                  </a:lnTo>
                  <a:cubicBezTo>
                    <a:pt x="14167" y="9279"/>
                    <a:pt x="13832" y="9397"/>
                    <a:pt x="13497" y="9535"/>
                  </a:cubicBezTo>
                  <a:cubicBezTo>
                    <a:pt x="13477" y="9515"/>
                    <a:pt x="13458" y="9476"/>
                    <a:pt x="13418" y="9437"/>
                  </a:cubicBezTo>
                  <a:cubicBezTo>
                    <a:pt x="12650" y="8826"/>
                    <a:pt x="11822" y="8274"/>
                    <a:pt x="10877" y="7959"/>
                  </a:cubicBezTo>
                  <a:cubicBezTo>
                    <a:pt x="10434" y="7793"/>
                    <a:pt x="9861" y="7633"/>
                    <a:pt x="9318" y="7633"/>
                  </a:cubicBezTo>
                  <a:cubicBezTo>
                    <a:pt x="8894" y="7633"/>
                    <a:pt x="8488" y="7731"/>
                    <a:pt x="8177" y="7998"/>
                  </a:cubicBezTo>
                  <a:cubicBezTo>
                    <a:pt x="7842" y="8274"/>
                    <a:pt x="7724" y="8708"/>
                    <a:pt x="7803" y="9141"/>
                  </a:cubicBezTo>
                  <a:cubicBezTo>
                    <a:pt x="7901" y="9614"/>
                    <a:pt x="8236" y="9988"/>
                    <a:pt x="8630" y="10244"/>
                  </a:cubicBezTo>
                  <a:cubicBezTo>
                    <a:pt x="9243" y="10618"/>
                    <a:pt x="9980" y="10788"/>
                    <a:pt x="10705" y="10788"/>
                  </a:cubicBezTo>
                  <a:cubicBezTo>
                    <a:pt x="10935" y="10788"/>
                    <a:pt x="11165" y="10770"/>
                    <a:pt x="11389" y="10737"/>
                  </a:cubicBezTo>
                  <a:cubicBezTo>
                    <a:pt x="11940" y="10658"/>
                    <a:pt x="12453" y="10461"/>
                    <a:pt x="12945" y="10225"/>
                  </a:cubicBezTo>
                  <a:cubicBezTo>
                    <a:pt x="13379" y="10028"/>
                    <a:pt x="13793" y="9831"/>
                    <a:pt x="14246" y="9693"/>
                  </a:cubicBezTo>
                  <a:lnTo>
                    <a:pt x="14246" y="9693"/>
                  </a:lnTo>
                  <a:cubicBezTo>
                    <a:pt x="13674" y="10481"/>
                    <a:pt x="13064" y="11249"/>
                    <a:pt x="12433" y="11998"/>
                  </a:cubicBezTo>
                  <a:cubicBezTo>
                    <a:pt x="12413" y="11998"/>
                    <a:pt x="12394" y="12018"/>
                    <a:pt x="12374" y="12018"/>
                  </a:cubicBezTo>
                  <a:cubicBezTo>
                    <a:pt x="11980" y="12156"/>
                    <a:pt x="11586" y="12333"/>
                    <a:pt x="11172" y="12471"/>
                  </a:cubicBezTo>
                  <a:cubicBezTo>
                    <a:pt x="10404" y="11899"/>
                    <a:pt x="9537" y="11446"/>
                    <a:pt x="8611" y="11170"/>
                  </a:cubicBezTo>
                  <a:cubicBezTo>
                    <a:pt x="8131" y="11022"/>
                    <a:pt x="7520" y="10841"/>
                    <a:pt x="6944" y="10841"/>
                  </a:cubicBezTo>
                  <a:cubicBezTo>
                    <a:pt x="6527" y="10841"/>
                    <a:pt x="6128" y="10936"/>
                    <a:pt x="5813" y="11210"/>
                  </a:cubicBezTo>
                  <a:cubicBezTo>
                    <a:pt x="5498" y="11466"/>
                    <a:pt x="5320" y="11880"/>
                    <a:pt x="5419" y="12294"/>
                  </a:cubicBezTo>
                  <a:cubicBezTo>
                    <a:pt x="5537" y="12727"/>
                    <a:pt x="5911" y="13042"/>
                    <a:pt x="6286" y="13239"/>
                  </a:cubicBezTo>
                  <a:cubicBezTo>
                    <a:pt x="6830" y="13524"/>
                    <a:pt x="7451" y="13630"/>
                    <a:pt x="8070" y="13630"/>
                  </a:cubicBezTo>
                  <a:cubicBezTo>
                    <a:pt x="8392" y="13630"/>
                    <a:pt x="8714" y="13602"/>
                    <a:pt x="9024" y="13555"/>
                  </a:cubicBezTo>
                  <a:cubicBezTo>
                    <a:pt x="9734" y="13436"/>
                    <a:pt x="10443" y="13200"/>
                    <a:pt x="11113" y="12944"/>
                  </a:cubicBezTo>
                  <a:cubicBezTo>
                    <a:pt x="11130" y="12947"/>
                    <a:pt x="11146" y="12949"/>
                    <a:pt x="11162" y="12949"/>
                  </a:cubicBezTo>
                  <a:cubicBezTo>
                    <a:pt x="11238" y="12949"/>
                    <a:pt x="11300" y="12911"/>
                    <a:pt x="11349" y="12845"/>
                  </a:cubicBezTo>
                  <a:cubicBezTo>
                    <a:pt x="11527" y="12766"/>
                    <a:pt x="11724" y="12707"/>
                    <a:pt x="11921" y="12628"/>
                  </a:cubicBezTo>
                  <a:lnTo>
                    <a:pt x="11921" y="12628"/>
                  </a:lnTo>
                  <a:cubicBezTo>
                    <a:pt x="11389" y="13220"/>
                    <a:pt x="10857" y="13811"/>
                    <a:pt x="10305" y="14382"/>
                  </a:cubicBezTo>
                  <a:cubicBezTo>
                    <a:pt x="9675" y="14540"/>
                    <a:pt x="9123" y="14816"/>
                    <a:pt x="8571" y="15131"/>
                  </a:cubicBezTo>
                  <a:cubicBezTo>
                    <a:pt x="8552" y="15091"/>
                    <a:pt x="8532" y="15072"/>
                    <a:pt x="8492" y="15072"/>
                  </a:cubicBezTo>
                  <a:cubicBezTo>
                    <a:pt x="7547" y="14697"/>
                    <a:pt x="6542" y="14441"/>
                    <a:pt x="5537" y="14382"/>
                  </a:cubicBezTo>
                  <a:cubicBezTo>
                    <a:pt x="5410" y="14373"/>
                    <a:pt x="5271" y="14366"/>
                    <a:pt x="5127" y="14366"/>
                  </a:cubicBezTo>
                  <a:cubicBezTo>
                    <a:pt x="4376" y="14366"/>
                    <a:pt x="3479" y="14541"/>
                    <a:pt x="3330" y="15367"/>
                  </a:cubicBezTo>
                  <a:cubicBezTo>
                    <a:pt x="3153" y="16313"/>
                    <a:pt x="4178" y="16825"/>
                    <a:pt x="4966" y="16865"/>
                  </a:cubicBezTo>
                  <a:cubicBezTo>
                    <a:pt x="5040" y="16870"/>
                    <a:pt x="5114" y="16872"/>
                    <a:pt x="5188" y="16872"/>
                  </a:cubicBezTo>
                  <a:cubicBezTo>
                    <a:pt x="5974" y="16872"/>
                    <a:pt x="6725" y="16594"/>
                    <a:pt x="7409" y="16234"/>
                  </a:cubicBezTo>
                  <a:cubicBezTo>
                    <a:pt x="8158" y="15840"/>
                    <a:pt x="8887" y="15347"/>
                    <a:pt x="9675" y="15013"/>
                  </a:cubicBezTo>
                  <a:lnTo>
                    <a:pt x="9675" y="15013"/>
                  </a:lnTo>
                  <a:cubicBezTo>
                    <a:pt x="8926" y="15742"/>
                    <a:pt x="8158" y="16431"/>
                    <a:pt x="7350" y="17101"/>
                  </a:cubicBezTo>
                  <a:cubicBezTo>
                    <a:pt x="6995" y="17397"/>
                    <a:pt x="6621" y="17692"/>
                    <a:pt x="6246" y="17988"/>
                  </a:cubicBezTo>
                  <a:cubicBezTo>
                    <a:pt x="5163" y="18047"/>
                    <a:pt x="4079" y="18263"/>
                    <a:pt x="3054" y="18618"/>
                  </a:cubicBezTo>
                  <a:cubicBezTo>
                    <a:pt x="2523" y="18795"/>
                    <a:pt x="2010" y="19012"/>
                    <a:pt x="1518" y="19268"/>
                  </a:cubicBezTo>
                  <a:cubicBezTo>
                    <a:pt x="1045" y="19505"/>
                    <a:pt x="572" y="19800"/>
                    <a:pt x="316" y="20273"/>
                  </a:cubicBezTo>
                  <a:cubicBezTo>
                    <a:pt x="79" y="20667"/>
                    <a:pt x="1" y="21160"/>
                    <a:pt x="198" y="21574"/>
                  </a:cubicBezTo>
                  <a:cubicBezTo>
                    <a:pt x="395" y="21968"/>
                    <a:pt x="749" y="22243"/>
                    <a:pt x="1143" y="22362"/>
                  </a:cubicBezTo>
                  <a:cubicBezTo>
                    <a:pt x="1344" y="22430"/>
                    <a:pt x="1543" y="22461"/>
                    <a:pt x="1739" y="22461"/>
                  </a:cubicBezTo>
                  <a:cubicBezTo>
                    <a:pt x="2503" y="22461"/>
                    <a:pt x="3215" y="21993"/>
                    <a:pt x="3764" y="21475"/>
                  </a:cubicBezTo>
                  <a:cubicBezTo>
                    <a:pt x="4256" y="21022"/>
                    <a:pt x="4690" y="20510"/>
                    <a:pt x="5123" y="19997"/>
                  </a:cubicBezTo>
                  <a:cubicBezTo>
                    <a:pt x="5576" y="19446"/>
                    <a:pt x="6010" y="18914"/>
                    <a:pt x="6463" y="18362"/>
                  </a:cubicBezTo>
                  <a:cubicBezTo>
                    <a:pt x="6502" y="18323"/>
                    <a:pt x="6522" y="18303"/>
                    <a:pt x="6542" y="18263"/>
                  </a:cubicBezTo>
                  <a:cubicBezTo>
                    <a:pt x="7310" y="17672"/>
                    <a:pt x="8039" y="17062"/>
                    <a:pt x="8749" y="16431"/>
                  </a:cubicBezTo>
                  <a:lnTo>
                    <a:pt x="8749" y="16431"/>
                  </a:lnTo>
                  <a:cubicBezTo>
                    <a:pt x="8690" y="16589"/>
                    <a:pt x="8650" y="16746"/>
                    <a:pt x="8591" y="16924"/>
                  </a:cubicBezTo>
                  <a:cubicBezTo>
                    <a:pt x="8552" y="16924"/>
                    <a:pt x="8512" y="16943"/>
                    <a:pt x="8492" y="16983"/>
                  </a:cubicBezTo>
                  <a:cubicBezTo>
                    <a:pt x="7685" y="17929"/>
                    <a:pt x="6956" y="18933"/>
                    <a:pt x="6325" y="19978"/>
                  </a:cubicBezTo>
                  <a:cubicBezTo>
                    <a:pt x="5852" y="20785"/>
                    <a:pt x="5064" y="22027"/>
                    <a:pt x="5892" y="22894"/>
                  </a:cubicBezTo>
                  <a:cubicBezTo>
                    <a:pt x="6103" y="23118"/>
                    <a:pt x="6404" y="23228"/>
                    <a:pt x="6709" y="23228"/>
                  </a:cubicBezTo>
                  <a:cubicBezTo>
                    <a:pt x="6859" y="23228"/>
                    <a:pt x="7010" y="23202"/>
                    <a:pt x="7153" y="23150"/>
                  </a:cubicBezTo>
                  <a:cubicBezTo>
                    <a:pt x="7685" y="22992"/>
                    <a:pt x="8039" y="22539"/>
                    <a:pt x="8256" y="22046"/>
                  </a:cubicBezTo>
                  <a:cubicBezTo>
                    <a:pt x="8709" y="21101"/>
                    <a:pt x="8729" y="19997"/>
                    <a:pt x="8768" y="18953"/>
                  </a:cubicBezTo>
                  <a:cubicBezTo>
                    <a:pt x="8827" y="17791"/>
                    <a:pt x="8906" y="16530"/>
                    <a:pt x="9675" y="15604"/>
                  </a:cubicBezTo>
                  <a:cubicBezTo>
                    <a:pt x="9714" y="15584"/>
                    <a:pt x="9714" y="15545"/>
                    <a:pt x="9734" y="15525"/>
                  </a:cubicBezTo>
                  <a:cubicBezTo>
                    <a:pt x="9990" y="15269"/>
                    <a:pt x="10266" y="14993"/>
                    <a:pt x="10542" y="14717"/>
                  </a:cubicBezTo>
                  <a:cubicBezTo>
                    <a:pt x="10542" y="14717"/>
                    <a:pt x="10561" y="14697"/>
                    <a:pt x="10581" y="14678"/>
                  </a:cubicBezTo>
                  <a:cubicBezTo>
                    <a:pt x="10699" y="14540"/>
                    <a:pt x="10837" y="14421"/>
                    <a:pt x="10955" y="14284"/>
                  </a:cubicBezTo>
                  <a:cubicBezTo>
                    <a:pt x="11152" y="14067"/>
                    <a:pt x="11349" y="13850"/>
                    <a:pt x="11546" y="13633"/>
                  </a:cubicBezTo>
                  <a:lnTo>
                    <a:pt x="11546" y="13633"/>
                  </a:lnTo>
                  <a:cubicBezTo>
                    <a:pt x="11487" y="13949"/>
                    <a:pt x="11468" y="14284"/>
                    <a:pt x="11507" y="14618"/>
                  </a:cubicBezTo>
                  <a:cubicBezTo>
                    <a:pt x="11507" y="14618"/>
                    <a:pt x="11507" y="14638"/>
                    <a:pt x="11487" y="14638"/>
                  </a:cubicBezTo>
                  <a:cubicBezTo>
                    <a:pt x="10995" y="15682"/>
                    <a:pt x="10482" y="16727"/>
                    <a:pt x="10148" y="17830"/>
                  </a:cubicBezTo>
                  <a:cubicBezTo>
                    <a:pt x="9911" y="18658"/>
                    <a:pt x="9793" y="19761"/>
                    <a:pt x="10482" y="20450"/>
                  </a:cubicBezTo>
                  <a:cubicBezTo>
                    <a:pt x="10669" y="20637"/>
                    <a:pt x="10918" y="20745"/>
                    <a:pt x="11175" y="20745"/>
                  </a:cubicBezTo>
                  <a:cubicBezTo>
                    <a:pt x="11326" y="20745"/>
                    <a:pt x="11480" y="20708"/>
                    <a:pt x="11625" y="20628"/>
                  </a:cubicBezTo>
                  <a:cubicBezTo>
                    <a:pt x="12039" y="20411"/>
                    <a:pt x="12256" y="19958"/>
                    <a:pt x="12374" y="19524"/>
                  </a:cubicBezTo>
                  <a:cubicBezTo>
                    <a:pt x="12650" y="18539"/>
                    <a:pt x="12610" y="17475"/>
                    <a:pt x="12354" y="16490"/>
                  </a:cubicBezTo>
                  <a:cubicBezTo>
                    <a:pt x="12098" y="15426"/>
                    <a:pt x="11527" y="14126"/>
                    <a:pt x="12216" y="13101"/>
                  </a:cubicBezTo>
                  <a:cubicBezTo>
                    <a:pt x="12256" y="13023"/>
                    <a:pt x="12256" y="12944"/>
                    <a:pt x="12216" y="12885"/>
                  </a:cubicBezTo>
                  <a:cubicBezTo>
                    <a:pt x="12866" y="12156"/>
                    <a:pt x="13477" y="11387"/>
                    <a:pt x="14068" y="10619"/>
                  </a:cubicBezTo>
                  <a:lnTo>
                    <a:pt x="14068" y="10619"/>
                  </a:lnTo>
                  <a:cubicBezTo>
                    <a:pt x="14049" y="10895"/>
                    <a:pt x="14068" y="11170"/>
                    <a:pt x="14108" y="11427"/>
                  </a:cubicBezTo>
                  <a:cubicBezTo>
                    <a:pt x="14088" y="11446"/>
                    <a:pt x="14068" y="11486"/>
                    <a:pt x="14049" y="11505"/>
                  </a:cubicBezTo>
                  <a:cubicBezTo>
                    <a:pt x="13576" y="12550"/>
                    <a:pt x="13221" y="13653"/>
                    <a:pt x="13083" y="14796"/>
                  </a:cubicBezTo>
                  <a:cubicBezTo>
                    <a:pt x="12985" y="15761"/>
                    <a:pt x="13142" y="16865"/>
                    <a:pt x="14068" y="17377"/>
                  </a:cubicBezTo>
                  <a:cubicBezTo>
                    <a:pt x="14298" y="17498"/>
                    <a:pt x="14565" y="17574"/>
                    <a:pt x="14828" y="17574"/>
                  </a:cubicBezTo>
                  <a:cubicBezTo>
                    <a:pt x="14993" y="17574"/>
                    <a:pt x="15157" y="17544"/>
                    <a:pt x="15310" y="17475"/>
                  </a:cubicBezTo>
                  <a:cubicBezTo>
                    <a:pt x="15743" y="17278"/>
                    <a:pt x="16019" y="16865"/>
                    <a:pt x="16117" y="16411"/>
                  </a:cubicBezTo>
                  <a:cubicBezTo>
                    <a:pt x="16374" y="15328"/>
                    <a:pt x="15901" y="14146"/>
                    <a:pt x="15388" y="13220"/>
                  </a:cubicBezTo>
                  <a:cubicBezTo>
                    <a:pt x="14837" y="12274"/>
                    <a:pt x="13950" y="10914"/>
                    <a:pt x="14778" y="9870"/>
                  </a:cubicBezTo>
                  <a:cubicBezTo>
                    <a:pt x="14837" y="9791"/>
                    <a:pt x="14837" y="9712"/>
                    <a:pt x="14797" y="9634"/>
                  </a:cubicBezTo>
                  <a:cubicBezTo>
                    <a:pt x="15448" y="8727"/>
                    <a:pt x="16078" y="7782"/>
                    <a:pt x="16689" y="6836"/>
                  </a:cubicBezTo>
                  <a:cubicBezTo>
                    <a:pt x="16689" y="6856"/>
                    <a:pt x="16709" y="6875"/>
                    <a:pt x="16709" y="6915"/>
                  </a:cubicBezTo>
                  <a:cubicBezTo>
                    <a:pt x="16669" y="6934"/>
                    <a:pt x="16649" y="6954"/>
                    <a:pt x="16630" y="7013"/>
                  </a:cubicBezTo>
                  <a:cubicBezTo>
                    <a:pt x="16334" y="7900"/>
                    <a:pt x="16236" y="8846"/>
                    <a:pt x="16334" y="9791"/>
                  </a:cubicBezTo>
                  <a:cubicBezTo>
                    <a:pt x="16393" y="10244"/>
                    <a:pt x="16492" y="10698"/>
                    <a:pt x="16649" y="11131"/>
                  </a:cubicBezTo>
                  <a:cubicBezTo>
                    <a:pt x="16807" y="11565"/>
                    <a:pt x="17004" y="11998"/>
                    <a:pt x="17339" y="12313"/>
                  </a:cubicBezTo>
                  <a:cubicBezTo>
                    <a:pt x="17579" y="12527"/>
                    <a:pt x="17858" y="12621"/>
                    <a:pt x="18135" y="12621"/>
                  </a:cubicBezTo>
                  <a:cubicBezTo>
                    <a:pt x="18677" y="12621"/>
                    <a:pt x="19213" y="12263"/>
                    <a:pt x="19447" y="11742"/>
                  </a:cubicBezTo>
                  <a:cubicBezTo>
                    <a:pt x="19841" y="10836"/>
                    <a:pt x="19487" y="9712"/>
                    <a:pt x="18915" y="8983"/>
                  </a:cubicBezTo>
                  <a:cubicBezTo>
                    <a:pt x="18285" y="8176"/>
                    <a:pt x="17083" y="7466"/>
                    <a:pt x="16984" y="6343"/>
                  </a:cubicBezTo>
                  <a:cubicBezTo>
                    <a:pt x="17142" y="6107"/>
                    <a:pt x="17280" y="5870"/>
                    <a:pt x="17418" y="5654"/>
                  </a:cubicBezTo>
                  <a:cubicBezTo>
                    <a:pt x="17556" y="5417"/>
                    <a:pt x="17674" y="5201"/>
                    <a:pt x="17812" y="4984"/>
                  </a:cubicBezTo>
                  <a:cubicBezTo>
                    <a:pt x="17832" y="5082"/>
                    <a:pt x="17871" y="5161"/>
                    <a:pt x="17930" y="5240"/>
                  </a:cubicBezTo>
                  <a:cubicBezTo>
                    <a:pt x="18127" y="5634"/>
                    <a:pt x="18364" y="5989"/>
                    <a:pt x="18600" y="6343"/>
                  </a:cubicBezTo>
                  <a:cubicBezTo>
                    <a:pt x="19033" y="6993"/>
                    <a:pt x="19526" y="7821"/>
                    <a:pt x="20334" y="8018"/>
                  </a:cubicBezTo>
                  <a:cubicBezTo>
                    <a:pt x="20432" y="8041"/>
                    <a:pt x="20532" y="8052"/>
                    <a:pt x="20630" y="8052"/>
                  </a:cubicBezTo>
                  <a:cubicBezTo>
                    <a:pt x="21198" y="8052"/>
                    <a:pt x="21716" y="7674"/>
                    <a:pt x="21733" y="7053"/>
                  </a:cubicBezTo>
                  <a:cubicBezTo>
                    <a:pt x="21752" y="6284"/>
                    <a:pt x="21240" y="5575"/>
                    <a:pt x="20610" y="5161"/>
                  </a:cubicBezTo>
                  <a:cubicBezTo>
                    <a:pt x="19900" y="4688"/>
                    <a:pt x="19033" y="4491"/>
                    <a:pt x="18206" y="4294"/>
                  </a:cubicBezTo>
                  <a:cubicBezTo>
                    <a:pt x="18935" y="2974"/>
                    <a:pt x="19644" y="1634"/>
                    <a:pt x="20294" y="275"/>
                  </a:cubicBezTo>
                  <a:cubicBezTo>
                    <a:pt x="20359" y="121"/>
                    <a:pt x="20222" y="0"/>
                    <a:pt x="2009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91" name="Google Shape;91;p4"/>
            <p:cNvSpPr/>
            <p:nvPr/>
          </p:nvSpPr>
          <p:spPr>
            <a:xfrm>
              <a:off x="557525" y="4021125"/>
              <a:ext cx="184200" cy="184200"/>
            </a:xfrm>
            <a:prstGeom prst="plus">
              <a:avLst>
                <a:gd name="adj" fmla="val 25000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92" name="Google Shape;92;p4"/>
            <p:cNvSpPr/>
            <p:nvPr/>
          </p:nvSpPr>
          <p:spPr>
            <a:xfrm>
              <a:off x="887175" y="3372738"/>
              <a:ext cx="300500" cy="355225"/>
            </a:xfrm>
            <a:custGeom>
              <a:avLst/>
              <a:gdLst/>
              <a:ahLst/>
              <a:cxnLst/>
              <a:rect l="l" t="t" r="r" b="b"/>
              <a:pathLst>
                <a:path w="12020" h="14209" extrusionOk="0">
                  <a:moveTo>
                    <a:pt x="3122" y="1"/>
                  </a:moveTo>
                  <a:cubicBezTo>
                    <a:pt x="3027" y="1"/>
                    <a:pt x="2932" y="6"/>
                    <a:pt x="2838" y="19"/>
                  </a:cubicBezTo>
                  <a:cubicBezTo>
                    <a:pt x="1222" y="216"/>
                    <a:pt x="375" y="1811"/>
                    <a:pt x="158" y="3269"/>
                  </a:cubicBezTo>
                  <a:cubicBezTo>
                    <a:pt x="40" y="4097"/>
                    <a:pt x="20" y="4944"/>
                    <a:pt x="20" y="5772"/>
                  </a:cubicBezTo>
                  <a:cubicBezTo>
                    <a:pt x="0" y="6580"/>
                    <a:pt x="0" y="7387"/>
                    <a:pt x="40" y="8215"/>
                  </a:cubicBezTo>
                  <a:cubicBezTo>
                    <a:pt x="119" y="10067"/>
                    <a:pt x="355" y="11919"/>
                    <a:pt x="710" y="13732"/>
                  </a:cubicBezTo>
                  <a:cubicBezTo>
                    <a:pt x="765" y="13970"/>
                    <a:pt x="956" y="14209"/>
                    <a:pt x="1221" y="14209"/>
                  </a:cubicBezTo>
                  <a:cubicBezTo>
                    <a:pt x="1241" y="14209"/>
                    <a:pt x="1261" y="14207"/>
                    <a:pt x="1281" y="14205"/>
                  </a:cubicBezTo>
                  <a:cubicBezTo>
                    <a:pt x="3212" y="13889"/>
                    <a:pt x="5064" y="13239"/>
                    <a:pt x="6778" y="12293"/>
                  </a:cubicBezTo>
                  <a:cubicBezTo>
                    <a:pt x="7606" y="11840"/>
                    <a:pt x="8414" y="11308"/>
                    <a:pt x="9143" y="10697"/>
                  </a:cubicBezTo>
                  <a:cubicBezTo>
                    <a:pt x="9970" y="10028"/>
                    <a:pt x="10798" y="9279"/>
                    <a:pt x="11330" y="8353"/>
                  </a:cubicBezTo>
                  <a:cubicBezTo>
                    <a:pt x="11822" y="7525"/>
                    <a:pt x="12019" y="6501"/>
                    <a:pt x="11704" y="5575"/>
                  </a:cubicBezTo>
                  <a:cubicBezTo>
                    <a:pt x="11389" y="4649"/>
                    <a:pt x="10581" y="4058"/>
                    <a:pt x="9655" y="3861"/>
                  </a:cubicBezTo>
                  <a:cubicBezTo>
                    <a:pt x="9425" y="3815"/>
                    <a:pt x="9200" y="3794"/>
                    <a:pt x="8982" y="3794"/>
                  </a:cubicBezTo>
                  <a:cubicBezTo>
                    <a:pt x="7872" y="3794"/>
                    <a:pt x="6912" y="4345"/>
                    <a:pt x="6089" y="5102"/>
                  </a:cubicBezTo>
                  <a:cubicBezTo>
                    <a:pt x="6187" y="4314"/>
                    <a:pt x="6167" y="3526"/>
                    <a:pt x="6010" y="2757"/>
                  </a:cubicBezTo>
                  <a:cubicBezTo>
                    <a:pt x="5852" y="2009"/>
                    <a:pt x="5537" y="1319"/>
                    <a:pt x="4966" y="767"/>
                  </a:cubicBezTo>
                  <a:cubicBezTo>
                    <a:pt x="4481" y="300"/>
                    <a:pt x="3800" y="1"/>
                    <a:pt x="312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</p:grpSp>
    </p:spTree>
    <p:extLst>
      <p:ext uri="{BB962C8B-B14F-4D97-AF65-F5344CB8AC3E}">
        <p14:creationId xmlns:p14="http://schemas.microsoft.com/office/powerpoint/2010/main" val="2465090028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solidFill>
          <a:srgbClr val="FFFFFF"/>
        </a:solidFill>
        <a:effectLst/>
      </p:bgPr>
    </p:bg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32562840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1">
  <p:cSld name="Title only 1">
    <p:spTree>
      <p:nvGrpSpPr>
        <p:cNvPr id="1" name="Shape 2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" name="Google Shape;289;p18"/>
          <p:cNvSpPr/>
          <p:nvPr/>
        </p:nvSpPr>
        <p:spPr>
          <a:xfrm>
            <a:off x="428201" y="366600"/>
            <a:ext cx="11335600" cy="6124800"/>
          </a:xfrm>
          <a:prstGeom prst="roundRect">
            <a:avLst>
              <a:gd name="adj" fmla="val 3448"/>
            </a:avLst>
          </a:prstGeom>
          <a:solidFill>
            <a:schemeClr val="lt2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90" name="Google Shape;290;p18"/>
          <p:cNvSpPr txBox="1">
            <a:spLocks noGrp="1"/>
          </p:cNvSpPr>
          <p:nvPr>
            <p:ph type="title"/>
          </p:nvPr>
        </p:nvSpPr>
        <p:spPr>
          <a:xfrm>
            <a:off x="960000" y="719200"/>
            <a:ext cx="10281200" cy="7108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101692859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2">
  <p:cSld name="Title and text 2">
    <p:spTree>
      <p:nvGrpSpPr>
        <p:cNvPr id="1" name="Shape 3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0" name="Google Shape;360;p23"/>
          <p:cNvSpPr/>
          <p:nvPr/>
        </p:nvSpPr>
        <p:spPr>
          <a:xfrm>
            <a:off x="428201" y="366600"/>
            <a:ext cx="11335600" cy="6124800"/>
          </a:xfrm>
          <a:prstGeom prst="roundRect">
            <a:avLst>
              <a:gd name="adj" fmla="val 3448"/>
            </a:avLst>
          </a:prstGeom>
          <a:solidFill>
            <a:schemeClr val="lt2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361" name="Google Shape;361;p23"/>
          <p:cNvSpPr txBox="1">
            <a:spLocks noGrp="1"/>
          </p:cNvSpPr>
          <p:nvPr>
            <p:ph type="title"/>
          </p:nvPr>
        </p:nvSpPr>
        <p:spPr>
          <a:xfrm>
            <a:off x="950800" y="2119000"/>
            <a:ext cx="4346000" cy="8256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362" name="Google Shape;362;p23"/>
          <p:cNvSpPr txBox="1">
            <a:spLocks noGrp="1"/>
          </p:cNvSpPr>
          <p:nvPr>
            <p:ph type="subTitle" idx="1"/>
          </p:nvPr>
        </p:nvSpPr>
        <p:spPr>
          <a:xfrm>
            <a:off x="950800" y="2944600"/>
            <a:ext cx="4346000" cy="1794400"/>
          </a:xfrm>
          <a:prstGeom prst="rect">
            <a:avLst/>
          </a:prstGeom>
        </p:spPr>
        <p:txBody>
          <a:bodyPr spcFirstLastPara="1" wrap="square" lIns="121705" tIns="121705" rIns="121705" bIns="12170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0"/>
              </a:spcBef>
              <a:spcAft>
                <a:spcPts val="213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96701894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Background">
    <p:spTree>
      <p:nvGrpSpPr>
        <p:cNvPr id="1" name="Shape 5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2" name="Google Shape;502;p36"/>
          <p:cNvSpPr/>
          <p:nvPr/>
        </p:nvSpPr>
        <p:spPr>
          <a:xfrm>
            <a:off x="428201" y="366600"/>
            <a:ext cx="11335600" cy="6124800"/>
          </a:xfrm>
          <a:prstGeom prst="roundRect">
            <a:avLst>
              <a:gd name="adj" fmla="val 3448"/>
            </a:avLst>
          </a:prstGeom>
          <a:solidFill>
            <a:schemeClr val="lt2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grpSp>
        <p:nvGrpSpPr>
          <p:cNvPr id="503" name="Google Shape;503;p36"/>
          <p:cNvGrpSpPr/>
          <p:nvPr/>
        </p:nvGrpSpPr>
        <p:grpSpPr>
          <a:xfrm>
            <a:off x="624422" y="490828"/>
            <a:ext cx="10869170" cy="1810607"/>
            <a:chOff x="468316" y="368120"/>
            <a:chExt cx="8151878" cy="1357955"/>
          </a:xfrm>
        </p:grpSpPr>
        <p:grpSp>
          <p:nvGrpSpPr>
            <p:cNvPr id="504" name="Google Shape;504;p36"/>
            <p:cNvGrpSpPr/>
            <p:nvPr/>
          </p:nvGrpSpPr>
          <p:grpSpPr>
            <a:xfrm>
              <a:off x="7935890" y="368120"/>
              <a:ext cx="684304" cy="634375"/>
              <a:chOff x="6408388" y="676125"/>
              <a:chExt cx="957068" cy="887238"/>
            </a:xfrm>
          </p:grpSpPr>
          <p:sp>
            <p:nvSpPr>
              <p:cNvPr id="505" name="Google Shape;505;p36"/>
              <p:cNvSpPr/>
              <p:nvPr/>
            </p:nvSpPr>
            <p:spPr>
              <a:xfrm>
                <a:off x="6408388" y="676125"/>
                <a:ext cx="957068" cy="887238"/>
              </a:xfrm>
              <a:custGeom>
                <a:avLst/>
                <a:gdLst/>
                <a:ahLst/>
                <a:cxnLst/>
                <a:rect l="l" t="t" r="r" b="b"/>
                <a:pathLst>
                  <a:path w="17694" h="16403" extrusionOk="0">
                    <a:moveTo>
                      <a:pt x="11121" y="0"/>
                    </a:moveTo>
                    <a:cubicBezTo>
                      <a:pt x="10889" y="0"/>
                      <a:pt x="10632" y="141"/>
                      <a:pt x="10384" y="423"/>
                    </a:cubicBezTo>
                    <a:cubicBezTo>
                      <a:pt x="9083" y="1940"/>
                      <a:pt x="7547" y="7950"/>
                      <a:pt x="7547" y="7950"/>
                    </a:cubicBezTo>
                    <a:cubicBezTo>
                      <a:pt x="6051" y="7484"/>
                      <a:pt x="6476" y="794"/>
                      <a:pt x="4635" y="794"/>
                    </a:cubicBezTo>
                    <a:cubicBezTo>
                      <a:pt x="4293" y="794"/>
                      <a:pt x="3874" y="1024"/>
                      <a:pt x="3350" y="1566"/>
                    </a:cubicBezTo>
                    <a:cubicBezTo>
                      <a:pt x="0" y="5034"/>
                      <a:pt x="0" y="16383"/>
                      <a:pt x="8729" y="16402"/>
                    </a:cubicBezTo>
                    <a:cubicBezTo>
                      <a:pt x="14521" y="16402"/>
                      <a:pt x="15802" y="11871"/>
                      <a:pt x="15802" y="11871"/>
                    </a:cubicBezTo>
                    <a:cubicBezTo>
                      <a:pt x="11310" y="10945"/>
                      <a:pt x="11270" y="9999"/>
                      <a:pt x="11270" y="9999"/>
                    </a:cubicBezTo>
                    <a:cubicBezTo>
                      <a:pt x="17102" y="8994"/>
                      <a:pt x="17694" y="4147"/>
                      <a:pt x="16334" y="3911"/>
                    </a:cubicBezTo>
                    <a:cubicBezTo>
                      <a:pt x="16281" y="3902"/>
                      <a:pt x="16227" y="3898"/>
                      <a:pt x="16172" y="3898"/>
                    </a:cubicBezTo>
                    <a:cubicBezTo>
                      <a:pt x="15478" y="3898"/>
                      <a:pt x="14691" y="4569"/>
                      <a:pt x="14101" y="5203"/>
                    </a:cubicBezTo>
                    <a:lnTo>
                      <a:pt x="14101" y="5203"/>
                    </a:lnTo>
                    <a:cubicBezTo>
                      <a:pt x="15113" y="3802"/>
                      <a:pt x="16392" y="1429"/>
                      <a:pt x="14561" y="226"/>
                    </a:cubicBezTo>
                    <a:cubicBezTo>
                      <a:pt x="14532" y="207"/>
                      <a:pt x="14500" y="198"/>
                      <a:pt x="14464" y="198"/>
                    </a:cubicBezTo>
                    <a:cubicBezTo>
                      <a:pt x="13639" y="198"/>
                      <a:pt x="11131" y="5213"/>
                      <a:pt x="11112" y="5213"/>
                    </a:cubicBezTo>
                    <a:cubicBezTo>
                      <a:pt x="11112" y="5213"/>
                      <a:pt x="11112" y="5212"/>
                      <a:pt x="11113" y="5211"/>
                    </a:cubicBezTo>
                    <a:cubicBezTo>
                      <a:pt x="12449" y="1756"/>
                      <a:pt x="11942" y="0"/>
                      <a:pt x="11121" y="0"/>
                    </a:cubicBezTo>
                    <a:close/>
                  </a:path>
                </a:pathLst>
              </a:custGeom>
              <a:solidFill>
                <a:schemeClr val="lt2"/>
              </a:solidFill>
              <a:ln w="19050" cap="flat" cmpd="sng">
                <a:solidFill>
                  <a:schemeClr val="accent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506" name="Google Shape;506;p36"/>
              <p:cNvSpPr/>
              <p:nvPr/>
            </p:nvSpPr>
            <p:spPr>
              <a:xfrm>
                <a:off x="6577853" y="807673"/>
                <a:ext cx="106611" cy="103691"/>
              </a:xfrm>
              <a:custGeom>
                <a:avLst/>
                <a:gdLst/>
                <a:ahLst/>
                <a:cxnLst/>
                <a:rect l="l" t="t" r="r" b="b"/>
                <a:pathLst>
                  <a:path w="1971" h="1917" extrusionOk="0">
                    <a:moveTo>
                      <a:pt x="749" y="1"/>
                    </a:moveTo>
                    <a:cubicBezTo>
                      <a:pt x="749" y="1"/>
                      <a:pt x="0" y="1656"/>
                      <a:pt x="867" y="1892"/>
                    </a:cubicBezTo>
                    <a:cubicBezTo>
                      <a:pt x="928" y="1909"/>
                      <a:pt x="986" y="1916"/>
                      <a:pt x="1041" y="1916"/>
                    </a:cubicBezTo>
                    <a:cubicBezTo>
                      <a:pt x="1783" y="1916"/>
                      <a:pt x="1970" y="533"/>
                      <a:pt x="1970" y="533"/>
                    </a:cubicBezTo>
                    <a:lnTo>
                      <a:pt x="1734" y="395"/>
                    </a:lnTo>
                    <a:cubicBezTo>
                      <a:pt x="1734" y="395"/>
                      <a:pt x="1466" y="1468"/>
                      <a:pt x="1071" y="1468"/>
                    </a:cubicBezTo>
                    <a:cubicBezTo>
                      <a:pt x="1024" y="1468"/>
                      <a:pt x="976" y="1453"/>
                      <a:pt x="926" y="1420"/>
                    </a:cubicBezTo>
                    <a:cubicBezTo>
                      <a:pt x="453" y="1085"/>
                      <a:pt x="1064" y="178"/>
                      <a:pt x="1064" y="178"/>
                    </a:cubicBezTo>
                    <a:lnTo>
                      <a:pt x="749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507" name="Google Shape;507;p36"/>
              <p:cNvSpPr/>
              <p:nvPr/>
            </p:nvSpPr>
            <p:spPr>
              <a:xfrm>
                <a:off x="6413700" y="777875"/>
                <a:ext cx="167998" cy="133278"/>
              </a:xfrm>
              <a:custGeom>
                <a:avLst/>
                <a:gdLst/>
                <a:ahLst/>
                <a:cxnLst/>
                <a:rect l="l" t="t" r="r" b="b"/>
                <a:pathLst>
                  <a:path w="2582" h="2464" extrusionOk="0">
                    <a:moveTo>
                      <a:pt x="1" y="0"/>
                    </a:moveTo>
                    <a:lnTo>
                      <a:pt x="1715" y="2463"/>
                    </a:lnTo>
                    <a:cubicBezTo>
                      <a:pt x="1715" y="2463"/>
                      <a:pt x="1912" y="1419"/>
                      <a:pt x="2582" y="552"/>
                    </a:cubicBezTo>
                    <a:lnTo>
                      <a:pt x="1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508" name="Google Shape;508;p36"/>
              <p:cNvSpPr/>
              <p:nvPr/>
            </p:nvSpPr>
            <p:spPr>
              <a:xfrm>
                <a:off x="6611118" y="1260788"/>
                <a:ext cx="42461" cy="48302"/>
              </a:xfrm>
              <a:custGeom>
                <a:avLst/>
                <a:gdLst/>
                <a:ahLst/>
                <a:cxnLst/>
                <a:rect l="l" t="t" r="r" b="b"/>
                <a:pathLst>
                  <a:path w="785" h="893" extrusionOk="0">
                    <a:moveTo>
                      <a:pt x="253" y="1"/>
                    </a:moveTo>
                    <a:cubicBezTo>
                      <a:pt x="1" y="1"/>
                      <a:pt x="289" y="892"/>
                      <a:pt x="513" y="892"/>
                    </a:cubicBezTo>
                    <a:cubicBezTo>
                      <a:pt x="525" y="892"/>
                      <a:pt x="536" y="890"/>
                      <a:pt x="548" y="884"/>
                    </a:cubicBezTo>
                    <a:cubicBezTo>
                      <a:pt x="784" y="766"/>
                      <a:pt x="390" y="57"/>
                      <a:pt x="390" y="57"/>
                    </a:cubicBezTo>
                    <a:cubicBezTo>
                      <a:pt x="333" y="18"/>
                      <a:pt x="287" y="1"/>
                      <a:pt x="253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509" name="Google Shape;509;p36"/>
              <p:cNvSpPr/>
              <p:nvPr/>
            </p:nvSpPr>
            <p:spPr>
              <a:xfrm>
                <a:off x="6755864" y="1437555"/>
                <a:ext cx="68207" cy="30290"/>
              </a:xfrm>
              <a:custGeom>
                <a:avLst/>
                <a:gdLst/>
                <a:ahLst/>
                <a:cxnLst/>
                <a:rect l="l" t="t" r="r" b="b"/>
                <a:pathLst>
                  <a:path w="1261" h="560" extrusionOk="0">
                    <a:moveTo>
                      <a:pt x="492" y="0"/>
                    </a:moveTo>
                    <a:lnTo>
                      <a:pt x="492" y="0"/>
                    </a:lnTo>
                    <a:cubicBezTo>
                      <a:pt x="1" y="82"/>
                      <a:pt x="735" y="559"/>
                      <a:pt x="1053" y="559"/>
                    </a:cubicBezTo>
                    <a:cubicBezTo>
                      <a:pt x="1118" y="559"/>
                      <a:pt x="1165" y="539"/>
                      <a:pt x="1182" y="493"/>
                    </a:cubicBezTo>
                    <a:cubicBezTo>
                      <a:pt x="1261" y="256"/>
                      <a:pt x="492" y="0"/>
                      <a:pt x="492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510" name="Google Shape;510;p36"/>
              <p:cNvSpPr/>
              <p:nvPr/>
            </p:nvSpPr>
            <p:spPr>
              <a:xfrm>
                <a:off x="6914403" y="1510523"/>
                <a:ext cx="60851" cy="18282"/>
              </a:xfrm>
              <a:custGeom>
                <a:avLst/>
                <a:gdLst/>
                <a:ahLst/>
                <a:cxnLst/>
                <a:rect l="l" t="t" r="r" b="b"/>
                <a:pathLst>
                  <a:path w="1125" h="338" extrusionOk="0">
                    <a:moveTo>
                      <a:pt x="686" y="1"/>
                    </a:moveTo>
                    <a:cubicBezTo>
                      <a:pt x="482" y="1"/>
                      <a:pt x="280" y="31"/>
                      <a:pt x="280" y="31"/>
                    </a:cubicBezTo>
                    <a:cubicBezTo>
                      <a:pt x="0" y="232"/>
                      <a:pt x="318" y="338"/>
                      <a:pt x="637" y="338"/>
                    </a:cubicBezTo>
                    <a:cubicBezTo>
                      <a:pt x="880" y="338"/>
                      <a:pt x="1125" y="276"/>
                      <a:pt x="1108" y="149"/>
                    </a:cubicBezTo>
                    <a:cubicBezTo>
                      <a:pt x="1098" y="31"/>
                      <a:pt x="891" y="1"/>
                      <a:pt x="68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511" name="Google Shape;511;p36"/>
              <p:cNvSpPr/>
              <p:nvPr/>
            </p:nvSpPr>
            <p:spPr>
              <a:xfrm>
                <a:off x="6802274" y="1503599"/>
                <a:ext cx="67613" cy="25422"/>
              </a:xfrm>
              <a:custGeom>
                <a:avLst/>
                <a:gdLst/>
                <a:ahLst/>
                <a:cxnLst/>
                <a:rect l="l" t="t" r="r" b="b"/>
                <a:pathLst>
                  <a:path w="1250" h="470" extrusionOk="0">
                    <a:moveTo>
                      <a:pt x="442" y="1"/>
                    </a:moveTo>
                    <a:cubicBezTo>
                      <a:pt x="1" y="153"/>
                      <a:pt x="653" y="470"/>
                      <a:pt x="999" y="470"/>
                    </a:cubicBezTo>
                    <a:cubicBezTo>
                      <a:pt x="1102" y="470"/>
                      <a:pt x="1177" y="442"/>
                      <a:pt x="1191" y="375"/>
                    </a:cubicBezTo>
                    <a:cubicBezTo>
                      <a:pt x="1250" y="139"/>
                      <a:pt x="442" y="1"/>
                      <a:pt x="442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512" name="Google Shape;512;p36"/>
              <p:cNvSpPr/>
              <p:nvPr/>
            </p:nvSpPr>
            <p:spPr>
              <a:xfrm>
                <a:off x="6532363" y="1237367"/>
                <a:ext cx="42352" cy="47329"/>
              </a:xfrm>
              <a:custGeom>
                <a:avLst/>
                <a:gdLst/>
                <a:ahLst/>
                <a:cxnLst/>
                <a:rect l="l" t="t" r="r" b="b"/>
                <a:pathLst>
                  <a:path w="783" h="875" extrusionOk="0">
                    <a:moveTo>
                      <a:pt x="250" y="0"/>
                    </a:moveTo>
                    <a:cubicBezTo>
                      <a:pt x="1" y="0"/>
                      <a:pt x="282" y="875"/>
                      <a:pt x="505" y="875"/>
                    </a:cubicBezTo>
                    <a:cubicBezTo>
                      <a:pt x="519" y="875"/>
                      <a:pt x="532" y="871"/>
                      <a:pt x="546" y="864"/>
                    </a:cubicBezTo>
                    <a:cubicBezTo>
                      <a:pt x="782" y="766"/>
                      <a:pt x="388" y="56"/>
                      <a:pt x="388" y="56"/>
                    </a:cubicBezTo>
                    <a:cubicBezTo>
                      <a:pt x="331" y="17"/>
                      <a:pt x="285" y="0"/>
                      <a:pt x="250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513" name="Google Shape;513;p36"/>
              <p:cNvSpPr/>
              <p:nvPr/>
            </p:nvSpPr>
            <p:spPr>
              <a:xfrm>
                <a:off x="6545128" y="1322667"/>
                <a:ext cx="42352" cy="48356"/>
              </a:xfrm>
              <a:custGeom>
                <a:avLst/>
                <a:gdLst/>
                <a:ahLst/>
                <a:cxnLst/>
                <a:rect l="l" t="t" r="r" b="b"/>
                <a:pathLst>
                  <a:path w="783" h="894" extrusionOk="0">
                    <a:moveTo>
                      <a:pt x="252" y="0"/>
                    </a:moveTo>
                    <a:cubicBezTo>
                      <a:pt x="0" y="0"/>
                      <a:pt x="285" y="893"/>
                      <a:pt x="523" y="893"/>
                    </a:cubicBezTo>
                    <a:cubicBezTo>
                      <a:pt x="537" y="893"/>
                      <a:pt x="552" y="890"/>
                      <a:pt x="566" y="883"/>
                    </a:cubicBezTo>
                    <a:cubicBezTo>
                      <a:pt x="782" y="785"/>
                      <a:pt x="388" y="56"/>
                      <a:pt x="388" y="56"/>
                    </a:cubicBezTo>
                    <a:cubicBezTo>
                      <a:pt x="332" y="17"/>
                      <a:pt x="287" y="0"/>
                      <a:pt x="252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514" name="Google Shape;514;p36"/>
              <p:cNvSpPr/>
              <p:nvPr/>
            </p:nvSpPr>
            <p:spPr>
              <a:xfrm>
                <a:off x="6611118" y="1347116"/>
                <a:ext cx="42461" cy="48248"/>
              </a:xfrm>
              <a:custGeom>
                <a:avLst/>
                <a:gdLst/>
                <a:ahLst/>
                <a:cxnLst/>
                <a:rect l="l" t="t" r="r" b="b"/>
                <a:pathLst>
                  <a:path w="785" h="892" extrusionOk="0">
                    <a:moveTo>
                      <a:pt x="253" y="1"/>
                    </a:moveTo>
                    <a:cubicBezTo>
                      <a:pt x="1" y="1"/>
                      <a:pt x="289" y="892"/>
                      <a:pt x="513" y="892"/>
                    </a:cubicBezTo>
                    <a:cubicBezTo>
                      <a:pt x="525" y="892"/>
                      <a:pt x="536" y="889"/>
                      <a:pt x="548" y="884"/>
                    </a:cubicBezTo>
                    <a:cubicBezTo>
                      <a:pt x="784" y="766"/>
                      <a:pt x="390" y="57"/>
                      <a:pt x="390" y="57"/>
                    </a:cubicBezTo>
                    <a:cubicBezTo>
                      <a:pt x="333" y="18"/>
                      <a:pt x="287" y="1"/>
                      <a:pt x="253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515" name="Google Shape;515;p36"/>
              <p:cNvSpPr/>
              <p:nvPr/>
            </p:nvSpPr>
            <p:spPr>
              <a:xfrm>
                <a:off x="6618150" y="1432795"/>
                <a:ext cx="58850" cy="39756"/>
              </a:xfrm>
              <a:custGeom>
                <a:avLst/>
                <a:gdLst/>
                <a:ahLst/>
                <a:cxnLst/>
                <a:rect l="l" t="t" r="r" b="b"/>
                <a:pathLst>
                  <a:path w="1088" h="735" extrusionOk="0">
                    <a:moveTo>
                      <a:pt x="374" y="0"/>
                    </a:moveTo>
                    <a:cubicBezTo>
                      <a:pt x="1" y="0"/>
                      <a:pt x="572" y="734"/>
                      <a:pt x="846" y="734"/>
                    </a:cubicBezTo>
                    <a:cubicBezTo>
                      <a:pt x="879" y="734"/>
                      <a:pt x="908" y="723"/>
                      <a:pt x="930" y="699"/>
                    </a:cubicBezTo>
                    <a:cubicBezTo>
                      <a:pt x="1088" y="522"/>
                      <a:pt x="457" y="10"/>
                      <a:pt x="457" y="10"/>
                    </a:cubicBezTo>
                    <a:cubicBezTo>
                      <a:pt x="425" y="3"/>
                      <a:pt x="397" y="0"/>
                      <a:pt x="374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516" name="Google Shape;516;p36"/>
              <p:cNvSpPr/>
              <p:nvPr/>
            </p:nvSpPr>
            <p:spPr>
              <a:xfrm>
                <a:off x="6692849" y="1482288"/>
                <a:ext cx="67288" cy="26775"/>
              </a:xfrm>
              <a:custGeom>
                <a:avLst/>
                <a:gdLst/>
                <a:ahLst/>
                <a:cxnLst/>
                <a:rect l="l" t="t" r="r" b="b"/>
                <a:pathLst>
                  <a:path w="1244" h="495" extrusionOk="0">
                    <a:moveTo>
                      <a:pt x="455" y="1"/>
                    </a:moveTo>
                    <a:lnTo>
                      <a:pt x="455" y="1"/>
                    </a:lnTo>
                    <a:cubicBezTo>
                      <a:pt x="1" y="142"/>
                      <a:pt x="693" y="495"/>
                      <a:pt x="1025" y="495"/>
                    </a:cubicBezTo>
                    <a:cubicBezTo>
                      <a:pt x="1110" y="495"/>
                      <a:pt x="1172" y="471"/>
                      <a:pt x="1184" y="415"/>
                    </a:cubicBezTo>
                    <a:cubicBezTo>
                      <a:pt x="1243" y="158"/>
                      <a:pt x="455" y="1"/>
                      <a:pt x="455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517" name="Google Shape;517;p36"/>
              <p:cNvSpPr/>
              <p:nvPr/>
            </p:nvSpPr>
            <p:spPr>
              <a:xfrm>
                <a:off x="6864315" y="1457893"/>
                <a:ext cx="60851" cy="18715"/>
              </a:xfrm>
              <a:custGeom>
                <a:avLst/>
                <a:gdLst/>
                <a:ahLst/>
                <a:cxnLst/>
                <a:rect l="l" t="t" r="r" b="b"/>
                <a:pathLst>
                  <a:path w="1125" h="346" extrusionOk="0">
                    <a:moveTo>
                      <a:pt x="701" y="1"/>
                    </a:moveTo>
                    <a:cubicBezTo>
                      <a:pt x="492" y="1"/>
                      <a:pt x="280" y="38"/>
                      <a:pt x="280" y="38"/>
                    </a:cubicBezTo>
                    <a:cubicBezTo>
                      <a:pt x="0" y="239"/>
                      <a:pt x="318" y="346"/>
                      <a:pt x="637" y="346"/>
                    </a:cubicBezTo>
                    <a:cubicBezTo>
                      <a:pt x="880" y="346"/>
                      <a:pt x="1125" y="284"/>
                      <a:pt x="1108" y="156"/>
                    </a:cubicBezTo>
                    <a:cubicBezTo>
                      <a:pt x="1089" y="33"/>
                      <a:pt x="896" y="1"/>
                      <a:pt x="701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518" name="Google Shape;518;p36"/>
              <p:cNvSpPr/>
              <p:nvPr/>
            </p:nvSpPr>
            <p:spPr>
              <a:xfrm>
                <a:off x="6681111" y="1375243"/>
                <a:ext cx="58742" cy="39756"/>
              </a:xfrm>
              <a:custGeom>
                <a:avLst/>
                <a:gdLst/>
                <a:ahLst/>
                <a:cxnLst/>
                <a:rect l="l" t="t" r="r" b="b"/>
                <a:pathLst>
                  <a:path w="1086" h="735" extrusionOk="0">
                    <a:moveTo>
                      <a:pt x="372" y="0"/>
                    </a:moveTo>
                    <a:cubicBezTo>
                      <a:pt x="1" y="0"/>
                      <a:pt x="586" y="734"/>
                      <a:pt x="849" y="734"/>
                    </a:cubicBezTo>
                    <a:cubicBezTo>
                      <a:pt x="881" y="734"/>
                      <a:pt x="908" y="723"/>
                      <a:pt x="928" y="699"/>
                    </a:cubicBezTo>
                    <a:cubicBezTo>
                      <a:pt x="1086" y="502"/>
                      <a:pt x="456" y="10"/>
                      <a:pt x="456" y="10"/>
                    </a:cubicBezTo>
                    <a:cubicBezTo>
                      <a:pt x="424" y="3"/>
                      <a:pt x="396" y="0"/>
                      <a:pt x="372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</p:grpSp>
        <p:grpSp>
          <p:nvGrpSpPr>
            <p:cNvPr id="519" name="Google Shape;519;p36"/>
            <p:cNvGrpSpPr/>
            <p:nvPr/>
          </p:nvGrpSpPr>
          <p:grpSpPr>
            <a:xfrm>
              <a:off x="468316" y="402231"/>
              <a:ext cx="684280" cy="566153"/>
              <a:chOff x="7558775" y="805000"/>
              <a:chExt cx="862247" cy="713399"/>
            </a:xfrm>
          </p:grpSpPr>
          <p:sp>
            <p:nvSpPr>
              <p:cNvPr id="520" name="Google Shape;520;p36"/>
              <p:cNvSpPr/>
              <p:nvPr/>
            </p:nvSpPr>
            <p:spPr>
              <a:xfrm>
                <a:off x="7558775" y="805000"/>
                <a:ext cx="861539" cy="713399"/>
              </a:xfrm>
              <a:custGeom>
                <a:avLst/>
                <a:gdLst/>
                <a:ahLst/>
                <a:cxnLst/>
                <a:rect l="l" t="t" r="r" b="b"/>
                <a:pathLst>
                  <a:path w="23920" h="19807" extrusionOk="0">
                    <a:moveTo>
                      <a:pt x="6252" y="0"/>
                    </a:moveTo>
                    <a:cubicBezTo>
                      <a:pt x="6112" y="0"/>
                      <a:pt x="5973" y="14"/>
                      <a:pt x="5833" y="44"/>
                    </a:cubicBezTo>
                    <a:cubicBezTo>
                      <a:pt x="4000" y="438"/>
                      <a:pt x="6601" y="3669"/>
                      <a:pt x="6601" y="3669"/>
                    </a:cubicBezTo>
                    <a:cubicBezTo>
                      <a:pt x="6601" y="3669"/>
                      <a:pt x="4590" y="1565"/>
                      <a:pt x="3213" y="1565"/>
                    </a:cubicBezTo>
                    <a:cubicBezTo>
                      <a:pt x="2910" y="1565"/>
                      <a:pt x="2638" y="1667"/>
                      <a:pt x="2424" y="1916"/>
                    </a:cubicBezTo>
                    <a:cubicBezTo>
                      <a:pt x="1163" y="3354"/>
                      <a:pt x="4592" y="5837"/>
                      <a:pt x="4592" y="5837"/>
                    </a:cubicBezTo>
                    <a:cubicBezTo>
                      <a:pt x="4592" y="5837"/>
                      <a:pt x="2636" y="4760"/>
                      <a:pt x="1416" y="4760"/>
                    </a:cubicBezTo>
                    <a:cubicBezTo>
                      <a:pt x="953" y="4760"/>
                      <a:pt x="596" y="4916"/>
                      <a:pt x="493" y="5344"/>
                    </a:cubicBezTo>
                    <a:cubicBezTo>
                      <a:pt x="1" y="7393"/>
                      <a:pt x="4119" y="10624"/>
                      <a:pt x="7961" y="11629"/>
                    </a:cubicBezTo>
                    <a:cubicBezTo>
                      <a:pt x="7961" y="11629"/>
                      <a:pt x="5401" y="13430"/>
                      <a:pt x="2896" y="13430"/>
                    </a:cubicBezTo>
                    <a:cubicBezTo>
                      <a:pt x="2436" y="13430"/>
                      <a:pt x="1978" y="13369"/>
                      <a:pt x="1538" y="13225"/>
                    </a:cubicBezTo>
                    <a:lnTo>
                      <a:pt x="1538" y="13225"/>
                    </a:lnTo>
                    <a:cubicBezTo>
                      <a:pt x="1538" y="13226"/>
                      <a:pt x="2025" y="19807"/>
                      <a:pt x="11322" y="19807"/>
                    </a:cubicBezTo>
                    <a:cubicBezTo>
                      <a:pt x="11377" y="19807"/>
                      <a:pt x="11432" y="19806"/>
                      <a:pt x="11488" y="19806"/>
                    </a:cubicBezTo>
                    <a:cubicBezTo>
                      <a:pt x="22029" y="19727"/>
                      <a:pt x="23920" y="1758"/>
                      <a:pt x="18482" y="1108"/>
                    </a:cubicBezTo>
                    <a:cubicBezTo>
                      <a:pt x="18193" y="1074"/>
                      <a:pt x="17922" y="1058"/>
                      <a:pt x="17669" y="1058"/>
                    </a:cubicBezTo>
                    <a:cubicBezTo>
                      <a:pt x="13957" y="1058"/>
                      <a:pt x="13821" y="4556"/>
                      <a:pt x="12512" y="7433"/>
                    </a:cubicBezTo>
                    <a:cubicBezTo>
                      <a:pt x="12512" y="7433"/>
                      <a:pt x="9438" y="0"/>
                      <a:pt x="6252" y="0"/>
                    </a:cubicBezTo>
                    <a:close/>
                  </a:path>
                </a:pathLst>
              </a:custGeom>
              <a:solidFill>
                <a:schemeClr val="lt2"/>
              </a:solidFill>
              <a:ln w="19050" cap="flat" cmpd="sng">
                <a:solidFill>
                  <a:schemeClr val="accent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521" name="Google Shape;521;p36"/>
              <p:cNvSpPr/>
              <p:nvPr/>
            </p:nvSpPr>
            <p:spPr>
              <a:xfrm>
                <a:off x="8020052" y="1100380"/>
                <a:ext cx="273625" cy="163952"/>
              </a:xfrm>
              <a:custGeom>
                <a:avLst/>
                <a:gdLst/>
                <a:ahLst/>
                <a:cxnLst/>
                <a:rect l="l" t="t" r="r" b="b"/>
                <a:pathLst>
                  <a:path w="7597" h="4552" extrusionOk="0">
                    <a:moveTo>
                      <a:pt x="2207" y="729"/>
                    </a:moveTo>
                    <a:lnTo>
                      <a:pt x="2207" y="729"/>
                    </a:lnTo>
                    <a:cubicBezTo>
                      <a:pt x="2207" y="729"/>
                      <a:pt x="2172" y="778"/>
                      <a:pt x="2124" y="861"/>
                    </a:cubicBezTo>
                    <a:lnTo>
                      <a:pt x="2124" y="861"/>
                    </a:lnTo>
                    <a:cubicBezTo>
                      <a:pt x="2176" y="781"/>
                      <a:pt x="2207" y="729"/>
                      <a:pt x="2207" y="729"/>
                    </a:cubicBezTo>
                    <a:close/>
                    <a:moveTo>
                      <a:pt x="907" y="0"/>
                    </a:moveTo>
                    <a:lnTo>
                      <a:pt x="907" y="0"/>
                    </a:lnTo>
                    <a:cubicBezTo>
                      <a:pt x="907" y="0"/>
                      <a:pt x="1" y="237"/>
                      <a:pt x="237" y="1497"/>
                    </a:cubicBezTo>
                    <a:cubicBezTo>
                      <a:pt x="344" y="2066"/>
                      <a:pt x="618" y="2222"/>
                      <a:pt x="888" y="2222"/>
                    </a:cubicBezTo>
                    <a:cubicBezTo>
                      <a:pt x="1216" y="2222"/>
                      <a:pt x="1537" y="1990"/>
                      <a:pt x="1537" y="1990"/>
                    </a:cubicBezTo>
                    <a:lnTo>
                      <a:pt x="1537" y="1990"/>
                    </a:lnTo>
                    <a:cubicBezTo>
                      <a:pt x="1537" y="1990"/>
                      <a:pt x="947" y="2601"/>
                      <a:pt x="1971" y="3054"/>
                    </a:cubicBezTo>
                    <a:cubicBezTo>
                      <a:pt x="2156" y="3132"/>
                      <a:pt x="2332" y="3164"/>
                      <a:pt x="2497" y="3164"/>
                    </a:cubicBezTo>
                    <a:cubicBezTo>
                      <a:pt x="3247" y="3164"/>
                      <a:pt x="3764" y="2503"/>
                      <a:pt x="3764" y="2502"/>
                    </a:cubicBezTo>
                    <a:lnTo>
                      <a:pt x="3764" y="2502"/>
                    </a:lnTo>
                    <a:cubicBezTo>
                      <a:pt x="3764" y="2503"/>
                      <a:pt x="2937" y="3960"/>
                      <a:pt x="4118" y="4256"/>
                    </a:cubicBezTo>
                    <a:cubicBezTo>
                      <a:pt x="4263" y="4292"/>
                      <a:pt x="4396" y="4308"/>
                      <a:pt x="4519" y="4308"/>
                    </a:cubicBezTo>
                    <a:cubicBezTo>
                      <a:pt x="5147" y="4308"/>
                      <a:pt x="5506" y="3895"/>
                      <a:pt x="5661" y="3655"/>
                    </a:cubicBezTo>
                    <a:lnTo>
                      <a:pt x="5661" y="3655"/>
                    </a:lnTo>
                    <a:cubicBezTo>
                      <a:pt x="5587" y="3860"/>
                      <a:pt x="5595" y="4216"/>
                      <a:pt x="6306" y="4492"/>
                    </a:cubicBezTo>
                    <a:cubicBezTo>
                      <a:pt x="6411" y="4533"/>
                      <a:pt x="6508" y="4552"/>
                      <a:pt x="6598" y="4552"/>
                    </a:cubicBezTo>
                    <a:cubicBezTo>
                      <a:pt x="7416" y="4552"/>
                      <a:pt x="7597" y="2992"/>
                      <a:pt x="7153" y="2423"/>
                    </a:cubicBezTo>
                    <a:lnTo>
                      <a:pt x="7153" y="2423"/>
                    </a:lnTo>
                    <a:cubicBezTo>
                      <a:pt x="7153" y="2424"/>
                      <a:pt x="7251" y="3684"/>
                      <a:pt x="6463" y="3960"/>
                    </a:cubicBezTo>
                    <a:cubicBezTo>
                      <a:pt x="6410" y="3980"/>
                      <a:pt x="6361" y="3990"/>
                      <a:pt x="6317" y="3990"/>
                    </a:cubicBezTo>
                    <a:cubicBezTo>
                      <a:pt x="5709" y="3990"/>
                      <a:pt x="5931" y="2227"/>
                      <a:pt x="5931" y="2226"/>
                    </a:cubicBezTo>
                    <a:lnTo>
                      <a:pt x="5931" y="2226"/>
                    </a:lnTo>
                    <a:cubicBezTo>
                      <a:pt x="5931" y="2227"/>
                      <a:pt x="5633" y="3602"/>
                      <a:pt x="4839" y="3602"/>
                    </a:cubicBezTo>
                    <a:cubicBezTo>
                      <a:pt x="4767" y="3602"/>
                      <a:pt x="4691" y="3591"/>
                      <a:pt x="4611" y="3566"/>
                    </a:cubicBezTo>
                    <a:cubicBezTo>
                      <a:pt x="3626" y="3290"/>
                      <a:pt x="4118" y="1400"/>
                      <a:pt x="4118" y="1399"/>
                    </a:cubicBezTo>
                    <a:lnTo>
                      <a:pt x="4118" y="1399"/>
                    </a:lnTo>
                    <a:cubicBezTo>
                      <a:pt x="4118" y="1399"/>
                      <a:pt x="3548" y="2627"/>
                      <a:pt x="2735" y="2627"/>
                    </a:cubicBezTo>
                    <a:cubicBezTo>
                      <a:pt x="2604" y="2627"/>
                      <a:pt x="2467" y="2596"/>
                      <a:pt x="2326" y="2522"/>
                    </a:cubicBezTo>
                    <a:cubicBezTo>
                      <a:pt x="1503" y="2095"/>
                      <a:pt x="1925" y="1198"/>
                      <a:pt x="2124" y="861"/>
                    </a:cubicBezTo>
                    <a:lnTo>
                      <a:pt x="2124" y="861"/>
                    </a:lnTo>
                    <a:cubicBezTo>
                      <a:pt x="1948" y="1124"/>
                      <a:pt x="1530" y="1693"/>
                      <a:pt x="1187" y="1693"/>
                    </a:cubicBezTo>
                    <a:cubicBezTo>
                      <a:pt x="1084" y="1693"/>
                      <a:pt x="988" y="1642"/>
                      <a:pt x="907" y="1517"/>
                    </a:cubicBezTo>
                    <a:cubicBezTo>
                      <a:pt x="493" y="867"/>
                      <a:pt x="907" y="0"/>
                      <a:pt x="907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522" name="Google Shape;522;p36"/>
              <p:cNvSpPr/>
              <p:nvPr/>
            </p:nvSpPr>
            <p:spPr>
              <a:xfrm>
                <a:off x="7939373" y="1202958"/>
                <a:ext cx="234762" cy="243514"/>
              </a:xfrm>
              <a:custGeom>
                <a:avLst/>
                <a:gdLst/>
                <a:ahLst/>
                <a:cxnLst/>
                <a:rect l="l" t="t" r="r" b="b"/>
                <a:pathLst>
                  <a:path w="6518" h="6761" extrusionOk="0">
                    <a:moveTo>
                      <a:pt x="2418" y="1250"/>
                    </a:moveTo>
                    <a:cubicBezTo>
                      <a:pt x="2418" y="1250"/>
                      <a:pt x="2380" y="1273"/>
                      <a:pt x="2319" y="1314"/>
                    </a:cubicBezTo>
                    <a:lnTo>
                      <a:pt x="2319" y="1314"/>
                    </a:lnTo>
                    <a:cubicBezTo>
                      <a:pt x="2381" y="1275"/>
                      <a:pt x="2418" y="1250"/>
                      <a:pt x="2418" y="1250"/>
                    </a:cubicBezTo>
                    <a:close/>
                    <a:moveTo>
                      <a:pt x="1392" y="1"/>
                    </a:moveTo>
                    <a:cubicBezTo>
                      <a:pt x="1123" y="1"/>
                      <a:pt x="478" y="109"/>
                      <a:pt x="231" y="1112"/>
                    </a:cubicBezTo>
                    <a:cubicBezTo>
                      <a:pt x="1" y="2048"/>
                      <a:pt x="653" y="2174"/>
                      <a:pt x="1022" y="2174"/>
                    </a:cubicBezTo>
                    <a:cubicBezTo>
                      <a:pt x="1158" y="2174"/>
                      <a:pt x="1255" y="2157"/>
                      <a:pt x="1255" y="2157"/>
                    </a:cubicBezTo>
                    <a:lnTo>
                      <a:pt x="1255" y="2157"/>
                    </a:lnTo>
                    <a:cubicBezTo>
                      <a:pt x="1255" y="2157"/>
                      <a:pt x="428" y="2452"/>
                      <a:pt x="1196" y="3319"/>
                    </a:cubicBezTo>
                    <a:cubicBezTo>
                      <a:pt x="1525" y="3673"/>
                      <a:pt x="1920" y="3776"/>
                      <a:pt x="2267" y="3776"/>
                    </a:cubicBezTo>
                    <a:cubicBezTo>
                      <a:pt x="2752" y="3776"/>
                      <a:pt x="3147" y="3575"/>
                      <a:pt x="3147" y="3575"/>
                    </a:cubicBezTo>
                    <a:lnTo>
                      <a:pt x="3147" y="3575"/>
                    </a:lnTo>
                    <a:cubicBezTo>
                      <a:pt x="3147" y="3575"/>
                      <a:pt x="1728" y="4600"/>
                      <a:pt x="2713" y="5368"/>
                    </a:cubicBezTo>
                    <a:cubicBezTo>
                      <a:pt x="3043" y="5620"/>
                      <a:pt x="3357" y="5705"/>
                      <a:pt x="3631" y="5705"/>
                    </a:cubicBezTo>
                    <a:cubicBezTo>
                      <a:pt x="3984" y="5705"/>
                      <a:pt x="4269" y="5565"/>
                      <a:pt x="4433" y="5460"/>
                    </a:cubicBezTo>
                    <a:lnTo>
                      <a:pt x="4433" y="5460"/>
                    </a:lnTo>
                    <a:cubicBezTo>
                      <a:pt x="4276" y="5619"/>
                      <a:pt x="4125" y="5958"/>
                      <a:pt x="4684" y="6531"/>
                    </a:cubicBezTo>
                    <a:cubicBezTo>
                      <a:pt x="4845" y="6692"/>
                      <a:pt x="5014" y="6760"/>
                      <a:pt x="5181" y="6760"/>
                    </a:cubicBezTo>
                    <a:cubicBezTo>
                      <a:pt x="5871" y="6760"/>
                      <a:pt x="6517" y="5589"/>
                      <a:pt x="6358" y="4954"/>
                    </a:cubicBezTo>
                    <a:lnTo>
                      <a:pt x="6358" y="4954"/>
                    </a:lnTo>
                    <a:cubicBezTo>
                      <a:pt x="6358" y="4955"/>
                      <a:pt x="5933" y="6101"/>
                      <a:pt x="5136" y="6101"/>
                    </a:cubicBezTo>
                    <a:cubicBezTo>
                      <a:pt x="5111" y="6101"/>
                      <a:pt x="5085" y="6100"/>
                      <a:pt x="5058" y="6097"/>
                    </a:cubicBezTo>
                    <a:cubicBezTo>
                      <a:pt x="4191" y="6038"/>
                      <a:pt x="5294" y="4246"/>
                      <a:pt x="5295" y="4245"/>
                    </a:cubicBezTo>
                    <a:lnTo>
                      <a:pt x="5295" y="4245"/>
                    </a:lnTo>
                    <a:cubicBezTo>
                      <a:pt x="5294" y="4246"/>
                      <a:pt x="4639" y="5128"/>
                      <a:pt x="3963" y="5128"/>
                    </a:cubicBezTo>
                    <a:cubicBezTo>
                      <a:pt x="3794" y="5128"/>
                      <a:pt x="3624" y="5073"/>
                      <a:pt x="3462" y="4935"/>
                    </a:cubicBezTo>
                    <a:cubicBezTo>
                      <a:pt x="2654" y="4245"/>
                      <a:pt x="3935" y="2689"/>
                      <a:pt x="3935" y="2689"/>
                    </a:cubicBezTo>
                    <a:lnTo>
                      <a:pt x="3935" y="2689"/>
                    </a:lnTo>
                    <a:cubicBezTo>
                      <a:pt x="3935" y="2689"/>
                      <a:pt x="3189" y="3331"/>
                      <a:pt x="2494" y="3331"/>
                    </a:cubicBezTo>
                    <a:cubicBezTo>
                      <a:pt x="2230" y="3331"/>
                      <a:pt x="1974" y="3239"/>
                      <a:pt x="1768" y="2984"/>
                    </a:cubicBezTo>
                    <a:cubicBezTo>
                      <a:pt x="1160" y="2212"/>
                      <a:pt x="2017" y="1523"/>
                      <a:pt x="2319" y="1314"/>
                    </a:cubicBezTo>
                    <a:lnTo>
                      <a:pt x="2319" y="1314"/>
                    </a:lnTo>
                    <a:cubicBezTo>
                      <a:pt x="2103" y="1450"/>
                      <a:pt x="1581" y="1753"/>
                      <a:pt x="1222" y="1753"/>
                    </a:cubicBezTo>
                    <a:cubicBezTo>
                      <a:pt x="1037" y="1753"/>
                      <a:pt x="895" y="1672"/>
                      <a:pt x="861" y="1447"/>
                    </a:cubicBezTo>
                    <a:cubicBezTo>
                      <a:pt x="743" y="639"/>
                      <a:pt x="1512" y="9"/>
                      <a:pt x="1512" y="9"/>
                    </a:cubicBezTo>
                    <a:cubicBezTo>
                      <a:pt x="1512" y="9"/>
                      <a:pt x="1466" y="1"/>
                      <a:pt x="139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523" name="Google Shape;523;p36"/>
              <p:cNvSpPr/>
              <p:nvPr/>
            </p:nvSpPr>
            <p:spPr>
              <a:xfrm>
                <a:off x="7796527" y="1263720"/>
                <a:ext cx="173172" cy="251222"/>
              </a:xfrm>
              <a:custGeom>
                <a:avLst/>
                <a:gdLst/>
                <a:ahLst/>
                <a:cxnLst/>
                <a:rect l="l" t="t" r="r" b="b"/>
                <a:pathLst>
                  <a:path w="4808" h="6975" extrusionOk="0">
                    <a:moveTo>
                      <a:pt x="2502" y="1376"/>
                    </a:moveTo>
                    <a:cubicBezTo>
                      <a:pt x="2502" y="1376"/>
                      <a:pt x="2456" y="1390"/>
                      <a:pt x="2382" y="1419"/>
                    </a:cubicBezTo>
                    <a:lnTo>
                      <a:pt x="2382" y="1419"/>
                    </a:lnTo>
                    <a:cubicBezTo>
                      <a:pt x="2457" y="1393"/>
                      <a:pt x="2502" y="1376"/>
                      <a:pt x="2502" y="1376"/>
                    </a:cubicBezTo>
                    <a:close/>
                    <a:moveTo>
                      <a:pt x="1776" y="0"/>
                    </a:moveTo>
                    <a:cubicBezTo>
                      <a:pt x="1487" y="0"/>
                      <a:pt x="1043" y="130"/>
                      <a:pt x="650" y="785"/>
                    </a:cubicBezTo>
                    <a:cubicBezTo>
                      <a:pt x="0" y="1888"/>
                      <a:pt x="1222" y="1947"/>
                      <a:pt x="1222" y="1947"/>
                    </a:cubicBezTo>
                    <a:cubicBezTo>
                      <a:pt x="1222" y="1947"/>
                      <a:pt x="414" y="2046"/>
                      <a:pt x="828" y="2992"/>
                    </a:cubicBezTo>
                    <a:cubicBezTo>
                      <a:pt x="1094" y="3573"/>
                      <a:pt x="1645" y="3685"/>
                      <a:pt x="2029" y="3685"/>
                    </a:cubicBezTo>
                    <a:cubicBezTo>
                      <a:pt x="2268" y="3685"/>
                      <a:pt x="2443" y="3642"/>
                      <a:pt x="2443" y="3642"/>
                    </a:cubicBezTo>
                    <a:lnTo>
                      <a:pt x="2443" y="3642"/>
                    </a:lnTo>
                    <a:cubicBezTo>
                      <a:pt x="2443" y="3642"/>
                      <a:pt x="907" y="4272"/>
                      <a:pt x="1537" y="5179"/>
                    </a:cubicBezTo>
                    <a:cubicBezTo>
                      <a:pt x="1827" y="5595"/>
                      <a:pt x="2192" y="5708"/>
                      <a:pt x="2502" y="5708"/>
                    </a:cubicBezTo>
                    <a:cubicBezTo>
                      <a:pt x="2699" y="5708"/>
                      <a:pt x="2874" y="5662"/>
                      <a:pt x="2993" y="5620"/>
                    </a:cubicBezTo>
                    <a:lnTo>
                      <a:pt x="2993" y="5620"/>
                    </a:lnTo>
                    <a:cubicBezTo>
                      <a:pt x="2808" y="5731"/>
                      <a:pt x="2568" y="6005"/>
                      <a:pt x="2877" y="6637"/>
                    </a:cubicBezTo>
                    <a:cubicBezTo>
                      <a:pt x="2997" y="6877"/>
                      <a:pt x="3177" y="6975"/>
                      <a:pt x="3379" y="6975"/>
                    </a:cubicBezTo>
                    <a:cubicBezTo>
                      <a:pt x="3974" y="6975"/>
                      <a:pt x="4764" y="6131"/>
                      <a:pt x="4808" y="5573"/>
                    </a:cubicBezTo>
                    <a:lnTo>
                      <a:pt x="4808" y="5573"/>
                    </a:lnTo>
                    <a:cubicBezTo>
                      <a:pt x="4808" y="5573"/>
                      <a:pt x="4208" y="6377"/>
                      <a:pt x="3560" y="6377"/>
                    </a:cubicBezTo>
                    <a:cubicBezTo>
                      <a:pt x="3484" y="6377"/>
                      <a:pt x="3407" y="6366"/>
                      <a:pt x="3330" y="6341"/>
                    </a:cubicBezTo>
                    <a:cubicBezTo>
                      <a:pt x="2601" y="6085"/>
                      <a:pt x="4098" y="4706"/>
                      <a:pt x="4098" y="4706"/>
                    </a:cubicBezTo>
                    <a:lnTo>
                      <a:pt x="4098" y="4706"/>
                    </a:lnTo>
                    <a:cubicBezTo>
                      <a:pt x="4098" y="4706"/>
                      <a:pt x="3422" y="5249"/>
                      <a:pt x="2860" y="5249"/>
                    </a:cubicBezTo>
                    <a:cubicBezTo>
                      <a:pt x="2643" y="5249"/>
                      <a:pt x="2443" y="5167"/>
                      <a:pt x="2305" y="4942"/>
                    </a:cubicBezTo>
                    <a:cubicBezTo>
                      <a:pt x="1813" y="4154"/>
                      <a:pt x="3389" y="2992"/>
                      <a:pt x="3389" y="2992"/>
                    </a:cubicBezTo>
                    <a:lnTo>
                      <a:pt x="3389" y="2992"/>
                    </a:lnTo>
                    <a:cubicBezTo>
                      <a:pt x="3389" y="2992"/>
                      <a:pt x="2771" y="3312"/>
                      <a:pt x="2219" y="3312"/>
                    </a:cubicBezTo>
                    <a:cubicBezTo>
                      <a:pt x="1884" y="3312"/>
                      <a:pt x="1573" y="3194"/>
                      <a:pt x="1439" y="2814"/>
                    </a:cubicBezTo>
                    <a:cubicBezTo>
                      <a:pt x="1131" y="1990"/>
                      <a:pt x="2045" y="1550"/>
                      <a:pt x="2382" y="1419"/>
                    </a:cubicBezTo>
                    <a:lnTo>
                      <a:pt x="2382" y="1419"/>
                    </a:lnTo>
                    <a:cubicBezTo>
                      <a:pt x="2191" y="1483"/>
                      <a:pt x="1810" y="1597"/>
                      <a:pt x="1511" y="1597"/>
                    </a:cubicBezTo>
                    <a:cubicBezTo>
                      <a:pt x="1248" y="1597"/>
                      <a:pt x="1050" y="1509"/>
                      <a:pt x="1104" y="1218"/>
                    </a:cubicBezTo>
                    <a:cubicBezTo>
                      <a:pt x="1241" y="470"/>
                      <a:pt x="2089" y="56"/>
                      <a:pt x="2089" y="56"/>
                    </a:cubicBezTo>
                    <a:cubicBezTo>
                      <a:pt x="2089" y="56"/>
                      <a:pt x="1965" y="0"/>
                      <a:pt x="1776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524" name="Google Shape;524;p36"/>
              <p:cNvSpPr/>
              <p:nvPr/>
            </p:nvSpPr>
            <p:spPr>
              <a:xfrm>
                <a:off x="8161637" y="887480"/>
                <a:ext cx="99012" cy="91737"/>
              </a:xfrm>
              <a:custGeom>
                <a:avLst/>
                <a:gdLst/>
                <a:ahLst/>
                <a:cxnLst/>
                <a:rect l="l" t="t" r="r" b="b"/>
                <a:pathLst>
                  <a:path w="2749" h="2547" extrusionOk="0">
                    <a:moveTo>
                      <a:pt x="2296" y="0"/>
                    </a:moveTo>
                    <a:lnTo>
                      <a:pt x="1724" y="158"/>
                    </a:lnTo>
                    <a:cubicBezTo>
                      <a:pt x="1724" y="158"/>
                      <a:pt x="2197" y="1636"/>
                      <a:pt x="1527" y="1951"/>
                    </a:cubicBezTo>
                    <a:cubicBezTo>
                      <a:pt x="1465" y="1979"/>
                      <a:pt x="1407" y="1992"/>
                      <a:pt x="1353" y="1992"/>
                    </a:cubicBezTo>
                    <a:cubicBezTo>
                      <a:pt x="721" y="1992"/>
                      <a:pt x="621" y="237"/>
                      <a:pt x="621" y="237"/>
                    </a:cubicBezTo>
                    <a:lnTo>
                      <a:pt x="207" y="276"/>
                    </a:lnTo>
                    <a:cubicBezTo>
                      <a:pt x="207" y="276"/>
                      <a:pt x="1" y="2546"/>
                      <a:pt x="1419" y="2546"/>
                    </a:cubicBezTo>
                    <a:cubicBezTo>
                      <a:pt x="1454" y="2546"/>
                      <a:pt x="1490" y="2545"/>
                      <a:pt x="1527" y="2542"/>
                    </a:cubicBezTo>
                    <a:cubicBezTo>
                      <a:pt x="2749" y="2443"/>
                      <a:pt x="2296" y="0"/>
                      <a:pt x="2296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525" name="Google Shape;525;p36"/>
              <p:cNvSpPr/>
              <p:nvPr/>
            </p:nvSpPr>
            <p:spPr>
              <a:xfrm>
                <a:off x="8278174" y="933575"/>
                <a:ext cx="142849" cy="80253"/>
              </a:xfrm>
              <a:custGeom>
                <a:avLst/>
                <a:gdLst/>
                <a:ahLst/>
                <a:cxnLst/>
                <a:rect l="l" t="t" r="r" b="b"/>
                <a:pathLst>
                  <a:path w="3074" h="2228" extrusionOk="0">
                    <a:moveTo>
                      <a:pt x="0" y="1"/>
                    </a:moveTo>
                    <a:cubicBezTo>
                      <a:pt x="118" y="316"/>
                      <a:pt x="414" y="2227"/>
                      <a:pt x="414" y="2227"/>
                    </a:cubicBezTo>
                    <a:lnTo>
                      <a:pt x="3074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526" name="Google Shape;526;p36"/>
              <p:cNvSpPr/>
              <p:nvPr/>
            </p:nvSpPr>
            <p:spPr>
              <a:xfrm>
                <a:off x="8125800" y="958435"/>
                <a:ext cx="60365" cy="59645"/>
              </a:xfrm>
              <a:custGeom>
                <a:avLst/>
                <a:gdLst/>
                <a:ahLst/>
                <a:cxnLst/>
                <a:rect l="l" t="t" r="r" b="b"/>
                <a:pathLst>
                  <a:path w="1676" h="1656" extrusionOk="0">
                    <a:moveTo>
                      <a:pt x="828" y="0"/>
                    </a:moveTo>
                    <a:cubicBezTo>
                      <a:pt x="375" y="0"/>
                      <a:pt x="0" y="375"/>
                      <a:pt x="0" y="828"/>
                    </a:cubicBezTo>
                    <a:cubicBezTo>
                      <a:pt x="0" y="1281"/>
                      <a:pt x="375" y="1656"/>
                      <a:pt x="828" y="1656"/>
                    </a:cubicBezTo>
                    <a:cubicBezTo>
                      <a:pt x="1301" y="1656"/>
                      <a:pt x="1675" y="1281"/>
                      <a:pt x="1675" y="828"/>
                    </a:cubicBezTo>
                    <a:cubicBezTo>
                      <a:pt x="1675" y="375"/>
                      <a:pt x="1301" y="0"/>
                      <a:pt x="828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</p:grpSp>
        <p:sp>
          <p:nvSpPr>
            <p:cNvPr id="527" name="Google Shape;527;p36"/>
            <p:cNvSpPr/>
            <p:nvPr/>
          </p:nvSpPr>
          <p:spPr>
            <a:xfrm>
              <a:off x="7571588" y="526075"/>
              <a:ext cx="363050" cy="704450"/>
            </a:xfrm>
            <a:custGeom>
              <a:avLst/>
              <a:gdLst/>
              <a:ahLst/>
              <a:cxnLst/>
              <a:rect l="l" t="t" r="r" b="b"/>
              <a:pathLst>
                <a:path w="14522" h="28178" extrusionOk="0">
                  <a:moveTo>
                    <a:pt x="1517" y="0"/>
                  </a:moveTo>
                  <a:cubicBezTo>
                    <a:pt x="1150" y="0"/>
                    <a:pt x="769" y="119"/>
                    <a:pt x="493" y="343"/>
                  </a:cubicBezTo>
                  <a:cubicBezTo>
                    <a:pt x="139" y="658"/>
                    <a:pt x="1" y="1131"/>
                    <a:pt x="60" y="1584"/>
                  </a:cubicBezTo>
                  <a:cubicBezTo>
                    <a:pt x="119" y="2116"/>
                    <a:pt x="414" y="2589"/>
                    <a:pt x="749" y="3003"/>
                  </a:cubicBezTo>
                  <a:cubicBezTo>
                    <a:pt x="1084" y="3436"/>
                    <a:pt x="1478" y="3830"/>
                    <a:pt x="1872" y="4205"/>
                  </a:cubicBezTo>
                  <a:cubicBezTo>
                    <a:pt x="2680" y="4953"/>
                    <a:pt x="3587" y="5584"/>
                    <a:pt x="4552" y="6096"/>
                  </a:cubicBezTo>
                  <a:cubicBezTo>
                    <a:pt x="4769" y="6510"/>
                    <a:pt x="4985" y="6923"/>
                    <a:pt x="5202" y="7337"/>
                  </a:cubicBezTo>
                  <a:cubicBezTo>
                    <a:pt x="5655" y="8283"/>
                    <a:pt x="6089" y="9229"/>
                    <a:pt x="6463" y="10194"/>
                  </a:cubicBezTo>
                  <a:cubicBezTo>
                    <a:pt x="5872" y="9583"/>
                    <a:pt x="5419" y="8835"/>
                    <a:pt x="4887" y="8165"/>
                  </a:cubicBezTo>
                  <a:cubicBezTo>
                    <a:pt x="4355" y="7495"/>
                    <a:pt x="3724" y="6884"/>
                    <a:pt x="2917" y="6589"/>
                  </a:cubicBezTo>
                  <a:cubicBezTo>
                    <a:pt x="2674" y="6497"/>
                    <a:pt x="2382" y="6440"/>
                    <a:pt x="2094" y="6440"/>
                  </a:cubicBezTo>
                  <a:cubicBezTo>
                    <a:pt x="1518" y="6440"/>
                    <a:pt x="953" y="6667"/>
                    <a:pt x="808" y="7298"/>
                  </a:cubicBezTo>
                  <a:cubicBezTo>
                    <a:pt x="572" y="8283"/>
                    <a:pt x="1695" y="8815"/>
                    <a:pt x="2424" y="9091"/>
                  </a:cubicBezTo>
                  <a:cubicBezTo>
                    <a:pt x="3370" y="9445"/>
                    <a:pt x="4394" y="9623"/>
                    <a:pt x="5399" y="9662"/>
                  </a:cubicBezTo>
                  <a:cubicBezTo>
                    <a:pt x="5411" y="9668"/>
                    <a:pt x="5422" y="9670"/>
                    <a:pt x="5434" y="9670"/>
                  </a:cubicBezTo>
                  <a:cubicBezTo>
                    <a:pt x="5462" y="9670"/>
                    <a:pt x="5490" y="9656"/>
                    <a:pt x="5517" y="9642"/>
                  </a:cubicBezTo>
                  <a:cubicBezTo>
                    <a:pt x="5892" y="10155"/>
                    <a:pt x="6286" y="10647"/>
                    <a:pt x="6778" y="11022"/>
                  </a:cubicBezTo>
                  <a:cubicBezTo>
                    <a:pt x="7054" y="11770"/>
                    <a:pt x="7310" y="12539"/>
                    <a:pt x="7547" y="13287"/>
                  </a:cubicBezTo>
                  <a:cubicBezTo>
                    <a:pt x="7409" y="13150"/>
                    <a:pt x="7251" y="12992"/>
                    <a:pt x="7113" y="12854"/>
                  </a:cubicBezTo>
                  <a:cubicBezTo>
                    <a:pt x="7094" y="12775"/>
                    <a:pt x="7035" y="12696"/>
                    <a:pt x="6936" y="12677"/>
                  </a:cubicBezTo>
                  <a:cubicBezTo>
                    <a:pt x="6424" y="12164"/>
                    <a:pt x="5892" y="11672"/>
                    <a:pt x="5281" y="11258"/>
                  </a:cubicBezTo>
                  <a:cubicBezTo>
                    <a:pt x="4564" y="10799"/>
                    <a:pt x="3710" y="10425"/>
                    <a:pt x="2847" y="10425"/>
                  </a:cubicBezTo>
                  <a:cubicBezTo>
                    <a:pt x="2785" y="10425"/>
                    <a:pt x="2723" y="10427"/>
                    <a:pt x="2661" y="10431"/>
                  </a:cubicBezTo>
                  <a:cubicBezTo>
                    <a:pt x="2227" y="10470"/>
                    <a:pt x="1754" y="10608"/>
                    <a:pt x="1478" y="10963"/>
                  </a:cubicBezTo>
                  <a:cubicBezTo>
                    <a:pt x="1222" y="11298"/>
                    <a:pt x="1222" y="11731"/>
                    <a:pt x="1400" y="12105"/>
                  </a:cubicBezTo>
                  <a:cubicBezTo>
                    <a:pt x="1813" y="12992"/>
                    <a:pt x="3074" y="13169"/>
                    <a:pt x="3921" y="13287"/>
                  </a:cubicBezTo>
                  <a:cubicBezTo>
                    <a:pt x="4249" y="13328"/>
                    <a:pt x="4580" y="13347"/>
                    <a:pt x="4910" y="13347"/>
                  </a:cubicBezTo>
                  <a:cubicBezTo>
                    <a:pt x="5552" y="13347"/>
                    <a:pt x="6193" y="13273"/>
                    <a:pt x="6818" y="13130"/>
                  </a:cubicBezTo>
                  <a:cubicBezTo>
                    <a:pt x="7113" y="13425"/>
                    <a:pt x="7409" y="13741"/>
                    <a:pt x="7724" y="14036"/>
                  </a:cubicBezTo>
                  <a:cubicBezTo>
                    <a:pt x="7744" y="14056"/>
                    <a:pt x="7764" y="14076"/>
                    <a:pt x="7783" y="14076"/>
                  </a:cubicBezTo>
                  <a:cubicBezTo>
                    <a:pt x="8039" y="15021"/>
                    <a:pt x="8276" y="15967"/>
                    <a:pt x="8493" y="16913"/>
                  </a:cubicBezTo>
                  <a:cubicBezTo>
                    <a:pt x="8118" y="16617"/>
                    <a:pt x="7823" y="16263"/>
                    <a:pt x="7507" y="15908"/>
                  </a:cubicBezTo>
                  <a:cubicBezTo>
                    <a:pt x="7153" y="15494"/>
                    <a:pt x="6759" y="15100"/>
                    <a:pt x="6286" y="14805"/>
                  </a:cubicBezTo>
                  <a:cubicBezTo>
                    <a:pt x="5615" y="14385"/>
                    <a:pt x="4801" y="14109"/>
                    <a:pt x="4003" y="14109"/>
                  </a:cubicBezTo>
                  <a:cubicBezTo>
                    <a:pt x="3863" y="14109"/>
                    <a:pt x="3724" y="14117"/>
                    <a:pt x="3587" y="14135"/>
                  </a:cubicBezTo>
                  <a:cubicBezTo>
                    <a:pt x="3114" y="14194"/>
                    <a:pt x="2661" y="14411"/>
                    <a:pt x="2385" y="14805"/>
                  </a:cubicBezTo>
                  <a:cubicBezTo>
                    <a:pt x="2129" y="15159"/>
                    <a:pt x="2050" y="15612"/>
                    <a:pt x="2247" y="16006"/>
                  </a:cubicBezTo>
                  <a:cubicBezTo>
                    <a:pt x="2661" y="16854"/>
                    <a:pt x="3862" y="17070"/>
                    <a:pt x="4710" y="17149"/>
                  </a:cubicBezTo>
                  <a:cubicBezTo>
                    <a:pt x="4868" y="17162"/>
                    <a:pt x="5028" y="17168"/>
                    <a:pt x="5188" y="17168"/>
                  </a:cubicBezTo>
                  <a:cubicBezTo>
                    <a:pt x="6003" y="17168"/>
                    <a:pt x="6835" y="17012"/>
                    <a:pt x="7626" y="16814"/>
                  </a:cubicBezTo>
                  <a:cubicBezTo>
                    <a:pt x="7665" y="16795"/>
                    <a:pt x="7704" y="16775"/>
                    <a:pt x="7724" y="16755"/>
                  </a:cubicBezTo>
                  <a:cubicBezTo>
                    <a:pt x="7980" y="17011"/>
                    <a:pt x="8256" y="17267"/>
                    <a:pt x="8552" y="17464"/>
                  </a:cubicBezTo>
                  <a:cubicBezTo>
                    <a:pt x="8571" y="17484"/>
                    <a:pt x="8591" y="17484"/>
                    <a:pt x="8611" y="17484"/>
                  </a:cubicBezTo>
                  <a:cubicBezTo>
                    <a:pt x="8808" y="18489"/>
                    <a:pt x="8985" y="19514"/>
                    <a:pt x="9143" y="20518"/>
                  </a:cubicBezTo>
                  <a:cubicBezTo>
                    <a:pt x="9084" y="20459"/>
                    <a:pt x="9025" y="20400"/>
                    <a:pt x="8946" y="20341"/>
                  </a:cubicBezTo>
                  <a:cubicBezTo>
                    <a:pt x="8788" y="20164"/>
                    <a:pt x="8611" y="19986"/>
                    <a:pt x="8414" y="19829"/>
                  </a:cubicBezTo>
                  <a:cubicBezTo>
                    <a:pt x="8059" y="19533"/>
                    <a:pt x="7704" y="19238"/>
                    <a:pt x="7291" y="19021"/>
                  </a:cubicBezTo>
                  <a:cubicBezTo>
                    <a:pt x="6834" y="18770"/>
                    <a:pt x="6299" y="18575"/>
                    <a:pt x="5762" y="18575"/>
                  </a:cubicBezTo>
                  <a:cubicBezTo>
                    <a:pt x="5582" y="18575"/>
                    <a:pt x="5400" y="18597"/>
                    <a:pt x="5222" y="18647"/>
                  </a:cubicBezTo>
                  <a:cubicBezTo>
                    <a:pt x="4828" y="18745"/>
                    <a:pt x="4552" y="18982"/>
                    <a:pt x="4473" y="19376"/>
                  </a:cubicBezTo>
                  <a:cubicBezTo>
                    <a:pt x="4414" y="19730"/>
                    <a:pt x="4493" y="20085"/>
                    <a:pt x="4670" y="20400"/>
                  </a:cubicBezTo>
                  <a:cubicBezTo>
                    <a:pt x="5084" y="21070"/>
                    <a:pt x="5813" y="21346"/>
                    <a:pt x="6562" y="21425"/>
                  </a:cubicBezTo>
                  <a:cubicBezTo>
                    <a:pt x="6677" y="21431"/>
                    <a:pt x="6794" y="21433"/>
                    <a:pt x="6912" y="21433"/>
                  </a:cubicBezTo>
                  <a:cubicBezTo>
                    <a:pt x="7196" y="21433"/>
                    <a:pt x="7485" y="21419"/>
                    <a:pt x="7764" y="21405"/>
                  </a:cubicBezTo>
                  <a:cubicBezTo>
                    <a:pt x="8236" y="21385"/>
                    <a:pt x="8690" y="21366"/>
                    <a:pt x="9162" y="21326"/>
                  </a:cubicBezTo>
                  <a:cubicBezTo>
                    <a:pt x="9182" y="21366"/>
                    <a:pt x="9222" y="21385"/>
                    <a:pt x="9261" y="21405"/>
                  </a:cubicBezTo>
                  <a:cubicBezTo>
                    <a:pt x="9340" y="21957"/>
                    <a:pt x="9399" y="22508"/>
                    <a:pt x="9458" y="23060"/>
                  </a:cubicBezTo>
                  <a:cubicBezTo>
                    <a:pt x="8847" y="22765"/>
                    <a:pt x="8197" y="22548"/>
                    <a:pt x="7547" y="22410"/>
                  </a:cubicBezTo>
                  <a:cubicBezTo>
                    <a:pt x="7261" y="22344"/>
                    <a:pt x="6913" y="22259"/>
                    <a:pt x="6584" y="22259"/>
                  </a:cubicBezTo>
                  <a:cubicBezTo>
                    <a:pt x="6322" y="22259"/>
                    <a:pt x="6072" y="22312"/>
                    <a:pt x="5872" y="22469"/>
                  </a:cubicBezTo>
                  <a:cubicBezTo>
                    <a:pt x="5399" y="22863"/>
                    <a:pt x="5636" y="23533"/>
                    <a:pt x="5990" y="23907"/>
                  </a:cubicBezTo>
                  <a:cubicBezTo>
                    <a:pt x="6264" y="24207"/>
                    <a:pt x="6640" y="24282"/>
                    <a:pt x="7028" y="24282"/>
                  </a:cubicBezTo>
                  <a:cubicBezTo>
                    <a:pt x="7228" y="24282"/>
                    <a:pt x="7432" y="24262"/>
                    <a:pt x="7626" y="24242"/>
                  </a:cubicBezTo>
                  <a:cubicBezTo>
                    <a:pt x="8256" y="24144"/>
                    <a:pt x="8887" y="23927"/>
                    <a:pt x="9458" y="23612"/>
                  </a:cubicBezTo>
                  <a:cubicBezTo>
                    <a:pt x="9478" y="23612"/>
                    <a:pt x="9497" y="23592"/>
                    <a:pt x="9497" y="23592"/>
                  </a:cubicBezTo>
                  <a:cubicBezTo>
                    <a:pt x="9635" y="25050"/>
                    <a:pt x="9714" y="26508"/>
                    <a:pt x="9754" y="27986"/>
                  </a:cubicBezTo>
                  <a:cubicBezTo>
                    <a:pt x="9763" y="28114"/>
                    <a:pt x="9867" y="28178"/>
                    <a:pt x="9968" y="28178"/>
                  </a:cubicBezTo>
                  <a:cubicBezTo>
                    <a:pt x="10069" y="28178"/>
                    <a:pt x="10167" y="28114"/>
                    <a:pt x="10167" y="27986"/>
                  </a:cubicBezTo>
                  <a:cubicBezTo>
                    <a:pt x="10128" y="26469"/>
                    <a:pt x="10029" y="24971"/>
                    <a:pt x="9891" y="23474"/>
                  </a:cubicBezTo>
                  <a:lnTo>
                    <a:pt x="9891" y="23474"/>
                  </a:lnTo>
                  <a:cubicBezTo>
                    <a:pt x="10522" y="23577"/>
                    <a:pt x="11164" y="23701"/>
                    <a:pt x="11800" y="23701"/>
                  </a:cubicBezTo>
                  <a:cubicBezTo>
                    <a:pt x="12019" y="23701"/>
                    <a:pt x="12236" y="23686"/>
                    <a:pt x="12453" y="23651"/>
                  </a:cubicBezTo>
                  <a:cubicBezTo>
                    <a:pt x="13202" y="23533"/>
                    <a:pt x="13950" y="23099"/>
                    <a:pt x="14246" y="22370"/>
                  </a:cubicBezTo>
                  <a:cubicBezTo>
                    <a:pt x="14522" y="21701"/>
                    <a:pt x="14029" y="21050"/>
                    <a:pt x="13359" y="20932"/>
                  </a:cubicBezTo>
                  <a:cubicBezTo>
                    <a:pt x="13263" y="20914"/>
                    <a:pt x="13167" y="20905"/>
                    <a:pt x="13072" y="20905"/>
                  </a:cubicBezTo>
                  <a:cubicBezTo>
                    <a:pt x="12350" y="20905"/>
                    <a:pt x="11668" y="21392"/>
                    <a:pt x="11093" y="21740"/>
                  </a:cubicBezTo>
                  <a:cubicBezTo>
                    <a:pt x="10739" y="21976"/>
                    <a:pt x="10364" y="22213"/>
                    <a:pt x="10029" y="22489"/>
                  </a:cubicBezTo>
                  <a:cubicBezTo>
                    <a:pt x="9951" y="22548"/>
                    <a:pt x="9891" y="22607"/>
                    <a:pt x="9813" y="22666"/>
                  </a:cubicBezTo>
                  <a:cubicBezTo>
                    <a:pt x="9793" y="22410"/>
                    <a:pt x="9754" y="22154"/>
                    <a:pt x="9734" y="21917"/>
                  </a:cubicBezTo>
                  <a:cubicBezTo>
                    <a:pt x="9694" y="21641"/>
                    <a:pt x="9655" y="21366"/>
                    <a:pt x="9635" y="21090"/>
                  </a:cubicBezTo>
                  <a:cubicBezTo>
                    <a:pt x="10167" y="20105"/>
                    <a:pt x="11566" y="19947"/>
                    <a:pt x="12453" y="19474"/>
                  </a:cubicBezTo>
                  <a:cubicBezTo>
                    <a:pt x="13280" y="19021"/>
                    <a:pt x="14049" y="18154"/>
                    <a:pt x="14049" y="17169"/>
                  </a:cubicBezTo>
                  <a:cubicBezTo>
                    <a:pt x="14066" y="16412"/>
                    <a:pt x="13493" y="15727"/>
                    <a:pt x="12761" y="15727"/>
                  </a:cubicBezTo>
                  <a:cubicBezTo>
                    <a:pt x="12636" y="15727"/>
                    <a:pt x="12506" y="15747"/>
                    <a:pt x="12374" y="15790"/>
                  </a:cubicBezTo>
                  <a:cubicBezTo>
                    <a:pt x="11941" y="15947"/>
                    <a:pt x="11586" y="16263"/>
                    <a:pt x="11271" y="16598"/>
                  </a:cubicBezTo>
                  <a:cubicBezTo>
                    <a:pt x="10955" y="16933"/>
                    <a:pt x="10660" y="17287"/>
                    <a:pt x="10443" y="17681"/>
                  </a:cubicBezTo>
                  <a:cubicBezTo>
                    <a:pt x="9951" y="18489"/>
                    <a:pt x="9655" y="19395"/>
                    <a:pt x="9576" y="20341"/>
                  </a:cubicBezTo>
                  <a:cubicBezTo>
                    <a:pt x="9557" y="20400"/>
                    <a:pt x="9576" y="20440"/>
                    <a:pt x="9596" y="20479"/>
                  </a:cubicBezTo>
                  <a:cubicBezTo>
                    <a:pt x="9576" y="20499"/>
                    <a:pt x="9557" y="20518"/>
                    <a:pt x="9557" y="20538"/>
                  </a:cubicBezTo>
                  <a:cubicBezTo>
                    <a:pt x="9379" y="19415"/>
                    <a:pt x="9182" y="18292"/>
                    <a:pt x="8965" y="17189"/>
                  </a:cubicBezTo>
                  <a:cubicBezTo>
                    <a:pt x="9025" y="17149"/>
                    <a:pt x="9064" y="17070"/>
                    <a:pt x="9044" y="16972"/>
                  </a:cubicBezTo>
                  <a:cubicBezTo>
                    <a:pt x="8709" y="15691"/>
                    <a:pt x="10069" y="14805"/>
                    <a:pt x="10955" y="14154"/>
                  </a:cubicBezTo>
                  <a:cubicBezTo>
                    <a:pt x="11803" y="13524"/>
                    <a:pt x="12729" y="12637"/>
                    <a:pt x="12926" y="11534"/>
                  </a:cubicBezTo>
                  <a:cubicBezTo>
                    <a:pt x="13004" y="11081"/>
                    <a:pt x="12945" y="10608"/>
                    <a:pt x="12630" y="10253"/>
                  </a:cubicBezTo>
                  <a:cubicBezTo>
                    <a:pt x="12371" y="9959"/>
                    <a:pt x="11975" y="9832"/>
                    <a:pt x="11602" y="9832"/>
                  </a:cubicBezTo>
                  <a:cubicBezTo>
                    <a:pt x="11550" y="9832"/>
                    <a:pt x="11499" y="9835"/>
                    <a:pt x="11448" y="9840"/>
                  </a:cubicBezTo>
                  <a:cubicBezTo>
                    <a:pt x="10384" y="9918"/>
                    <a:pt x="9793" y="10864"/>
                    <a:pt x="9497" y="11790"/>
                  </a:cubicBezTo>
                  <a:cubicBezTo>
                    <a:pt x="9162" y="12874"/>
                    <a:pt x="9025" y="14056"/>
                    <a:pt x="9044" y="15179"/>
                  </a:cubicBezTo>
                  <a:cubicBezTo>
                    <a:pt x="9044" y="15218"/>
                    <a:pt x="9064" y="15258"/>
                    <a:pt x="9064" y="15277"/>
                  </a:cubicBezTo>
                  <a:cubicBezTo>
                    <a:pt x="8906" y="15494"/>
                    <a:pt x="8788" y="15750"/>
                    <a:pt x="8690" y="16006"/>
                  </a:cubicBezTo>
                  <a:cubicBezTo>
                    <a:pt x="8473" y="15061"/>
                    <a:pt x="8217" y="14115"/>
                    <a:pt x="7941" y="13169"/>
                  </a:cubicBezTo>
                  <a:cubicBezTo>
                    <a:pt x="7980" y="13130"/>
                    <a:pt x="8020" y="13071"/>
                    <a:pt x="8000" y="12972"/>
                  </a:cubicBezTo>
                  <a:cubicBezTo>
                    <a:pt x="7803" y="11770"/>
                    <a:pt x="8847" y="10805"/>
                    <a:pt x="9517" y="9958"/>
                  </a:cubicBezTo>
                  <a:cubicBezTo>
                    <a:pt x="10148" y="9150"/>
                    <a:pt x="10620" y="8184"/>
                    <a:pt x="10778" y="7180"/>
                  </a:cubicBezTo>
                  <a:cubicBezTo>
                    <a:pt x="10837" y="6726"/>
                    <a:pt x="10817" y="6234"/>
                    <a:pt x="10542" y="5860"/>
                  </a:cubicBezTo>
                  <a:cubicBezTo>
                    <a:pt x="10350" y="5613"/>
                    <a:pt x="10073" y="5500"/>
                    <a:pt x="9789" y="5500"/>
                  </a:cubicBezTo>
                  <a:cubicBezTo>
                    <a:pt x="9665" y="5500"/>
                    <a:pt x="9539" y="5522"/>
                    <a:pt x="9419" y="5564"/>
                  </a:cubicBezTo>
                  <a:cubicBezTo>
                    <a:pt x="8512" y="5899"/>
                    <a:pt x="8177" y="6963"/>
                    <a:pt x="8059" y="7830"/>
                  </a:cubicBezTo>
                  <a:cubicBezTo>
                    <a:pt x="7901" y="8973"/>
                    <a:pt x="7941" y="10135"/>
                    <a:pt x="7980" y="11278"/>
                  </a:cubicBezTo>
                  <a:cubicBezTo>
                    <a:pt x="7980" y="11298"/>
                    <a:pt x="7980" y="11298"/>
                    <a:pt x="7980" y="11298"/>
                  </a:cubicBezTo>
                  <a:cubicBezTo>
                    <a:pt x="7823" y="11593"/>
                    <a:pt x="7685" y="11908"/>
                    <a:pt x="7626" y="12224"/>
                  </a:cubicBezTo>
                  <a:cubicBezTo>
                    <a:pt x="7527" y="11948"/>
                    <a:pt x="7448" y="11672"/>
                    <a:pt x="7350" y="11396"/>
                  </a:cubicBezTo>
                  <a:cubicBezTo>
                    <a:pt x="7291" y="11219"/>
                    <a:pt x="7212" y="11041"/>
                    <a:pt x="7153" y="10864"/>
                  </a:cubicBezTo>
                  <a:cubicBezTo>
                    <a:pt x="7153" y="10844"/>
                    <a:pt x="7153" y="10825"/>
                    <a:pt x="7133" y="10825"/>
                  </a:cubicBezTo>
                  <a:cubicBezTo>
                    <a:pt x="6995" y="10470"/>
                    <a:pt x="6857" y="10115"/>
                    <a:pt x="6719" y="9761"/>
                  </a:cubicBezTo>
                  <a:cubicBezTo>
                    <a:pt x="6719" y="9721"/>
                    <a:pt x="6719" y="9702"/>
                    <a:pt x="6719" y="9662"/>
                  </a:cubicBezTo>
                  <a:cubicBezTo>
                    <a:pt x="6384" y="8500"/>
                    <a:pt x="6818" y="7318"/>
                    <a:pt x="7251" y="6234"/>
                  </a:cubicBezTo>
                  <a:cubicBezTo>
                    <a:pt x="7626" y="5268"/>
                    <a:pt x="8059" y="4264"/>
                    <a:pt x="8039" y="3200"/>
                  </a:cubicBezTo>
                  <a:cubicBezTo>
                    <a:pt x="8020" y="2668"/>
                    <a:pt x="7882" y="2096"/>
                    <a:pt x="7488" y="1742"/>
                  </a:cubicBezTo>
                  <a:cubicBezTo>
                    <a:pt x="7240" y="1521"/>
                    <a:pt x="6934" y="1388"/>
                    <a:pt x="6618" y="1388"/>
                  </a:cubicBezTo>
                  <a:cubicBezTo>
                    <a:pt x="6482" y="1388"/>
                    <a:pt x="6343" y="1412"/>
                    <a:pt x="6207" y="1466"/>
                  </a:cubicBezTo>
                  <a:cubicBezTo>
                    <a:pt x="5104" y="1919"/>
                    <a:pt x="5320" y="3377"/>
                    <a:pt x="5439" y="4303"/>
                  </a:cubicBezTo>
                  <a:cubicBezTo>
                    <a:pt x="5577" y="5525"/>
                    <a:pt x="5833" y="6726"/>
                    <a:pt x="6187" y="7909"/>
                  </a:cubicBezTo>
                  <a:cubicBezTo>
                    <a:pt x="6207" y="7968"/>
                    <a:pt x="6227" y="7987"/>
                    <a:pt x="6266" y="8027"/>
                  </a:cubicBezTo>
                  <a:cubicBezTo>
                    <a:pt x="6227" y="8184"/>
                    <a:pt x="6207" y="8362"/>
                    <a:pt x="6207" y="8539"/>
                  </a:cubicBezTo>
                  <a:cubicBezTo>
                    <a:pt x="5813" y="7652"/>
                    <a:pt x="5380" y="6805"/>
                    <a:pt x="4926" y="5958"/>
                  </a:cubicBezTo>
                  <a:cubicBezTo>
                    <a:pt x="4926" y="5919"/>
                    <a:pt x="4926" y="5879"/>
                    <a:pt x="4887" y="5840"/>
                  </a:cubicBezTo>
                  <a:cubicBezTo>
                    <a:pt x="4710" y="5150"/>
                    <a:pt x="4532" y="4480"/>
                    <a:pt x="4335" y="3791"/>
                  </a:cubicBezTo>
                  <a:cubicBezTo>
                    <a:pt x="4158" y="3141"/>
                    <a:pt x="3981" y="2510"/>
                    <a:pt x="3705" y="1899"/>
                  </a:cubicBezTo>
                  <a:cubicBezTo>
                    <a:pt x="3330" y="1032"/>
                    <a:pt x="2700" y="106"/>
                    <a:pt x="1675" y="8"/>
                  </a:cubicBezTo>
                  <a:cubicBezTo>
                    <a:pt x="1623" y="3"/>
                    <a:pt x="1570" y="0"/>
                    <a:pt x="151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528" name="Google Shape;528;p36"/>
            <p:cNvSpPr/>
            <p:nvPr/>
          </p:nvSpPr>
          <p:spPr>
            <a:xfrm>
              <a:off x="1346075" y="700400"/>
              <a:ext cx="184200" cy="184200"/>
            </a:xfrm>
            <a:prstGeom prst="plus">
              <a:avLst>
                <a:gd name="adj" fmla="val 25000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grpSp>
          <p:nvGrpSpPr>
            <p:cNvPr id="529" name="Google Shape;529;p36"/>
            <p:cNvGrpSpPr/>
            <p:nvPr/>
          </p:nvGrpSpPr>
          <p:grpSpPr>
            <a:xfrm>
              <a:off x="8243225" y="1343850"/>
              <a:ext cx="375350" cy="382225"/>
              <a:chOff x="8090375" y="1459050"/>
              <a:chExt cx="375350" cy="382225"/>
            </a:xfrm>
          </p:grpSpPr>
          <p:sp>
            <p:nvSpPr>
              <p:cNvPr id="530" name="Google Shape;530;p36"/>
              <p:cNvSpPr/>
              <p:nvPr/>
            </p:nvSpPr>
            <p:spPr>
              <a:xfrm>
                <a:off x="8090375" y="1459050"/>
                <a:ext cx="375350" cy="382225"/>
              </a:xfrm>
              <a:custGeom>
                <a:avLst/>
                <a:gdLst/>
                <a:ahLst/>
                <a:cxnLst/>
                <a:rect l="l" t="t" r="r" b="b"/>
                <a:pathLst>
                  <a:path w="15014" h="15289" extrusionOk="0">
                    <a:moveTo>
                      <a:pt x="8861" y="1"/>
                    </a:moveTo>
                    <a:cubicBezTo>
                      <a:pt x="8250" y="1"/>
                      <a:pt x="7661" y="266"/>
                      <a:pt x="7271" y="768"/>
                    </a:cubicBezTo>
                    <a:cubicBezTo>
                      <a:pt x="6896" y="1241"/>
                      <a:pt x="6680" y="1852"/>
                      <a:pt x="6561" y="2463"/>
                    </a:cubicBezTo>
                    <a:cubicBezTo>
                      <a:pt x="6226" y="1852"/>
                      <a:pt x="5813" y="1281"/>
                      <a:pt x="5182" y="926"/>
                    </a:cubicBezTo>
                    <a:cubicBezTo>
                      <a:pt x="4824" y="718"/>
                      <a:pt x="4380" y="588"/>
                      <a:pt x="3947" y="588"/>
                    </a:cubicBezTo>
                    <a:cubicBezTo>
                      <a:pt x="3476" y="588"/>
                      <a:pt x="3018" y="743"/>
                      <a:pt x="2700" y="1123"/>
                    </a:cubicBezTo>
                    <a:cubicBezTo>
                      <a:pt x="2128" y="1832"/>
                      <a:pt x="2365" y="2995"/>
                      <a:pt x="2680" y="3743"/>
                    </a:cubicBezTo>
                    <a:cubicBezTo>
                      <a:pt x="2916" y="4295"/>
                      <a:pt x="3251" y="4788"/>
                      <a:pt x="3685" y="5182"/>
                    </a:cubicBezTo>
                    <a:cubicBezTo>
                      <a:pt x="3304" y="5115"/>
                      <a:pt x="2891" y="5069"/>
                      <a:pt x="2485" y="5069"/>
                    </a:cubicBezTo>
                    <a:cubicBezTo>
                      <a:pt x="1336" y="5069"/>
                      <a:pt x="244" y="5432"/>
                      <a:pt x="99" y="6699"/>
                    </a:cubicBezTo>
                    <a:cubicBezTo>
                      <a:pt x="0" y="7566"/>
                      <a:pt x="532" y="8374"/>
                      <a:pt x="1281" y="8807"/>
                    </a:cubicBezTo>
                    <a:cubicBezTo>
                      <a:pt x="1655" y="9043"/>
                      <a:pt x="2089" y="9162"/>
                      <a:pt x="2542" y="9201"/>
                    </a:cubicBezTo>
                    <a:cubicBezTo>
                      <a:pt x="2574" y="9203"/>
                      <a:pt x="2607" y="9204"/>
                      <a:pt x="2640" y="9204"/>
                    </a:cubicBezTo>
                    <a:cubicBezTo>
                      <a:pt x="2932" y="9204"/>
                      <a:pt x="3237" y="9139"/>
                      <a:pt x="3542" y="9139"/>
                    </a:cubicBezTo>
                    <a:cubicBezTo>
                      <a:pt x="3577" y="9139"/>
                      <a:pt x="3611" y="9140"/>
                      <a:pt x="3645" y="9142"/>
                    </a:cubicBezTo>
                    <a:cubicBezTo>
                      <a:pt x="2975" y="9595"/>
                      <a:pt x="2424" y="10206"/>
                      <a:pt x="2108" y="10935"/>
                    </a:cubicBezTo>
                    <a:cubicBezTo>
                      <a:pt x="1754" y="11723"/>
                      <a:pt x="1774" y="12728"/>
                      <a:pt x="2443" y="13358"/>
                    </a:cubicBezTo>
                    <a:cubicBezTo>
                      <a:pt x="2779" y="13665"/>
                      <a:pt x="3199" y="13799"/>
                      <a:pt x="3626" y="13799"/>
                    </a:cubicBezTo>
                    <a:cubicBezTo>
                      <a:pt x="4075" y="13799"/>
                      <a:pt x="4532" y="13650"/>
                      <a:pt x="4906" y="13398"/>
                    </a:cubicBezTo>
                    <a:cubicBezTo>
                      <a:pt x="5320" y="13102"/>
                      <a:pt x="5694" y="12688"/>
                      <a:pt x="5990" y="12216"/>
                    </a:cubicBezTo>
                    <a:cubicBezTo>
                      <a:pt x="6010" y="12511"/>
                      <a:pt x="6049" y="12787"/>
                      <a:pt x="6108" y="13083"/>
                    </a:cubicBezTo>
                    <a:cubicBezTo>
                      <a:pt x="6207" y="13516"/>
                      <a:pt x="6285" y="14009"/>
                      <a:pt x="6502" y="14403"/>
                    </a:cubicBezTo>
                    <a:cubicBezTo>
                      <a:pt x="6856" y="15029"/>
                      <a:pt x="7562" y="15289"/>
                      <a:pt x="8249" y="15289"/>
                    </a:cubicBezTo>
                    <a:cubicBezTo>
                      <a:pt x="8405" y="15289"/>
                      <a:pt x="8560" y="15275"/>
                      <a:pt x="8709" y="15250"/>
                    </a:cubicBezTo>
                    <a:cubicBezTo>
                      <a:pt x="9576" y="15092"/>
                      <a:pt x="10167" y="14403"/>
                      <a:pt x="10285" y="13555"/>
                    </a:cubicBezTo>
                    <a:cubicBezTo>
                      <a:pt x="10364" y="13023"/>
                      <a:pt x="10285" y="12531"/>
                      <a:pt x="10128" y="12058"/>
                    </a:cubicBezTo>
                    <a:lnTo>
                      <a:pt x="10128" y="12058"/>
                    </a:lnTo>
                    <a:cubicBezTo>
                      <a:pt x="10640" y="12452"/>
                      <a:pt x="11231" y="12728"/>
                      <a:pt x="11881" y="12807"/>
                    </a:cubicBezTo>
                    <a:cubicBezTo>
                      <a:pt x="11982" y="12817"/>
                      <a:pt x="12083" y="12823"/>
                      <a:pt x="12183" y="12823"/>
                    </a:cubicBezTo>
                    <a:cubicBezTo>
                      <a:pt x="13007" y="12823"/>
                      <a:pt x="13806" y="12463"/>
                      <a:pt x="14245" y="11743"/>
                    </a:cubicBezTo>
                    <a:cubicBezTo>
                      <a:pt x="14718" y="10955"/>
                      <a:pt x="14541" y="9969"/>
                      <a:pt x="13989" y="9260"/>
                    </a:cubicBezTo>
                    <a:cubicBezTo>
                      <a:pt x="13713" y="8886"/>
                      <a:pt x="13339" y="8610"/>
                      <a:pt x="12925" y="8413"/>
                    </a:cubicBezTo>
                    <a:cubicBezTo>
                      <a:pt x="12945" y="8413"/>
                      <a:pt x="12945" y="8413"/>
                      <a:pt x="12965" y="8393"/>
                    </a:cubicBezTo>
                    <a:cubicBezTo>
                      <a:pt x="13359" y="8216"/>
                      <a:pt x="13773" y="8019"/>
                      <a:pt x="14108" y="7723"/>
                    </a:cubicBezTo>
                    <a:cubicBezTo>
                      <a:pt x="14718" y="7172"/>
                      <a:pt x="15014" y="6068"/>
                      <a:pt x="14797" y="5280"/>
                    </a:cubicBezTo>
                    <a:cubicBezTo>
                      <a:pt x="14580" y="4453"/>
                      <a:pt x="13753" y="4019"/>
                      <a:pt x="12945" y="3960"/>
                    </a:cubicBezTo>
                    <a:cubicBezTo>
                      <a:pt x="12837" y="3951"/>
                      <a:pt x="12729" y="3948"/>
                      <a:pt x="12621" y="3948"/>
                    </a:cubicBezTo>
                    <a:cubicBezTo>
                      <a:pt x="12237" y="3948"/>
                      <a:pt x="11856" y="3997"/>
                      <a:pt x="11487" y="4059"/>
                    </a:cubicBezTo>
                    <a:cubicBezTo>
                      <a:pt x="11231" y="4118"/>
                      <a:pt x="10975" y="4177"/>
                      <a:pt x="10738" y="4256"/>
                    </a:cubicBezTo>
                    <a:cubicBezTo>
                      <a:pt x="11113" y="3566"/>
                      <a:pt x="11290" y="2798"/>
                      <a:pt x="11132" y="2029"/>
                    </a:cubicBezTo>
                    <a:cubicBezTo>
                      <a:pt x="10975" y="1202"/>
                      <a:pt x="10423" y="433"/>
                      <a:pt x="9615" y="138"/>
                    </a:cubicBezTo>
                    <a:cubicBezTo>
                      <a:pt x="9368" y="46"/>
                      <a:pt x="9112" y="1"/>
                      <a:pt x="8861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531" name="Google Shape;531;p36"/>
              <p:cNvSpPr/>
              <p:nvPr/>
            </p:nvSpPr>
            <p:spPr>
              <a:xfrm>
                <a:off x="8224500" y="1572325"/>
                <a:ext cx="53575" cy="41875"/>
              </a:xfrm>
              <a:custGeom>
                <a:avLst/>
                <a:gdLst/>
                <a:ahLst/>
                <a:cxnLst/>
                <a:rect l="l" t="t" r="r" b="b"/>
                <a:pathLst>
                  <a:path w="2143" h="1675" extrusionOk="0">
                    <a:moveTo>
                      <a:pt x="1203" y="701"/>
                    </a:moveTo>
                    <a:cubicBezTo>
                      <a:pt x="1217" y="701"/>
                      <a:pt x="1156" y="835"/>
                      <a:pt x="1149" y="835"/>
                    </a:cubicBezTo>
                    <a:cubicBezTo>
                      <a:pt x="1146" y="835"/>
                      <a:pt x="1152" y="812"/>
                      <a:pt x="1177" y="749"/>
                    </a:cubicBezTo>
                    <a:cubicBezTo>
                      <a:pt x="1177" y="729"/>
                      <a:pt x="1177" y="729"/>
                      <a:pt x="1177" y="729"/>
                    </a:cubicBezTo>
                    <a:cubicBezTo>
                      <a:pt x="1191" y="709"/>
                      <a:pt x="1200" y="701"/>
                      <a:pt x="1203" y="701"/>
                    </a:cubicBezTo>
                    <a:close/>
                    <a:moveTo>
                      <a:pt x="1114" y="0"/>
                    </a:moveTo>
                    <a:cubicBezTo>
                      <a:pt x="916" y="0"/>
                      <a:pt x="720" y="64"/>
                      <a:pt x="566" y="198"/>
                    </a:cubicBezTo>
                    <a:cubicBezTo>
                      <a:pt x="0" y="708"/>
                      <a:pt x="431" y="1675"/>
                      <a:pt x="1108" y="1675"/>
                    </a:cubicBezTo>
                    <a:cubicBezTo>
                      <a:pt x="1162" y="1675"/>
                      <a:pt x="1218" y="1669"/>
                      <a:pt x="1275" y="1656"/>
                    </a:cubicBezTo>
                    <a:cubicBezTo>
                      <a:pt x="1512" y="1636"/>
                      <a:pt x="1748" y="1498"/>
                      <a:pt x="1886" y="1301"/>
                    </a:cubicBezTo>
                    <a:cubicBezTo>
                      <a:pt x="2142" y="907"/>
                      <a:pt x="2004" y="395"/>
                      <a:pt x="1630" y="158"/>
                    </a:cubicBezTo>
                    <a:cubicBezTo>
                      <a:pt x="1479" y="54"/>
                      <a:pt x="1296" y="0"/>
                      <a:pt x="111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532" name="Google Shape;532;p36"/>
              <p:cNvSpPr/>
              <p:nvPr/>
            </p:nvSpPr>
            <p:spPr>
              <a:xfrm>
                <a:off x="8191850" y="1627050"/>
                <a:ext cx="53200" cy="42225"/>
              </a:xfrm>
              <a:custGeom>
                <a:avLst/>
                <a:gdLst/>
                <a:ahLst/>
                <a:cxnLst/>
                <a:rect l="l" t="t" r="r" b="b"/>
                <a:pathLst>
                  <a:path w="2128" h="1689" extrusionOk="0">
                    <a:moveTo>
                      <a:pt x="1187" y="706"/>
                    </a:moveTo>
                    <a:lnTo>
                      <a:pt x="1187" y="706"/>
                    </a:lnTo>
                    <a:cubicBezTo>
                      <a:pt x="1206" y="706"/>
                      <a:pt x="1144" y="844"/>
                      <a:pt x="1135" y="844"/>
                    </a:cubicBezTo>
                    <a:cubicBezTo>
                      <a:pt x="1131" y="844"/>
                      <a:pt x="1137" y="819"/>
                      <a:pt x="1163" y="747"/>
                    </a:cubicBezTo>
                    <a:cubicBezTo>
                      <a:pt x="1163" y="747"/>
                      <a:pt x="1163" y="747"/>
                      <a:pt x="1163" y="728"/>
                    </a:cubicBezTo>
                    <a:cubicBezTo>
                      <a:pt x="1175" y="712"/>
                      <a:pt x="1183" y="706"/>
                      <a:pt x="1187" y="706"/>
                    </a:cubicBezTo>
                    <a:close/>
                    <a:moveTo>
                      <a:pt x="1111" y="0"/>
                    </a:moveTo>
                    <a:cubicBezTo>
                      <a:pt x="909" y="0"/>
                      <a:pt x="708" y="69"/>
                      <a:pt x="552" y="215"/>
                    </a:cubicBezTo>
                    <a:cubicBezTo>
                      <a:pt x="1" y="730"/>
                      <a:pt x="426" y="1689"/>
                      <a:pt x="1108" y="1689"/>
                    </a:cubicBezTo>
                    <a:cubicBezTo>
                      <a:pt x="1158" y="1689"/>
                      <a:pt x="1209" y="1684"/>
                      <a:pt x="1261" y="1673"/>
                    </a:cubicBezTo>
                    <a:cubicBezTo>
                      <a:pt x="1497" y="1634"/>
                      <a:pt x="1734" y="1516"/>
                      <a:pt x="1872" y="1299"/>
                    </a:cubicBezTo>
                    <a:cubicBezTo>
                      <a:pt x="2128" y="925"/>
                      <a:pt x="1990" y="412"/>
                      <a:pt x="1616" y="156"/>
                    </a:cubicBezTo>
                    <a:cubicBezTo>
                      <a:pt x="1468" y="54"/>
                      <a:pt x="1289" y="0"/>
                      <a:pt x="111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533" name="Google Shape;533;p36"/>
              <p:cNvSpPr/>
              <p:nvPr/>
            </p:nvSpPr>
            <p:spPr>
              <a:xfrm>
                <a:off x="8213175" y="1679700"/>
                <a:ext cx="53075" cy="41900"/>
              </a:xfrm>
              <a:custGeom>
                <a:avLst/>
                <a:gdLst/>
                <a:ahLst/>
                <a:cxnLst/>
                <a:rect l="l" t="t" r="r" b="b"/>
                <a:pathLst>
                  <a:path w="2123" h="1676" extrusionOk="0">
                    <a:moveTo>
                      <a:pt x="1195" y="707"/>
                    </a:moveTo>
                    <a:cubicBezTo>
                      <a:pt x="1203" y="707"/>
                      <a:pt x="1139" y="838"/>
                      <a:pt x="1130" y="838"/>
                    </a:cubicBezTo>
                    <a:cubicBezTo>
                      <a:pt x="1126" y="838"/>
                      <a:pt x="1132" y="815"/>
                      <a:pt x="1157" y="749"/>
                    </a:cubicBezTo>
                    <a:cubicBezTo>
                      <a:pt x="1157" y="749"/>
                      <a:pt x="1157" y="730"/>
                      <a:pt x="1176" y="730"/>
                    </a:cubicBezTo>
                    <a:cubicBezTo>
                      <a:pt x="1187" y="714"/>
                      <a:pt x="1193" y="707"/>
                      <a:pt x="1195" y="707"/>
                    </a:cubicBezTo>
                    <a:close/>
                    <a:moveTo>
                      <a:pt x="1107" y="0"/>
                    </a:moveTo>
                    <a:cubicBezTo>
                      <a:pt x="906" y="0"/>
                      <a:pt x="709" y="64"/>
                      <a:pt x="566" y="198"/>
                    </a:cubicBezTo>
                    <a:cubicBezTo>
                      <a:pt x="1" y="726"/>
                      <a:pt x="413" y="1675"/>
                      <a:pt x="1086" y="1675"/>
                    </a:cubicBezTo>
                    <a:cubicBezTo>
                      <a:pt x="1141" y="1675"/>
                      <a:pt x="1197" y="1669"/>
                      <a:pt x="1255" y="1656"/>
                    </a:cubicBezTo>
                    <a:cubicBezTo>
                      <a:pt x="1511" y="1636"/>
                      <a:pt x="1748" y="1498"/>
                      <a:pt x="1886" y="1301"/>
                    </a:cubicBezTo>
                    <a:cubicBezTo>
                      <a:pt x="2122" y="907"/>
                      <a:pt x="2004" y="395"/>
                      <a:pt x="1630" y="158"/>
                    </a:cubicBezTo>
                    <a:cubicBezTo>
                      <a:pt x="1479" y="54"/>
                      <a:pt x="1291" y="0"/>
                      <a:pt x="110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534" name="Google Shape;534;p36"/>
              <p:cNvSpPr/>
              <p:nvPr/>
            </p:nvSpPr>
            <p:spPr>
              <a:xfrm>
                <a:off x="8247050" y="1627050"/>
                <a:ext cx="53175" cy="42225"/>
              </a:xfrm>
              <a:custGeom>
                <a:avLst/>
                <a:gdLst/>
                <a:ahLst/>
                <a:cxnLst/>
                <a:rect l="l" t="t" r="r" b="b"/>
                <a:pathLst>
                  <a:path w="2127" h="1689" extrusionOk="0">
                    <a:moveTo>
                      <a:pt x="1186" y="706"/>
                    </a:moveTo>
                    <a:lnTo>
                      <a:pt x="1186" y="706"/>
                    </a:lnTo>
                    <a:cubicBezTo>
                      <a:pt x="1205" y="706"/>
                      <a:pt x="1143" y="844"/>
                      <a:pt x="1134" y="844"/>
                    </a:cubicBezTo>
                    <a:cubicBezTo>
                      <a:pt x="1130" y="844"/>
                      <a:pt x="1136" y="819"/>
                      <a:pt x="1161" y="747"/>
                    </a:cubicBezTo>
                    <a:cubicBezTo>
                      <a:pt x="1161" y="747"/>
                      <a:pt x="1161" y="747"/>
                      <a:pt x="1161" y="728"/>
                    </a:cubicBezTo>
                    <a:cubicBezTo>
                      <a:pt x="1174" y="712"/>
                      <a:pt x="1182" y="706"/>
                      <a:pt x="1186" y="706"/>
                    </a:cubicBezTo>
                    <a:close/>
                    <a:moveTo>
                      <a:pt x="1122" y="0"/>
                    </a:moveTo>
                    <a:cubicBezTo>
                      <a:pt x="918" y="0"/>
                      <a:pt x="716" y="69"/>
                      <a:pt x="570" y="215"/>
                    </a:cubicBezTo>
                    <a:cubicBezTo>
                      <a:pt x="1" y="730"/>
                      <a:pt x="425" y="1689"/>
                      <a:pt x="1107" y="1689"/>
                    </a:cubicBezTo>
                    <a:cubicBezTo>
                      <a:pt x="1157" y="1689"/>
                      <a:pt x="1208" y="1684"/>
                      <a:pt x="1260" y="1673"/>
                    </a:cubicBezTo>
                    <a:cubicBezTo>
                      <a:pt x="1516" y="1634"/>
                      <a:pt x="1752" y="1516"/>
                      <a:pt x="1890" y="1299"/>
                    </a:cubicBezTo>
                    <a:cubicBezTo>
                      <a:pt x="2127" y="925"/>
                      <a:pt x="2008" y="412"/>
                      <a:pt x="1634" y="156"/>
                    </a:cubicBezTo>
                    <a:cubicBezTo>
                      <a:pt x="1486" y="54"/>
                      <a:pt x="1303" y="0"/>
                      <a:pt x="112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535" name="Google Shape;535;p36"/>
              <p:cNvSpPr/>
              <p:nvPr/>
            </p:nvSpPr>
            <p:spPr>
              <a:xfrm>
                <a:off x="8289875" y="1591575"/>
                <a:ext cx="53200" cy="42250"/>
              </a:xfrm>
              <a:custGeom>
                <a:avLst/>
                <a:gdLst/>
                <a:ahLst/>
                <a:cxnLst/>
                <a:rect l="l" t="t" r="r" b="b"/>
                <a:pathLst>
                  <a:path w="2128" h="1690" extrusionOk="0">
                    <a:moveTo>
                      <a:pt x="1187" y="706"/>
                    </a:moveTo>
                    <a:lnTo>
                      <a:pt x="1187" y="706"/>
                    </a:lnTo>
                    <a:cubicBezTo>
                      <a:pt x="1206" y="706"/>
                      <a:pt x="1144" y="844"/>
                      <a:pt x="1135" y="844"/>
                    </a:cubicBezTo>
                    <a:cubicBezTo>
                      <a:pt x="1131" y="844"/>
                      <a:pt x="1137" y="819"/>
                      <a:pt x="1162" y="748"/>
                    </a:cubicBezTo>
                    <a:cubicBezTo>
                      <a:pt x="1162" y="748"/>
                      <a:pt x="1162" y="748"/>
                      <a:pt x="1162" y="728"/>
                    </a:cubicBezTo>
                    <a:cubicBezTo>
                      <a:pt x="1175" y="712"/>
                      <a:pt x="1183" y="706"/>
                      <a:pt x="1187" y="706"/>
                    </a:cubicBezTo>
                    <a:close/>
                    <a:moveTo>
                      <a:pt x="1110" y="1"/>
                    </a:moveTo>
                    <a:cubicBezTo>
                      <a:pt x="909" y="1"/>
                      <a:pt x="708" y="69"/>
                      <a:pt x="552" y="216"/>
                    </a:cubicBezTo>
                    <a:cubicBezTo>
                      <a:pt x="1" y="730"/>
                      <a:pt x="426" y="1689"/>
                      <a:pt x="1108" y="1689"/>
                    </a:cubicBezTo>
                    <a:cubicBezTo>
                      <a:pt x="1158" y="1689"/>
                      <a:pt x="1209" y="1684"/>
                      <a:pt x="1261" y="1674"/>
                    </a:cubicBezTo>
                    <a:cubicBezTo>
                      <a:pt x="1497" y="1634"/>
                      <a:pt x="1734" y="1516"/>
                      <a:pt x="1872" y="1299"/>
                    </a:cubicBezTo>
                    <a:cubicBezTo>
                      <a:pt x="2128" y="925"/>
                      <a:pt x="1990" y="393"/>
                      <a:pt x="1616" y="157"/>
                    </a:cubicBezTo>
                    <a:cubicBezTo>
                      <a:pt x="1467" y="55"/>
                      <a:pt x="1289" y="1"/>
                      <a:pt x="111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536" name="Google Shape;536;p36"/>
              <p:cNvSpPr/>
              <p:nvPr/>
            </p:nvSpPr>
            <p:spPr>
              <a:xfrm>
                <a:off x="8311100" y="1643800"/>
                <a:ext cx="53175" cy="42225"/>
              </a:xfrm>
              <a:custGeom>
                <a:avLst/>
                <a:gdLst/>
                <a:ahLst/>
                <a:cxnLst/>
                <a:rect l="l" t="t" r="r" b="b"/>
                <a:pathLst>
                  <a:path w="2127" h="1689" extrusionOk="0">
                    <a:moveTo>
                      <a:pt x="1199" y="705"/>
                    </a:moveTo>
                    <a:cubicBezTo>
                      <a:pt x="1207" y="705"/>
                      <a:pt x="1143" y="835"/>
                      <a:pt x="1133" y="835"/>
                    </a:cubicBezTo>
                    <a:cubicBezTo>
                      <a:pt x="1130" y="835"/>
                      <a:pt x="1135" y="812"/>
                      <a:pt x="1161" y="747"/>
                    </a:cubicBezTo>
                    <a:cubicBezTo>
                      <a:pt x="1161" y="747"/>
                      <a:pt x="1161" y="727"/>
                      <a:pt x="1180" y="727"/>
                    </a:cubicBezTo>
                    <a:cubicBezTo>
                      <a:pt x="1191" y="711"/>
                      <a:pt x="1197" y="705"/>
                      <a:pt x="1199" y="705"/>
                    </a:cubicBezTo>
                    <a:close/>
                    <a:moveTo>
                      <a:pt x="1121" y="0"/>
                    </a:moveTo>
                    <a:cubicBezTo>
                      <a:pt x="917" y="0"/>
                      <a:pt x="716" y="69"/>
                      <a:pt x="570" y="215"/>
                    </a:cubicBezTo>
                    <a:cubicBezTo>
                      <a:pt x="0" y="729"/>
                      <a:pt x="424" y="1689"/>
                      <a:pt x="1106" y="1689"/>
                    </a:cubicBezTo>
                    <a:cubicBezTo>
                      <a:pt x="1156" y="1689"/>
                      <a:pt x="1207" y="1684"/>
                      <a:pt x="1259" y="1673"/>
                    </a:cubicBezTo>
                    <a:cubicBezTo>
                      <a:pt x="1515" y="1634"/>
                      <a:pt x="1752" y="1516"/>
                      <a:pt x="1890" y="1299"/>
                    </a:cubicBezTo>
                    <a:cubicBezTo>
                      <a:pt x="2126" y="905"/>
                      <a:pt x="2008" y="392"/>
                      <a:pt x="1633" y="156"/>
                    </a:cubicBezTo>
                    <a:cubicBezTo>
                      <a:pt x="1485" y="54"/>
                      <a:pt x="1302" y="0"/>
                      <a:pt x="112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537" name="Google Shape;537;p36"/>
              <p:cNvSpPr/>
              <p:nvPr/>
            </p:nvSpPr>
            <p:spPr>
              <a:xfrm>
                <a:off x="8268250" y="1685850"/>
                <a:ext cx="53150" cy="42050"/>
              </a:xfrm>
              <a:custGeom>
                <a:avLst/>
                <a:gdLst/>
                <a:ahLst/>
                <a:cxnLst/>
                <a:rect l="l" t="t" r="r" b="b"/>
                <a:pathLst>
                  <a:path w="2126" h="1682" extrusionOk="0">
                    <a:moveTo>
                      <a:pt x="1205" y="711"/>
                    </a:moveTo>
                    <a:cubicBezTo>
                      <a:pt x="1216" y="711"/>
                      <a:pt x="1152" y="837"/>
                      <a:pt x="1145" y="837"/>
                    </a:cubicBezTo>
                    <a:cubicBezTo>
                      <a:pt x="1141" y="837"/>
                      <a:pt x="1149" y="812"/>
                      <a:pt x="1180" y="740"/>
                    </a:cubicBezTo>
                    <a:cubicBezTo>
                      <a:pt x="1195" y="719"/>
                      <a:pt x="1203" y="711"/>
                      <a:pt x="1205" y="711"/>
                    </a:cubicBezTo>
                    <a:close/>
                    <a:moveTo>
                      <a:pt x="1118" y="1"/>
                    </a:moveTo>
                    <a:cubicBezTo>
                      <a:pt x="920" y="1"/>
                      <a:pt x="723" y="64"/>
                      <a:pt x="569" y="208"/>
                    </a:cubicBezTo>
                    <a:cubicBezTo>
                      <a:pt x="0" y="722"/>
                      <a:pt x="424" y="1682"/>
                      <a:pt x="1122" y="1682"/>
                    </a:cubicBezTo>
                    <a:cubicBezTo>
                      <a:pt x="1173" y="1682"/>
                      <a:pt x="1225" y="1677"/>
                      <a:pt x="1279" y="1666"/>
                    </a:cubicBezTo>
                    <a:cubicBezTo>
                      <a:pt x="1515" y="1626"/>
                      <a:pt x="1752" y="1508"/>
                      <a:pt x="1889" y="1292"/>
                    </a:cubicBezTo>
                    <a:cubicBezTo>
                      <a:pt x="2126" y="917"/>
                      <a:pt x="2008" y="405"/>
                      <a:pt x="1633" y="149"/>
                    </a:cubicBezTo>
                    <a:cubicBezTo>
                      <a:pt x="1482" y="54"/>
                      <a:pt x="1300" y="1"/>
                      <a:pt x="111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</p:grpSp>
      </p:grpSp>
      <p:grpSp>
        <p:nvGrpSpPr>
          <p:cNvPr id="538" name="Google Shape;538;p36"/>
          <p:cNvGrpSpPr/>
          <p:nvPr/>
        </p:nvGrpSpPr>
        <p:grpSpPr>
          <a:xfrm>
            <a:off x="624434" y="3132934"/>
            <a:ext cx="5925908" cy="3106267"/>
            <a:chOff x="468325" y="2349700"/>
            <a:chExt cx="4444431" cy="2329700"/>
          </a:xfrm>
        </p:grpSpPr>
        <p:sp>
          <p:nvSpPr>
            <p:cNvPr id="539" name="Google Shape;539;p36"/>
            <p:cNvSpPr/>
            <p:nvPr/>
          </p:nvSpPr>
          <p:spPr>
            <a:xfrm>
              <a:off x="468325" y="4080650"/>
              <a:ext cx="522650" cy="598750"/>
            </a:xfrm>
            <a:custGeom>
              <a:avLst/>
              <a:gdLst/>
              <a:ahLst/>
              <a:cxnLst/>
              <a:rect l="l" t="t" r="r" b="b"/>
              <a:pathLst>
                <a:path w="20906" h="23950" extrusionOk="0">
                  <a:moveTo>
                    <a:pt x="14158" y="1"/>
                  </a:moveTo>
                  <a:cubicBezTo>
                    <a:pt x="13988" y="1"/>
                    <a:pt x="13816" y="32"/>
                    <a:pt x="13654" y="91"/>
                  </a:cubicBezTo>
                  <a:cubicBezTo>
                    <a:pt x="13142" y="288"/>
                    <a:pt x="12807" y="780"/>
                    <a:pt x="12610" y="1253"/>
                  </a:cubicBezTo>
                  <a:cubicBezTo>
                    <a:pt x="12216" y="2258"/>
                    <a:pt x="12256" y="3342"/>
                    <a:pt x="12275" y="4386"/>
                  </a:cubicBezTo>
                  <a:cubicBezTo>
                    <a:pt x="12295" y="5548"/>
                    <a:pt x="12275" y="6809"/>
                    <a:pt x="11566" y="7794"/>
                  </a:cubicBezTo>
                  <a:cubicBezTo>
                    <a:pt x="11546" y="7814"/>
                    <a:pt x="11527" y="7834"/>
                    <a:pt x="11527" y="7873"/>
                  </a:cubicBezTo>
                  <a:cubicBezTo>
                    <a:pt x="11270" y="8149"/>
                    <a:pt x="11014" y="8425"/>
                    <a:pt x="10758" y="8701"/>
                  </a:cubicBezTo>
                  <a:cubicBezTo>
                    <a:pt x="10738" y="8720"/>
                    <a:pt x="10738" y="8740"/>
                    <a:pt x="10719" y="8760"/>
                  </a:cubicBezTo>
                  <a:cubicBezTo>
                    <a:pt x="10600" y="8898"/>
                    <a:pt x="10482" y="9036"/>
                    <a:pt x="10364" y="9174"/>
                  </a:cubicBezTo>
                  <a:cubicBezTo>
                    <a:pt x="10167" y="9390"/>
                    <a:pt x="9990" y="9627"/>
                    <a:pt x="9793" y="9843"/>
                  </a:cubicBezTo>
                  <a:cubicBezTo>
                    <a:pt x="9852" y="9528"/>
                    <a:pt x="9852" y="9193"/>
                    <a:pt x="9793" y="8858"/>
                  </a:cubicBezTo>
                  <a:cubicBezTo>
                    <a:pt x="9793" y="8858"/>
                    <a:pt x="9793" y="8858"/>
                    <a:pt x="9812" y="8839"/>
                  </a:cubicBezTo>
                  <a:cubicBezTo>
                    <a:pt x="10246" y="7794"/>
                    <a:pt x="10699" y="6711"/>
                    <a:pt x="10955" y="5588"/>
                  </a:cubicBezTo>
                  <a:cubicBezTo>
                    <a:pt x="11152" y="4740"/>
                    <a:pt x="11231" y="3637"/>
                    <a:pt x="10482" y="2987"/>
                  </a:cubicBezTo>
                  <a:cubicBezTo>
                    <a:pt x="10295" y="2823"/>
                    <a:pt x="10059" y="2729"/>
                    <a:pt x="9820" y="2729"/>
                  </a:cubicBezTo>
                  <a:cubicBezTo>
                    <a:pt x="9656" y="2729"/>
                    <a:pt x="9491" y="2773"/>
                    <a:pt x="9340" y="2869"/>
                  </a:cubicBezTo>
                  <a:cubicBezTo>
                    <a:pt x="8945" y="3105"/>
                    <a:pt x="8748" y="3578"/>
                    <a:pt x="8650" y="4011"/>
                  </a:cubicBezTo>
                  <a:cubicBezTo>
                    <a:pt x="8433" y="5016"/>
                    <a:pt x="8532" y="6080"/>
                    <a:pt x="8847" y="7046"/>
                  </a:cubicBezTo>
                  <a:cubicBezTo>
                    <a:pt x="9162" y="8090"/>
                    <a:pt x="9812" y="9371"/>
                    <a:pt x="9182" y="10415"/>
                  </a:cubicBezTo>
                  <a:cubicBezTo>
                    <a:pt x="9123" y="10494"/>
                    <a:pt x="9142" y="10572"/>
                    <a:pt x="9182" y="10632"/>
                  </a:cubicBezTo>
                  <a:cubicBezTo>
                    <a:pt x="8571" y="11400"/>
                    <a:pt x="8000" y="12208"/>
                    <a:pt x="7468" y="13016"/>
                  </a:cubicBezTo>
                  <a:cubicBezTo>
                    <a:pt x="7468" y="12740"/>
                    <a:pt x="7428" y="12464"/>
                    <a:pt x="7369" y="12188"/>
                  </a:cubicBezTo>
                  <a:cubicBezTo>
                    <a:pt x="7389" y="12168"/>
                    <a:pt x="7409" y="12149"/>
                    <a:pt x="7428" y="12109"/>
                  </a:cubicBezTo>
                  <a:cubicBezTo>
                    <a:pt x="7842" y="11065"/>
                    <a:pt x="8138" y="9922"/>
                    <a:pt x="8197" y="8779"/>
                  </a:cubicBezTo>
                  <a:cubicBezTo>
                    <a:pt x="8256" y="7814"/>
                    <a:pt x="8039" y="6730"/>
                    <a:pt x="7074" y="6258"/>
                  </a:cubicBezTo>
                  <a:cubicBezTo>
                    <a:pt x="6872" y="6162"/>
                    <a:pt x="6641" y="6106"/>
                    <a:pt x="6410" y="6106"/>
                  </a:cubicBezTo>
                  <a:cubicBezTo>
                    <a:pt x="6212" y="6106"/>
                    <a:pt x="6014" y="6147"/>
                    <a:pt x="5832" y="6238"/>
                  </a:cubicBezTo>
                  <a:cubicBezTo>
                    <a:pt x="5399" y="6455"/>
                    <a:pt x="5163" y="6868"/>
                    <a:pt x="5084" y="7341"/>
                  </a:cubicBezTo>
                  <a:cubicBezTo>
                    <a:pt x="4887" y="8425"/>
                    <a:pt x="5438" y="9587"/>
                    <a:pt x="6010" y="10474"/>
                  </a:cubicBezTo>
                  <a:cubicBezTo>
                    <a:pt x="6581" y="11400"/>
                    <a:pt x="7547" y="12700"/>
                    <a:pt x="6798" y="13804"/>
                  </a:cubicBezTo>
                  <a:cubicBezTo>
                    <a:pt x="6739" y="13883"/>
                    <a:pt x="6758" y="13961"/>
                    <a:pt x="6798" y="14020"/>
                  </a:cubicBezTo>
                  <a:cubicBezTo>
                    <a:pt x="6187" y="14966"/>
                    <a:pt x="5596" y="15951"/>
                    <a:pt x="5064" y="16936"/>
                  </a:cubicBezTo>
                  <a:cubicBezTo>
                    <a:pt x="5044" y="16917"/>
                    <a:pt x="5044" y="16877"/>
                    <a:pt x="5025" y="16858"/>
                  </a:cubicBezTo>
                  <a:cubicBezTo>
                    <a:pt x="5064" y="16838"/>
                    <a:pt x="5084" y="16799"/>
                    <a:pt x="5103" y="16739"/>
                  </a:cubicBezTo>
                  <a:cubicBezTo>
                    <a:pt x="5360" y="15833"/>
                    <a:pt x="5399" y="14887"/>
                    <a:pt x="5241" y="13961"/>
                  </a:cubicBezTo>
                  <a:cubicBezTo>
                    <a:pt x="5163" y="13508"/>
                    <a:pt x="5025" y="13075"/>
                    <a:pt x="4847" y="12641"/>
                  </a:cubicBezTo>
                  <a:cubicBezTo>
                    <a:pt x="4670" y="12227"/>
                    <a:pt x="4453" y="11794"/>
                    <a:pt x="4099" y="11498"/>
                  </a:cubicBezTo>
                  <a:cubicBezTo>
                    <a:pt x="3863" y="11312"/>
                    <a:pt x="3602" y="11230"/>
                    <a:pt x="3345" y="11230"/>
                  </a:cubicBezTo>
                  <a:cubicBezTo>
                    <a:pt x="2786" y="11230"/>
                    <a:pt x="2246" y="11621"/>
                    <a:pt x="2030" y="12188"/>
                  </a:cubicBezTo>
                  <a:cubicBezTo>
                    <a:pt x="1695" y="13114"/>
                    <a:pt x="2109" y="14198"/>
                    <a:pt x="2719" y="14907"/>
                  </a:cubicBezTo>
                  <a:cubicBezTo>
                    <a:pt x="3389" y="15675"/>
                    <a:pt x="4631" y="16326"/>
                    <a:pt x="4788" y="17429"/>
                  </a:cubicBezTo>
                  <a:cubicBezTo>
                    <a:pt x="4650" y="17665"/>
                    <a:pt x="4532" y="17922"/>
                    <a:pt x="4394" y="18158"/>
                  </a:cubicBezTo>
                  <a:cubicBezTo>
                    <a:pt x="4276" y="18375"/>
                    <a:pt x="4158" y="18611"/>
                    <a:pt x="4039" y="18828"/>
                  </a:cubicBezTo>
                  <a:cubicBezTo>
                    <a:pt x="4000" y="18749"/>
                    <a:pt x="3961" y="18670"/>
                    <a:pt x="3921" y="18591"/>
                  </a:cubicBezTo>
                  <a:cubicBezTo>
                    <a:pt x="3685" y="18217"/>
                    <a:pt x="3429" y="17862"/>
                    <a:pt x="3173" y="17528"/>
                  </a:cubicBezTo>
                  <a:cubicBezTo>
                    <a:pt x="2719" y="16917"/>
                    <a:pt x="2168" y="16109"/>
                    <a:pt x="1360" y="15951"/>
                  </a:cubicBezTo>
                  <a:cubicBezTo>
                    <a:pt x="1286" y="15938"/>
                    <a:pt x="1212" y="15932"/>
                    <a:pt x="1139" y="15932"/>
                  </a:cubicBezTo>
                  <a:cubicBezTo>
                    <a:pt x="547" y="15932"/>
                    <a:pt x="0" y="16347"/>
                    <a:pt x="0" y="16996"/>
                  </a:cubicBezTo>
                  <a:cubicBezTo>
                    <a:pt x="20" y="17764"/>
                    <a:pt x="572" y="18434"/>
                    <a:pt x="1222" y="18808"/>
                  </a:cubicBezTo>
                  <a:cubicBezTo>
                    <a:pt x="1971" y="19242"/>
                    <a:pt x="2838" y="19399"/>
                    <a:pt x="3685" y="19557"/>
                  </a:cubicBezTo>
                  <a:cubicBezTo>
                    <a:pt x="3015" y="20916"/>
                    <a:pt x="2404" y="22296"/>
                    <a:pt x="1833" y="23675"/>
                  </a:cubicBezTo>
                  <a:cubicBezTo>
                    <a:pt x="1771" y="23835"/>
                    <a:pt x="1895" y="23949"/>
                    <a:pt x="2020" y="23949"/>
                  </a:cubicBezTo>
                  <a:cubicBezTo>
                    <a:pt x="2095" y="23949"/>
                    <a:pt x="2170" y="23908"/>
                    <a:pt x="2207" y="23813"/>
                  </a:cubicBezTo>
                  <a:cubicBezTo>
                    <a:pt x="2778" y="22473"/>
                    <a:pt x="3370" y="21133"/>
                    <a:pt x="4020" y="19813"/>
                  </a:cubicBezTo>
                  <a:cubicBezTo>
                    <a:pt x="4020" y="19833"/>
                    <a:pt x="4039" y="19833"/>
                    <a:pt x="4039" y="19852"/>
                  </a:cubicBezTo>
                  <a:cubicBezTo>
                    <a:pt x="4473" y="20345"/>
                    <a:pt x="4965" y="20778"/>
                    <a:pt x="5537" y="21074"/>
                  </a:cubicBezTo>
                  <a:cubicBezTo>
                    <a:pt x="5899" y="21269"/>
                    <a:pt x="6291" y="21464"/>
                    <a:pt x="6691" y="21464"/>
                  </a:cubicBezTo>
                  <a:cubicBezTo>
                    <a:pt x="6857" y="21464"/>
                    <a:pt x="7025" y="21431"/>
                    <a:pt x="7192" y="21350"/>
                  </a:cubicBezTo>
                  <a:cubicBezTo>
                    <a:pt x="7645" y="21113"/>
                    <a:pt x="8118" y="20581"/>
                    <a:pt x="7803" y="20049"/>
                  </a:cubicBezTo>
                  <a:cubicBezTo>
                    <a:pt x="7507" y="19557"/>
                    <a:pt x="6778" y="19478"/>
                    <a:pt x="6266" y="19399"/>
                  </a:cubicBezTo>
                  <a:cubicBezTo>
                    <a:pt x="5808" y="19332"/>
                    <a:pt x="5350" y="19301"/>
                    <a:pt x="4893" y="19301"/>
                  </a:cubicBezTo>
                  <a:cubicBezTo>
                    <a:pt x="4680" y="19301"/>
                    <a:pt x="4468" y="19308"/>
                    <a:pt x="4256" y="19320"/>
                  </a:cubicBezTo>
                  <a:cubicBezTo>
                    <a:pt x="4493" y="18828"/>
                    <a:pt x="4749" y="18335"/>
                    <a:pt x="5005" y="17862"/>
                  </a:cubicBezTo>
                  <a:cubicBezTo>
                    <a:pt x="5064" y="17862"/>
                    <a:pt x="5103" y="17843"/>
                    <a:pt x="5123" y="17823"/>
                  </a:cubicBezTo>
                  <a:cubicBezTo>
                    <a:pt x="5557" y="18020"/>
                    <a:pt x="5990" y="18197"/>
                    <a:pt x="6404" y="18394"/>
                  </a:cubicBezTo>
                  <a:cubicBezTo>
                    <a:pt x="6778" y="18552"/>
                    <a:pt x="7152" y="18710"/>
                    <a:pt x="7527" y="18828"/>
                  </a:cubicBezTo>
                  <a:cubicBezTo>
                    <a:pt x="7809" y="18904"/>
                    <a:pt x="8101" y="18951"/>
                    <a:pt x="8387" y="18951"/>
                  </a:cubicBezTo>
                  <a:cubicBezTo>
                    <a:pt x="8840" y="18951"/>
                    <a:pt x="9281" y="18834"/>
                    <a:pt x="9655" y="18532"/>
                  </a:cubicBezTo>
                  <a:cubicBezTo>
                    <a:pt x="9931" y="18316"/>
                    <a:pt x="10147" y="18000"/>
                    <a:pt x="10206" y="17646"/>
                  </a:cubicBezTo>
                  <a:cubicBezTo>
                    <a:pt x="10266" y="17252"/>
                    <a:pt x="10088" y="16936"/>
                    <a:pt x="9773" y="16700"/>
                  </a:cubicBezTo>
                  <a:cubicBezTo>
                    <a:pt x="9326" y="16397"/>
                    <a:pt x="8794" y="16284"/>
                    <a:pt x="8263" y="16284"/>
                  </a:cubicBezTo>
                  <a:cubicBezTo>
                    <a:pt x="8068" y="16284"/>
                    <a:pt x="7874" y="16299"/>
                    <a:pt x="7684" y="16326"/>
                  </a:cubicBezTo>
                  <a:cubicBezTo>
                    <a:pt x="7231" y="16385"/>
                    <a:pt x="6798" y="16523"/>
                    <a:pt x="6364" y="16680"/>
                  </a:cubicBezTo>
                  <a:cubicBezTo>
                    <a:pt x="6128" y="16759"/>
                    <a:pt x="5911" y="16858"/>
                    <a:pt x="5675" y="16956"/>
                  </a:cubicBezTo>
                  <a:cubicBezTo>
                    <a:pt x="5596" y="16996"/>
                    <a:pt x="5517" y="17035"/>
                    <a:pt x="5438" y="17074"/>
                  </a:cubicBezTo>
                  <a:cubicBezTo>
                    <a:pt x="5931" y="16188"/>
                    <a:pt x="6463" y="15301"/>
                    <a:pt x="7015" y="14434"/>
                  </a:cubicBezTo>
                  <a:cubicBezTo>
                    <a:pt x="7034" y="14434"/>
                    <a:pt x="7054" y="14434"/>
                    <a:pt x="7074" y="14414"/>
                  </a:cubicBezTo>
                  <a:cubicBezTo>
                    <a:pt x="7428" y="14355"/>
                    <a:pt x="7763" y="14198"/>
                    <a:pt x="8098" y="14040"/>
                  </a:cubicBezTo>
                  <a:cubicBezTo>
                    <a:pt x="8118" y="14080"/>
                    <a:pt x="8138" y="14119"/>
                    <a:pt x="8177" y="14139"/>
                  </a:cubicBezTo>
                  <a:cubicBezTo>
                    <a:pt x="8965" y="14710"/>
                    <a:pt x="9852" y="15222"/>
                    <a:pt x="10798" y="15498"/>
                  </a:cubicBezTo>
                  <a:cubicBezTo>
                    <a:pt x="11206" y="15618"/>
                    <a:pt x="11715" y="15732"/>
                    <a:pt x="12208" y="15732"/>
                  </a:cubicBezTo>
                  <a:cubicBezTo>
                    <a:pt x="12690" y="15732"/>
                    <a:pt x="13156" y="15623"/>
                    <a:pt x="13497" y="15301"/>
                  </a:cubicBezTo>
                  <a:cubicBezTo>
                    <a:pt x="13812" y="14986"/>
                    <a:pt x="13911" y="14552"/>
                    <a:pt x="13792" y="14139"/>
                  </a:cubicBezTo>
                  <a:cubicBezTo>
                    <a:pt x="13674" y="13666"/>
                    <a:pt x="13319" y="13291"/>
                    <a:pt x="12906" y="13075"/>
                  </a:cubicBezTo>
                  <a:cubicBezTo>
                    <a:pt x="12348" y="12782"/>
                    <a:pt x="11691" y="12651"/>
                    <a:pt x="11045" y="12651"/>
                  </a:cubicBezTo>
                  <a:cubicBezTo>
                    <a:pt x="10733" y="12651"/>
                    <a:pt x="10423" y="12682"/>
                    <a:pt x="10128" y="12740"/>
                  </a:cubicBezTo>
                  <a:cubicBezTo>
                    <a:pt x="9596" y="12858"/>
                    <a:pt x="9083" y="13075"/>
                    <a:pt x="8591" y="13331"/>
                  </a:cubicBezTo>
                  <a:cubicBezTo>
                    <a:pt x="8177" y="13548"/>
                    <a:pt x="7783" y="13784"/>
                    <a:pt x="7330" y="13942"/>
                  </a:cubicBezTo>
                  <a:cubicBezTo>
                    <a:pt x="7862" y="13114"/>
                    <a:pt x="8413" y="12306"/>
                    <a:pt x="9005" y="11538"/>
                  </a:cubicBezTo>
                  <a:cubicBezTo>
                    <a:pt x="9024" y="11518"/>
                    <a:pt x="9044" y="11518"/>
                    <a:pt x="9064" y="11518"/>
                  </a:cubicBezTo>
                  <a:cubicBezTo>
                    <a:pt x="9458" y="11341"/>
                    <a:pt x="9852" y="11164"/>
                    <a:pt x="10246" y="10986"/>
                  </a:cubicBezTo>
                  <a:cubicBezTo>
                    <a:pt x="11054" y="11518"/>
                    <a:pt x="11940" y="11932"/>
                    <a:pt x="12886" y="12149"/>
                  </a:cubicBezTo>
                  <a:cubicBezTo>
                    <a:pt x="13328" y="12262"/>
                    <a:pt x="13871" y="12391"/>
                    <a:pt x="14390" y="12391"/>
                  </a:cubicBezTo>
                  <a:cubicBezTo>
                    <a:pt x="14868" y="12391"/>
                    <a:pt x="15325" y="12282"/>
                    <a:pt x="15664" y="11952"/>
                  </a:cubicBezTo>
                  <a:cubicBezTo>
                    <a:pt x="15960" y="11676"/>
                    <a:pt x="16117" y="11262"/>
                    <a:pt x="15999" y="10848"/>
                  </a:cubicBezTo>
                  <a:cubicBezTo>
                    <a:pt x="15861" y="10415"/>
                    <a:pt x="15467" y="10119"/>
                    <a:pt x="15073" y="9942"/>
                  </a:cubicBezTo>
                  <a:cubicBezTo>
                    <a:pt x="14608" y="9732"/>
                    <a:pt x="14081" y="9646"/>
                    <a:pt x="13551" y="9646"/>
                  </a:cubicBezTo>
                  <a:cubicBezTo>
                    <a:pt x="13138" y="9646"/>
                    <a:pt x="12723" y="9698"/>
                    <a:pt x="12334" y="9784"/>
                  </a:cubicBezTo>
                  <a:cubicBezTo>
                    <a:pt x="11625" y="9942"/>
                    <a:pt x="10935" y="10218"/>
                    <a:pt x="10266" y="10533"/>
                  </a:cubicBezTo>
                  <a:cubicBezTo>
                    <a:pt x="10248" y="10524"/>
                    <a:pt x="10231" y="10520"/>
                    <a:pt x="10214" y="10520"/>
                  </a:cubicBezTo>
                  <a:cubicBezTo>
                    <a:pt x="10153" y="10520"/>
                    <a:pt x="10095" y="10570"/>
                    <a:pt x="10049" y="10632"/>
                  </a:cubicBezTo>
                  <a:cubicBezTo>
                    <a:pt x="9871" y="10710"/>
                    <a:pt x="9694" y="10789"/>
                    <a:pt x="9497" y="10868"/>
                  </a:cubicBezTo>
                  <a:cubicBezTo>
                    <a:pt x="9990" y="10257"/>
                    <a:pt x="10482" y="9627"/>
                    <a:pt x="11014" y="9036"/>
                  </a:cubicBezTo>
                  <a:cubicBezTo>
                    <a:pt x="11625" y="8839"/>
                    <a:pt x="12157" y="8543"/>
                    <a:pt x="12689" y="8188"/>
                  </a:cubicBezTo>
                  <a:cubicBezTo>
                    <a:pt x="12709" y="8228"/>
                    <a:pt x="12748" y="8248"/>
                    <a:pt x="12788" y="8248"/>
                  </a:cubicBezTo>
                  <a:cubicBezTo>
                    <a:pt x="13753" y="8563"/>
                    <a:pt x="14758" y="8760"/>
                    <a:pt x="15782" y="8779"/>
                  </a:cubicBezTo>
                  <a:cubicBezTo>
                    <a:pt x="16551" y="8779"/>
                    <a:pt x="17792" y="8661"/>
                    <a:pt x="17930" y="7656"/>
                  </a:cubicBezTo>
                  <a:cubicBezTo>
                    <a:pt x="18048" y="6711"/>
                    <a:pt x="16984" y="6258"/>
                    <a:pt x="16196" y="6258"/>
                  </a:cubicBezTo>
                  <a:cubicBezTo>
                    <a:pt x="15329" y="6258"/>
                    <a:pt x="14521" y="6592"/>
                    <a:pt x="13792" y="7026"/>
                  </a:cubicBezTo>
                  <a:cubicBezTo>
                    <a:pt x="13063" y="7459"/>
                    <a:pt x="12374" y="7991"/>
                    <a:pt x="11605" y="8366"/>
                  </a:cubicBezTo>
                  <a:cubicBezTo>
                    <a:pt x="12295" y="7597"/>
                    <a:pt x="13044" y="6868"/>
                    <a:pt x="13792" y="6159"/>
                  </a:cubicBezTo>
                  <a:cubicBezTo>
                    <a:pt x="14147" y="5824"/>
                    <a:pt x="14502" y="5529"/>
                    <a:pt x="14856" y="5213"/>
                  </a:cubicBezTo>
                  <a:cubicBezTo>
                    <a:pt x="15940" y="5075"/>
                    <a:pt x="17004" y="4800"/>
                    <a:pt x="18009" y="4405"/>
                  </a:cubicBezTo>
                  <a:cubicBezTo>
                    <a:pt x="18521" y="4189"/>
                    <a:pt x="19033" y="3952"/>
                    <a:pt x="19506" y="3657"/>
                  </a:cubicBezTo>
                  <a:cubicBezTo>
                    <a:pt x="19959" y="3401"/>
                    <a:pt x="20412" y="3066"/>
                    <a:pt x="20649" y="2593"/>
                  </a:cubicBezTo>
                  <a:cubicBezTo>
                    <a:pt x="20866" y="2179"/>
                    <a:pt x="20905" y="1686"/>
                    <a:pt x="20688" y="1273"/>
                  </a:cubicBezTo>
                  <a:cubicBezTo>
                    <a:pt x="20472" y="918"/>
                    <a:pt x="20117" y="662"/>
                    <a:pt x="19703" y="544"/>
                  </a:cubicBezTo>
                  <a:cubicBezTo>
                    <a:pt x="19546" y="503"/>
                    <a:pt x="19391" y="484"/>
                    <a:pt x="19238" y="484"/>
                  </a:cubicBezTo>
                  <a:cubicBezTo>
                    <a:pt x="18430" y="484"/>
                    <a:pt x="17685" y="1008"/>
                    <a:pt x="17122" y="1588"/>
                  </a:cubicBezTo>
                  <a:cubicBezTo>
                    <a:pt x="16669" y="2061"/>
                    <a:pt x="16255" y="2593"/>
                    <a:pt x="15861" y="3125"/>
                  </a:cubicBezTo>
                  <a:cubicBezTo>
                    <a:pt x="15447" y="3696"/>
                    <a:pt x="15034" y="4287"/>
                    <a:pt x="14620" y="4859"/>
                  </a:cubicBezTo>
                  <a:cubicBezTo>
                    <a:pt x="14580" y="4878"/>
                    <a:pt x="14561" y="4918"/>
                    <a:pt x="14541" y="4957"/>
                  </a:cubicBezTo>
                  <a:cubicBezTo>
                    <a:pt x="13812" y="5568"/>
                    <a:pt x="13122" y="6238"/>
                    <a:pt x="12453" y="6908"/>
                  </a:cubicBezTo>
                  <a:cubicBezTo>
                    <a:pt x="12492" y="6730"/>
                    <a:pt x="12531" y="6573"/>
                    <a:pt x="12571" y="6395"/>
                  </a:cubicBezTo>
                  <a:cubicBezTo>
                    <a:pt x="12610" y="6395"/>
                    <a:pt x="12650" y="6376"/>
                    <a:pt x="12669" y="6336"/>
                  </a:cubicBezTo>
                  <a:cubicBezTo>
                    <a:pt x="13438" y="5351"/>
                    <a:pt x="14088" y="4307"/>
                    <a:pt x="14659" y="3223"/>
                  </a:cubicBezTo>
                  <a:cubicBezTo>
                    <a:pt x="15093" y="2396"/>
                    <a:pt x="15802" y="1095"/>
                    <a:pt x="14935" y="288"/>
                  </a:cubicBezTo>
                  <a:cubicBezTo>
                    <a:pt x="14725" y="90"/>
                    <a:pt x="14445" y="1"/>
                    <a:pt x="1415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540" name="Google Shape;540;p36"/>
            <p:cNvSpPr/>
            <p:nvPr/>
          </p:nvSpPr>
          <p:spPr>
            <a:xfrm>
              <a:off x="2127150" y="4419900"/>
              <a:ext cx="184200" cy="184200"/>
            </a:xfrm>
            <a:prstGeom prst="plus">
              <a:avLst>
                <a:gd name="adj" fmla="val 25000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541" name="Google Shape;541;p36"/>
            <p:cNvSpPr/>
            <p:nvPr/>
          </p:nvSpPr>
          <p:spPr>
            <a:xfrm>
              <a:off x="526475" y="2349700"/>
              <a:ext cx="184200" cy="184200"/>
            </a:xfrm>
            <a:prstGeom prst="plus">
              <a:avLst>
                <a:gd name="adj" fmla="val 25000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grpSp>
          <p:nvGrpSpPr>
            <p:cNvPr id="542" name="Google Shape;542;p36"/>
            <p:cNvGrpSpPr/>
            <p:nvPr/>
          </p:nvGrpSpPr>
          <p:grpSpPr>
            <a:xfrm>
              <a:off x="4633458" y="4369780"/>
              <a:ext cx="279298" cy="284452"/>
              <a:chOff x="8090375" y="1459050"/>
              <a:chExt cx="375350" cy="382225"/>
            </a:xfrm>
          </p:grpSpPr>
          <p:sp>
            <p:nvSpPr>
              <p:cNvPr id="543" name="Google Shape;543;p36"/>
              <p:cNvSpPr/>
              <p:nvPr/>
            </p:nvSpPr>
            <p:spPr>
              <a:xfrm>
                <a:off x="8090375" y="1459050"/>
                <a:ext cx="375350" cy="382225"/>
              </a:xfrm>
              <a:custGeom>
                <a:avLst/>
                <a:gdLst/>
                <a:ahLst/>
                <a:cxnLst/>
                <a:rect l="l" t="t" r="r" b="b"/>
                <a:pathLst>
                  <a:path w="15014" h="15289" extrusionOk="0">
                    <a:moveTo>
                      <a:pt x="8861" y="1"/>
                    </a:moveTo>
                    <a:cubicBezTo>
                      <a:pt x="8250" y="1"/>
                      <a:pt x="7661" y="266"/>
                      <a:pt x="7271" y="768"/>
                    </a:cubicBezTo>
                    <a:cubicBezTo>
                      <a:pt x="6896" y="1241"/>
                      <a:pt x="6680" y="1852"/>
                      <a:pt x="6561" y="2463"/>
                    </a:cubicBezTo>
                    <a:cubicBezTo>
                      <a:pt x="6226" y="1852"/>
                      <a:pt x="5813" y="1281"/>
                      <a:pt x="5182" y="926"/>
                    </a:cubicBezTo>
                    <a:cubicBezTo>
                      <a:pt x="4824" y="718"/>
                      <a:pt x="4380" y="588"/>
                      <a:pt x="3947" y="588"/>
                    </a:cubicBezTo>
                    <a:cubicBezTo>
                      <a:pt x="3476" y="588"/>
                      <a:pt x="3018" y="743"/>
                      <a:pt x="2700" y="1123"/>
                    </a:cubicBezTo>
                    <a:cubicBezTo>
                      <a:pt x="2128" y="1832"/>
                      <a:pt x="2365" y="2995"/>
                      <a:pt x="2680" y="3743"/>
                    </a:cubicBezTo>
                    <a:cubicBezTo>
                      <a:pt x="2916" y="4295"/>
                      <a:pt x="3251" y="4788"/>
                      <a:pt x="3685" y="5182"/>
                    </a:cubicBezTo>
                    <a:cubicBezTo>
                      <a:pt x="3304" y="5115"/>
                      <a:pt x="2891" y="5069"/>
                      <a:pt x="2485" y="5069"/>
                    </a:cubicBezTo>
                    <a:cubicBezTo>
                      <a:pt x="1336" y="5069"/>
                      <a:pt x="244" y="5432"/>
                      <a:pt x="99" y="6699"/>
                    </a:cubicBezTo>
                    <a:cubicBezTo>
                      <a:pt x="0" y="7566"/>
                      <a:pt x="532" y="8374"/>
                      <a:pt x="1281" y="8807"/>
                    </a:cubicBezTo>
                    <a:cubicBezTo>
                      <a:pt x="1655" y="9043"/>
                      <a:pt x="2089" y="9162"/>
                      <a:pt x="2542" y="9201"/>
                    </a:cubicBezTo>
                    <a:cubicBezTo>
                      <a:pt x="2574" y="9203"/>
                      <a:pt x="2607" y="9204"/>
                      <a:pt x="2640" y="9204"/>
                    </a:cubicBezTo>
                    <a:cubicBezTo>
                      <a:pt x="2932" y="9204"/>
                      <a:pt x="3237" y="9139"/>
                      <a:pt x="3542" y="9139"/>
                    </a:cubicBezTo>
                    <a:cubicBezTo>
                      <a:pt x="3577" y="9139"/>
                      <a:pt x="3611" y="9140"/>
                      <a:pt x="3645" y="9142"/>
                    </a:cubicBezTo>
                    <a:cubicBezTo>
                      <a:pt x="2975" y="9595"/>
                      <a:pt x="2424" y="10206"/>
                      <a:pt x="2108" y="10935"/>
                    </a:cubicBezTo>
                    <a:cubicBezTo>
                      <a:pt x="1754" y="11723"/>
                      <a:pt x="1774" y="12728"/>
                      <a:pt x="2443" y="13358"/>
                    </a:cubicBezTo>
                    <a:cubicBezTo>
                      <a:pt x="2779" y="13665"/>
                      <a:pt x="3199" y="13799"/>
                      <a:pt x="3626" y="13799"/>
                    </a:cubicBezTo>
                    <a:cubicBezTo>
                      <a:pt x="4075" y="13799"/>
                      <a:pt x="4532" y="13650"/>
                      <a:pt x="4906" y="13398"/>
                    </a:cubicBezTo>
                    <a:cubicBezTo>
                      <a:pt x="5320" y="13102"/>
                      <a:pt x="5694" y="12688"/>
                      <a:pt x="5990" y="12216"/>
                    </a:cubicBezTo>
                    <a:cubicBezTo>
                      <a:pt x="6010" y="12511"/>
                      <a:pt x="6049" y="12787"/>
                      <a:pt x="6108" y="13083"/>
                    </a:cubicBezTo>
                    <a:cubicBezTo>
                      <a:pt x="6207" y="13516"/>
                      <a:pt x="6285" y="14009"/>
                      <a:pt x="6502" y="14403"/>
                    </a:cubicBezTo>
                    <a:cubicBezTo>
                      <a:pt x="6856" y="15029"/>
                      <a:pt x="7562" y="15289"/>
                      <a:pt x="8249" y="15289"/>
                    </a:cubicBezTo>
                    <a:cubicBezTo>
                      <a:pt x="8405" y="15289"/>
                      <a:pt x="8560" y="15275"/>
                      <a:pt x="8709" y="15250"/>
                    </a:cubicBezTo>
                    <a:cubicBezTo>
                      <a:pt x="9576" y="15092"/>
                      <a:pt x="10167" y="14403"/>
                      <a:pt x="10285" y="13555"/>
                    </a:cubicBezTo>
                    <a:cubicBezTo>
                      <a:pt x="10364" y="13023"/>
                      <a:pt x="10285" y="12531"/>
                      <a:pt x="10128" y="12058"/>
                    </a:cubicBezTo>
                    <a:lnTo>
                      <a:pt x="10128" y="12058"/>
                    </a:lnTo>
                    <a:cubicBezTo>
                      <a:pt x="10640" y="12452"/>
                      <a:pt x="11231" y="12728"/>
                      <a:pt x="11881" y="12807"/>
                    </a:cubicBezTo>
                    <a:cubicBezTo>
                      <a:pt x="11982" y="12817"/>
                      <a:pt x="12083" y="12823"/>
                      <a:pt x="12183" y="12823"/>
                    </a:cubicBezTo>
                    <a:cubicBezTo>
                      <a:pt x="13007" y="12823"/>
                      <a:pt x="13806" y="12463"/>
                      <a:pt x="14245" y="11743"/>
                    </a:cubicBezTo>
                    <a:cubicBezTo>
                      <a:pt x="14718" y="10955"/>
                      <a:pt x="14541" y="9969"/>
                      <a:pt x="13989" y="9260"/>
                    </a:cubicBezTo>
                    <a:cubicBezTo>
                      <a:pt x="13713" y="8886"/>
                      <a:pt x="13339" y="8610"/>
                      <a:pt x="12925" y="8413"/>
                    </a:cubicBezTo>
                    <a:cubicBezTo>
                      <a:pt x="12945" y="8413"/>
                      <a:pt x="12945" y="8413"/>
                      <a:pt x="12965" y="8393"/>
                    </a:cubicBezTo>
                    <a:cubicBezTo>
                      <a:pt x="13359" y="8216"/>
                      <a:pt x="13773" y="8019"/>
                      <a:pt x="14108" y="7723"/>
                    </a:cubicBezTo>
                    <a:cubicBezTo>
                      <a:pt x="14718" y="7172"/>
                      <a:pt x="15014" y="6068"/>
                      <a:pt x="14797" y="5280"/>
                    </a:cubicBezTo>
                    <a:cubicBezTo>
                      <a:pt x="14580" y="4453"/>
                      <a:pt x="13753" y="4019"/>
                      <a:pt x="12945" y="3960"/>
                    </a:cubicBezTo>
                    <a:cubicBezTo>
                      <a:pt x="12837" y="3951"/>
                      <a:pt x="12729" y="3948"/>
                      <a:pt x="12621" y="3948"/>
                    </a:cubicBezTo>
                    <a:cubicBezTo>
                      <a:pt x="12237" y="3948"/>
                      <a:pt x="11856" y="3997"/>
                      <a:pt x="11487" y="4059"/>
                    </a:cubicBezTo>
                    <a:cubicBezTo>
                      <a:pt x="11231" y="4118"/>
                      <a:pt x="10975" y="4177"/>
                      <a:pt x="10738" y="4256"/>
                    </a:cubicBezTo>
                    <a:cubicBezTo>
                      <a:pt x="11113" y="3566"/>
                      <a:pt x="11290" y="2798"/>
                      <a:pt x="11132" y="2029"/>
                    </a:cubicBezTo>
                    <a:cubicBezTo>
                      <a:pt x="10975" y="1202"/>
                      <a:pt x="10423" y="433"/>
                      <a:pt x="9615" y="138"/>
                    </a:cubicBezTo>
                    <a:cubicBezTo>
                      <a:pt x="9368" y="46"/>
                      <a:pt x="9112" y="1"/>
                      <a:pt x="8861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544" name="Google Shape;544;p36"/>
              <p:cNvSpPr/>
              <p:nvPr/>
            </p:nvSpPr>
            <p:spPr>
              <a:xfrm>
                <a:off x="8224500" y="1572325"/>
                <a:ext cx="53575" cy="41875"/>
              </a:xfrm>
              <a:custGeom>
                <a:avLst/>
                <a:gdLst/>
                <a:ahLst/>
                <a:cxnLst/>
                <a:rect l="l" t="t" r="r" b="b"/>
                <a:pathLst>
                  <a:path w="2143" h="1675" extrusionOk="0">
                    <a:moveTo>
                      <a:pt x="1203" y="701"/>
                    </a:moveTo>
                    <a:cubicBezTo>
                      <a:pt x="1217" y="701"/>
                      <a:pt x="1156" y="835"/>
                      <a:pt x="1149" y="835"/>
                    </a:cubicBezTo>
                    <a:cubicBezTo>
                      <a:pt x="1146" y="835"/>
                      <a:pt x="1152" y="812"/>
                      <a:pt x="1177" y="749"/>
                    </a:cubicBezTo>
                    <a:cubicBezTo>
                      <a:pt x="1177" y="729"/>
                      <a:pt x="1177" y="729"/>
                      <a:pt x="1177" y="729"/>
                    </a:cubicBezTo>
                    <a:cubicBezTo>
                      <a:pt x="1191" y="709"/>
                      <a:pt x="1200" y="701"/>
                      <a:pt x="1203" y="701"/>
                    </a:cubicBezTo>
                    <a:close/>
                    <a:moveTo>
                      <a:pt x="1114" y="0"/>
                    </a:moveTo>
                    <a:cubicBezTo>
                      <a:pt x="916" y="0"/>
                      <a:pt x="720" y="64"/>
                      <a:pt x="566" y="198"/>
                    </a:cubicBezTo>
                    <a:cubicBezTo>
                      <a:pt x="0" y="708"/>
                      <a:pt x="431" y="1675"/>
                      <a:pt x="1108" y="1675"/>
                    </a:cubicBezTo>
                    <a:cubicBezTo>
                      <a:pt x="1162" y="1675"/>
                      <a:pt x="1218" y="1669"/>
                      <a:pt x="1275" y="1656"/>
                    </a:cubicBezTo>
                    <a:cubicBezTo>
                      <a:pt x="1512" y="1636"/>
                      <a:pt x="1748" y="1498"/>
                      <a:pt x="1886" y="1301"/>
                    </a:cubicBezTo>
                    <a:cubicBezTo>
                      <a:pt x="2142" y="907"/>
                      <a:pt x="2004" y="395"/>
                      <a:pt x="1630" y="158"/>
                    </a:cubicBezTo>
                    <a:cubicBezTo>
                      <a:pt x="1479" y="54"/>
                      <a:pt x="1296" y="0"/>
                      <a:pt x="111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545" name="Google Shape;545;p36"/>
              <p:cNvSpPr/>
              <p:nvPr/>
            </p:nvSpPr>
            <p:spPr>
              <a:xfrm>
                <a:off x="8191850" y="1627050"/>
                <a:ext cx="53200" cy="42225"/>
              </a:xfrm>
              <a:custGeom>
                <a:avLst/>
                <a:gdLst/>
                <a:ahLst/>
                <a:cxnLst/>
                <a:rect l="l" t="t" r="r" b="b"/>
                <a:pathLst>
                  <a:path w="2128" h="1689" extrusionOk="0">
                    <a:moveTo>
                      <a:pt x="1187" y="706"/>
                    </a:moveTo>
                    <a:lnTo>
                      <a:pt x="1187" y="706"/>
                    </a:lnTo>
                    <a:cubicBezTo>
                      <a:pt x="1206" y="706"/>
                      <a:pt x="1144" y="844"/>
                      <a:pt x="1135" y="844"/>
                    </a:cubicBezTo>
                    <a:cubicBezTo>
                      <a:pt x="1131" y="844"/>
                      <a:pt x="1137" y="819"/>
                      <a:pt x="1163" y="747"/>
                    </a:cubicBezTo>
                    <a:cubicBezTo>
                      <a:pt x="1163" y="747"/>
                      <a:pt x="1163" y="747"/>
                      <a:pt x="1163" y="728"/>
                    </a:cubicBezTo>
                    <a:cubicBezTo>
                      <a:pt x="1175" y="712"/>
                      <a:pt x="1183" y="706"/>
                      <a:pt x="1187" y="706"/>
                    </a:cubicBezTo>
                    <a:close/>
                    <a:moveTo>
                      <a:pt x="1111" y="0"/>
                    </a:moveTo>
                    <a:cubicBezTo>
                      <a:pt x="909" y="0"/>
                      <a:pt x="708" y="69"/>
                      <a:pt x="552" y="215"/>
                    </a:cubicBezTo>
                    <a:cubicBezTo>
                      <a:pt x="1" y="730"/>
                      <a:pt x="426" y="1689"/>
                      <a:pt x="1108" y="1689"/>
                    </a:cubicBezTo>
                    <a:cubicBezTo>
                      <a:pt x="1158" y="1689"/>
                      <a:pt x="1209" y="1684"/>
                      <a:pt x="1261" y="1673"/>
                    </a:cubicBezTo>
                    <a:cubicBezTo>
                      <a:pt x="1497" y="1634"/>
                      <a:pt x="1734" y="1516"/>
                      <a:pt x="1872" y="1299"/>
                    </a:cubicBezTo>
                    <a:cubicBezTo>
                      <a:pt x="2128" y="925"/>
                      <a:pt x="1990" y="412"/>
                      <a:pt x="1616" y="156"/>
                    </a:cubicBezTo>
                    <a:cubicBezTo>
                      <a:pt x="1468" y="54"/>
                      <a:pt x="1289" y="0"/>
                      <a:pt x="111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546" name="Google Shape;546;p36"/>
              <p:cNvSpPr/>
              <p:nvPr/>
            </p:nvSpPr>
            <p:spPr>
              <a:xfrm>
                <a:off x="8213175" y="1679700"/>
                <a:ext cx="53075" cy="41900"/>
              </a:xfrm>
              <a:custGeom>
                <a:avLst/>
                <a:gdLst/>
                <a:ahLst/>
                <a:cxnLst/>
                <a:rect l="l" t="t" r="r" b="b"/>
                <a:pathLst>
                  <a:path w="2123" h="1676" extrusionOk="0">
                    <a:moveTo>
                      <a:pt x="1195" y="707"/>
                    </a:moveTo>
                    <a:cubicBezTo>
                      <a:pt x="1203" y="707"/>
                      <a:pt x="1139" y="838"/>
                      <a:pt x="1130" y="838"/>
                    </a:cubicBezTo>
                    <a:cubicBezTo>
                      <a:pt x="1126" y="838"/>
                      <a:pt x="1132" y="815"/>
                      <a:pt x="1157" y="749"/>
                    </a:cubicBezTo>
                    <a:cubicBezTo>
                      <a:pt x="1157" y="749"/>
                      <a:pt x="1157" y="730"/>
                      <a:pt x="1176" y="730"/>
                    </a:cubicBezTo>
                    <a:cubicBezTo>
                      <a:pt x="1187" y="714"/>
                      <a:pt x="1193" y="707"/>
                      <a:pt x="1195" y="707"/>
                    </a:cubicBezTo>
                    <a:close/>
                    <a:moveTo>
                      <a:pt x="1107" y="0"/>
                    </a:moveTo>
                    <a:cubicBezTo>
                      <a:pt x="906" y="0"/>
                      <a:pt x="709" y="64"/>
                      <a:pt x="566" y="198"/>
                    </a:cubicBezTo>
                    <a:cubicBezTo>
                      <a:pt x="1" y="726"/>
                      <a:pt x="413" y="1675"/>
                      <a:pt x="1086" y="1675"/>
                    </a:cubicBezTo>
                    <a:cubicBezTo>
                      <a:pt x="1141" y="1675"/>
                      <a:pt x="1197" y="1669"/>
                      <a:pt x="1255" y="1656"/>
                    </a:cubicBezTo>
                    <a:cubicBezTo>
                      <a:pt x="1511" y="1636"/>
                      <a:pt x="1748" y="1498"/>
                      <a:pt x="1886" y="1301"/>
                    </a:cubicBezTo>
                    <a:cubicBezTo>
                      <a:pt x="2122" y="907"/>
                      <a:pt x="2004" y="395"/>
                      <a:pt x="1630" y="158"/>
                    </a:cubicBezTo>
                    <a:cubicBezTo>
                      <a:pt x="1479" y="54"/>
                      <a:pt x="1291" y="0"/>
                      <a:pt x="110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547" name="Google Shape;547;p36"/>
              <p:cNvSpPr/>
              <p:nvPr/>
            </p:nvSpPr>
            <p:spPr>
              <a:xfrm>
                <a:off x="8247050" y="1627050"/>
                <a:ext cx="53175" cy="42225"/>
              </a:xfrm>
              <a:custGeom>
                <a:avLst/>
                <a:gdLst/>
                <a:ahLst/>
                <a:cxnLst/>
                <a:rect l="l" t="t" r="r" b="b"/>
                <a:pathLst>
                  <a:path w="2127" h="1689" extrusionOk="0">
                    <a:moveTo>
                      <a:pt x="1186" y="706"/>
                    </a:moveTo>
                    <a:lnTo>
                      <a:pt x="1186" y="706"/>
                    </a:lnTo>
                    <a:cubicBezTo>
                      <a:pt x="1205" y="706"/>
                      <a:pt x="1143" y="844"/>
                      <a:pt x="1134" y="844"/>
                    </a:cubicBezTo>
                    <a:cubicBezTo>
                      <a:pt x="1130" y="844"/>
                      <a:pt x="1136" y="819"/>
                      <a:pt x="1161" y="747"/>
                    </a:cubicBezTo>
                    <a:cubicBezTo>
                      <a:pt x="1161" y="747"/>
                      <a:pt x="1161" y="747"/>
                      <a:pt x="1161" y="728"/>
                    </a:cubicBezTo>
                    <a:cubicBezTo>
                      <a:pt x="1174" y="712"/>
                      <a:pt x="1182" y="706"/>
                      <a:pt x="1186" y="706"/>
                    </a:cubicBezTo>
                    <a:close/>
                    <a:moveTo>
                      <a:pt x="1122" y="0"/>
                    </a:moveTo>
                    <a:cubicBezTo>
                      <a:pt x="918" y="0"/>
                      <a:pt x="716" y="69"/>
                      <a:pt x="570" y="215"/>
                    </a:cubicBezTo>
                    <a:cubicBezTo>
                      <a:pt x="1" y="730"/>
                      <a:pt x="425" y="1689"/>
                      <a:pt x="1107" y="1689"/>
                    </a:cubicBezTo>
                    <a:cubicBezTo>
                      <a:pt x="1157" y="1689"/>
                      <a:pt x="1208" y="1684"/>
                      <a:pt x="1260" y="1673"/>
                    </a:cubicBezTo>
                    <a:cubicBezTo>
                      <a:pt x="1516" y="1634"/>
                      <a:pt x="1752" y="1516"/>
                      <a:pt x="1890" y="1299"/>
                    </a:cubicBezTo>
                    <a:cubicBezTo>
                      <a:pt x="2127" y="925"/>
                      <a:pt x="2008" y="412"/>
                      <a:pt x="1634" y="156"/>
                    </a:cubicBezTo>
                    <a:cubicBezTo>
                      <a:pt x="1486" y="54"/>
                      <a:pt x="1303" y="0"/>
                      <a:pt x="112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548" name="Google Shape;548;p36"/>
              <p:cNvSpPr/>
              <p:nvPr/>
            </p:nvSpPr>
            <p:spPr>
              <a:xfrm>
                <a:off x="8289875" y="1591575"/>
                <a:ext cx="53200" cy="42250"/>
              </a:xfrm>
              <a:custGeom>
                <a:avLst/>
                <a:gdLst/>
                <a:ahLst/>
                <a:cxnLst/>
                <a:rect l="l" t="t" r="r" b="b"/>
                <a:pathLst>
                  <a:path w="2128" h="1690" extrusionOk="0">
                    <a:moveTo>
                      <a:pt x="1187" y="706"/>
                    </a:moveTo>
                    <a:lnTo>
                      <a:pt x="1187" y="706"/>
                    </a:lnTo>
                    <a:cubicBezTo>
                      <a:pt x="1206" y="706"/>
                      <a:pt x="1144" y="844"/>
                      <a:pt x="1135" y="844"/>
                    </a:cubicBezTo>
                    <a:cubicBezTo>
                      <a:pt x="1131" y="844"/>
                      <a:pt x="1137" y="819"/>
                      <a:pt x="1162" y="748"/>
                    </a:cubicBezTo>
                    <a:cubicBezTo>
                      <a:pt x="1162" y="748"/>
                      <a:pt x="1162" y="748"/>
                      <a:pt x="1162" y="728"/>
                    </a:cubicBezTo>
                    <a:cubicBezTo>
                      <a:pt x="1175" y="712"/>
                      <a:pt x="1183" y="706"/>
                      <a:pt x="1187" y="706"/>
                    </a:cubicBezTo>
                    <a:close/>
                    <a:moveTo>
                      <a:pt x="1110" y="1"/>
                    </a:moveTo>
                    <a:cubicBezTo>
                      <a:pt x="909" y="1"/>
                      <a:pt x="708" y="69"/>
                      <a:pt x="552" y="216"/>
                    </a:cubicBezTo>
                    <a:cubicBezTo>
                      <a:pt x="1" y="730"/>
                      <a:pt x="426" y="1689"/>
                      <a:pt x="1108" y="1689"/>
                    </a:cubicBezTo>
                    <a:cubicBezTo>
                      <a:pt x="1158" y="1689"/>
                      <a:pt x="1209" y="1684"/>
                      <a:pt x="1261" y="1674"/>
                    </a:cubicBezTo>
                    <a:cubicBezTo>
                      <a:pt x="1497" y="1634"/>
                      <a:pt x="1734" y="1516"/>
                      <a:pt x="1872" y="1299"/>
                    </a:cubicBezTo>
                    <a:cubicBezTo>
                      <a:pt x="2128" y="925"/>
                      <a:pt x="1990" y="393"/>
                      <a:pt x="1616" y="157"/>
                    </a:cubicBezTo>
                    <a:cubicBezTo>
                      <a:pt x="1467" y="55"/>
                      <a:pt x="1289" y="1"/>
                      <a:pt x="111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549" name="Google Shape;549;p36"/>
              <p:cNvSpPr/>
              <p:nvPr/>
            </p:nvSpPr>
            <p:spPr>
              <a:xfrm>
                <a:off x="8311100" y="1643800"/>
                <a:ext cx="53175" cy="42225"/>
              </a:xfrm>
              <a:custGeom>
                <a:avLst/>
                <a:gdLst/>
                <a:ahLst/>
                <a:cxnLst/>
                <a:rect l="l" t="t" r="r" b="b"/>
                <a:pathLst>
                  <a:path w="2127" h="1689" extrusionOk="0">
                    <a:moveTo>
                      <a:pt x="1199" y="705"/>
                    </a:moveTo>
                    <a:cubicBezTo>
                      <a:pt x="1207" y="705"/>
                      <a:pt x="1143" y="835"/>
                      <a:pt x="1133" y="835"/>
                    </a:cubicBezTo>
                    <a:cubicBezTo>
                      <a:pt x="1130" y="835"/>
                      <a:pt x="1135" y="812"/>
                      <a:pt x="1161" y="747"/>
                    </a:cubicBezTo>
                    <a:cubicBezTo>
                      <a:pt x="1161" y="747"/>
                      <a:pt x="1161" y="727"/>
                      <a:pt x="1180" y="727"/>
                    </a:cubicBezTo>
                    <a:cubicBezTo>
                      <a:pt x="1191" y="711"/>
                      <a:pt x="1197" y="705"/>
                      <a:pt x="1199" y="705"/>
                    </a:cubicBezTo>
                    <a:close/>
                    <a:moveTo>
                      <a:pt x="1121" y="0"/>
                    </a:moveTo>
                    <a:cubicBezTo>
                      <a:pt x="917" y="0"/>
                      <a:pt x="716" y="69"/>
                      <a:pt x="570" y="215"/>
                    </a:cubicBezTo>
                    <a:cubicBezTo>
                      <a:pt x="0" y="729"/>
                      <a:pt x="424" y="1689"/>
                      <a:pt x="1106" y="1689"/>
                    </a:cubicBezTo>
                    <a:cubicBezTo>
                      <a:pt x="1156" y="1689"/>
                      <a:pt x="1207" y="1684"/>
                      <a:pt x="1259" y="1673"/>
                    </a:cubicBezTo>
                    <a:cubicBezTo>
                      <a:pt x="1515" y="1634"/>
                      <a:pt x="1752" y="1516"/>
                      <a:pt x="1890" y="1299"/>
                    </a:cubicBezTo>
                    <a:cubicBezTo>
                      <a:pt x="2126" y="905"/>
                      <a:pt x="2008" y="392"/>
                      <a:pt x="1633" y="156"/>
                    </a:cubicBezTo>
                    <a:cubicBezTo>
                      <a:pt x="1485" y="54"/>
                      <a:pt x="1302" y="0"/>
                      <a:pt x="112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550" name="Google Shape;550;p36"/>
              <p:cNvSpPr/>
              <p:nvPr/>
            </p:nvSpPr>
            <p:spPr>
              <a:xfrm>
                <a:off x="8268250" y="1685850"/>
                <a:ext cx="53150" cy="42050"/>
              </a:xfrm>
              <a:custGeom>
                <a:avLst/>
                <a:gdLst/>
                <a:ahLst/>
                <a:cxnLst/>
                <a:rect l="l" t="t" r="r" b="b"/>
                <a:pathLst>
                  <a:path w="2126" h="1682" extrusionOk="0">
                    <a:moveTo>
                      <a:pt x="1205" y="711"/>
                    </a:moveTo>
                    <a:cubicBezTo>
                      <a:pt x="1216" y="711"/>
                      <a:pt x="1152" y="837"/>
                      <a:pt x="1145" y="837"/>
                    </a:cubicBezTo>
                    <a:cubicBezTo>
                      <a:pt x="1141" y="837"/>
                      <a:pt x="1149" y="812"/>
                      <a:pt x="1180" y="740"/>
                    </a:cubicBezTo>
                    <a:cubicBezTo>
                      <a:pt x="1195" y="719"/>
                      <a:pt x="1203" y="711"/>
                      <a:pt x="1205" y="711"/>
                    </a:cubicBezTo>
                    <a:close/>
                    <a:moveTo>
                      <a:pt x="1118" y="1"/>
                    </a:moveTo>
                    <a:cubicBezTo>
                      <a:pt x="920" y="1"/>
                      <a:pt x="723" y="64"/>
                      <a:pt x="569" y="208"/>
                    </a:cubicBezTo>
                    <a:cubicBezTo>
                      <a:pt x="0" y="722"/>
                      <a:pt x="424" y="1682"/>
                      <a:pt x="1122" y="1682"/>
                    </a:cubicBezTo>
                    <a:cubicBezTo>
                      <a:pt x="1173" y="1682"/>
                      <a:pt x="1225" y="1677"/>
                      <a:pt x="1279" y="1666"/>
                    </a:cubicBezTo>
                    <a:cubicBezTo>
                      <a:pt x="1515" y="1626"/>
                      <a:pt x="1752" y="1508"/>
                      <a:pt x="1889" y="1292"/>
                    </a:cubicBezTo>
                    <a:cubicBezTo>
                      <a:pt x="2126" y="917"/>
                      <a:pt x="2008" y="405"/>
                      <a:pt x="1633" y="149"/>
                    </a:cubicBezTo>
                    <a:cubicBezTo>
                      <a:pt x="1482" y="54"/>
                      <a:pt x="1300" y="1"/>
                      <a:pt x="111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</p:grpSp>
        <p:sp>
          <p:nvSpPr>
            <p:cNvPr id="551" name="Google Shape;551;p36"/>
            <p:cNvSpPr/>
            <p:nvPr/>
          </p:nvSpPr>
          <p:spPr>
            <a:xfrm>
              <a:off x="562850" y="3129650"/>
              <a:ext cx="300500" cy="355225"/>
            </a:xfrm>
            <a:custGeom>
              <a:avLst/>
              <a:gdLst/>
              <a:ahLst/>
              <a:cxnLst/>
              <a:rect l="l" t="t" r="r" b="b"/>
              <a:pathLst>
                <a:path w="12020" h="14209" extrusionOk="0">
                  <a:moveTo>
                    <a:pt x="3122" y="1"/>
                  </a:moveTo>
                  <a:cubicBezTo>
                    <a:pt x="3027" y="1"/>
                    <a:pt x="2932" y="6"/>
                    <a:pt x="2838" y="19"/>
                  </a:cubicBezTo>
                  <a:cubicBezTo>
                    <a:pt x="1222" y="216"/>
                    <a:pt x="375" y="1811"/>
                    <a:pt x="158" y="3269"/>
                  </a:cubicBezTo>
                  <a:cubicBezTo>
                    <a:pt x="40" y="4097"/>
                    <a:pt x="20" y="4944"/>
                    <a:pt x="20" y="5772"/>
                  </a:cubicBezTo>
                  <a:cubicBezTo>
                    <a:pt x="0" y="6580"/>
                    <a:pt x="0" y="7387"/>
                    <a:pt x="40" y="8215"/>
                  </a:cubicBezTo>
                  <a:cubicBezTo>
                    <a:pt x="119" y="10067"/>
                    <a:pt x="355" y="11919"/>
                    <a:pt x="710" y="13732"/>
                  </a:cubicBezTo>
                  <a:cubicBezTo>
                    <a:pt x="765" y="13970"/>
                    <a:pt x="956" y="14209"/>
                    <a:pt x="1221" y="14209"/>
                  </a:cubicBezTo>
                  <a:cubicBezTo>
                    <a:pt x="1241" y="14209"/>
                    <a:pt x="1261" y="14207"/>
                    <a:pt x="1281" y="14205"/>
                  </a:cubicBezTo>
                  <a:cubicBezTo>
                    <a:pt x="3212" y="13889"/>
                    <a:pt x="5064" y="13239"/>
                    <a:pt x="6778" y="12293"/>
                  </a:cubicBezTo>
                  <a:cubicBezTo>
                    <a:pt x="7606" y="11840"/>
                    <a:pt x="8414" y="11308"/>
                    <a:pt x="9143" y="10697"/>
                  </a:cubicBezTo>
                  <a:cubicBezTo>
                    <a:pt x="9970" y="10028"/>
                    <a:pt x="10798" y="9279"/>
                    <a:pt x="11330" y="8353"/>
                  </a:cubicBezTo>
                  <a:cubicBezTo>
                    <a:pt x="11822" y="7525"/>
                    <a:pt x="12019" y="6501"/>
                    <a:pt x="11704" y="5575"/>
                  </a:cubicBezTo>
                  <a:cubicBezTo>
                    <a:pt x="11389" y="4649"/>
                    <a:pt x="10581" y="4058"/>
                    <a:pt x="9655" y="3861"/>
                  </a:cubicBezTo>
                  <a:cubicBezTo>
                    <a:pt x="9425" y="3815"/>
                    <a:pt x="9200" y="3794"/>
                    <a:pt x="8982" y="3794"/>
                  </a:cubicBezTo>
                  <a:cubicBezTo>
                    <a:pt x="7872" y="3794"/>
                    <a:pt x="6912" y="4345"/>
                    <a:pt x="6089" y="5102"/>
                  </a:cubicBezTo>
                  <a:cubicBezTo>
                    <a:pt x="6187" y="4314"/>
                    <a:pt x="6167" y="3526"/>
                    <a:pt x="6010" y="2757"/>
                  </a:cubicBezTo>
                  <a:cubicBezTo>
                    <a:pt x="5852" y="2009"/>
                    <a:pt x="5537" y="1319"/>
                    <a:pt x="4966" y="767"/>
                  </a:cubicBezTo>
                  <a:cubicBezTo>
                    <a:pt x="4481" y="300"/>
                    <a:pt x="3800" y="1"/>
                    <a:pt x="312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</p:grpSp>
    </p:spTree>
    <p:extLst>
      <p:ext uri="{BB962C8B-B14F-4D97-AF65-F5344CB8AC3E}">
        <p14:creationId xmlns:p14="http://schemas.microsoft.com/office/powerpoint/2010/main" val="2989570070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Background 1">
    <p:spTree>
      <p:nvGrpSpPr>
        <p:cNvPr id="1" name="Shape 5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3" name="Google Shape;553;p37"/>
          <p:cNvSpPr/>
          <p:nvPr/>
        </p:nvSpPr>
        <p:spPr>
          <a:xfrm>
            <a:off x="428201" y="366600"/>
            <a:ext cx="11335600" cy="6124800"/>
          </a:xfrm>
          <a:prstGeom prst="roundRect">
            <a:avLst>
              <a:gd name="adj" fmla="val 3448"/>
            </a:avLst>
          </a:prstGeom>
          <a:solidFill>
            <a:schemeClr val="lt2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grpSp>
        <p:nvGrpSpPr>
          <p:cNvPr id="554" name="Google Shape;554;p37"/>
          <p:cNvGrpSpPr/>
          <p:nvPr/>
        </p:nvGrpSpPr>
        <p:grpSpPr>
          <a:xfrm>
            <a:off x="983967" y="757469"/>
            <a:ext cx="10249647" cy="5381337"/>
            <a:chOff x="737975" y="568100"/>
            <a:chExt cx="7687235" cy="4036003"/>
          </a:xfrm>
        </p:grpSpPr>
        <p:sp>
          <p:nvSpPr>
            <p:cNvPr id="555" name="Google Shape;555;p37"/>
            <p:cNvSpPr/>
            <p:nvPr/>
          </p:nvSpPr>
          <p:spPr>
            <a:xfrm>
              <a:off x="7604632" y="3727884"/>
              <a:ext cx="820578" cy="876218"/>
            </a:xfrm>
            <a:custGeom>
              <a:avLst/>
              <a:gdLst/>
              <a:ahLst/>
              <a:cxnLst/>
              <a:rect l="l" t="t" r="r" b="b"/>
              <a:pathLst>
                <a:path w="21753" h="23228" extrusionOk="0">
                  <a:moveTo>
                    <a:pt x="20092" y="0"/>
                  </a:moveTo>
                  <a:cubicBezTo>
                    <a:pt x="20022" y="0"/>
                    <a:pt x="19954" y="35"/>
                    <a:pt x="19920" y="117"/>
                  </a:cubicBezTo>
                  <a:cubicBezTo>
                    <a:pt x="19290" y="1437"/>
                    <a:pt x="18600" y="2738"/>
                    <a:pt x="17891" y="4018"/>
                  </a:cubicBezTo>
                  <a:cubicBezTo>
                    <a:pt x="17891" y="3999"/>
                    <a:pt x="17871" y="3979"/>
                    <a:pt x="17871" y="3959"/>
                  </a:cubicBezTo>
                  <a:cubicBezTo>
                    <a:pt x="17477" y="3447"/>
                    <a:pt x="16984" y="2994"/>
                    <a:pt x="16433" y="2659"/>
                  </a:cubicBezTo>
                  <a:cubicBezTo>
                    <a:pt x="16068" y="2440"/>
                    <a:pt x="15670" y="2210"/>
                    <a:pt x="15256" y="2210"/>
                  </a:cubicBezTo>
                  <a:cubicBezTo>
                    <a:pt x="15111" y="2210"/>
                    <a:pt x="14965" y="2238"/>
                    <a:pt x="14817" y="2304"/>
                  </a:cubicBezTo>
                  <a:cubicBezTo>
                    <a:pt x="14325" y="2501"/>
                    <a:pt x="13852" y="3014"/>
                    <a:pt x="14127" y="3565"/>
                  </a:cubicBezTo>
                  <a:cubicBezTo>
                    <a:pt x="14384" y="4077"/>
                    <a:pt x="15113" y="4196"/>
                    <a:pt x="15625" y="4294"/>
                  </a:cubicBezTo>
                  <a:cubicBezTo>
                    <a:pt x="16275" y="4452"/>
                    <a:pt x="16945" y="4491"/>
                    <a:pt x="17635" y="4491"/>
                  </a:cubicBezTo>
                  <a:cubicBezTo>
                    <a:pt x="17359" y="4964"/>
                    <a:pt x="17063" y="5437"/>
                    <a:pt x="16787" y="5910"/>
                  </a:cubicBezTo>
                  <a:cubicBezTo>
                    <a:pt x="16748" y="5910"/>
                    <a:pt x="16689" y="5910"/>
                    <a:pt x="16669" y="5930"/>
                  </a:cubicBezTo>
                  <a:cubicBezTo>
                    <a:pt x="16255" y="5733"/>
                    <a:pt x="15822" y="5516"/>
                    <a:pt x="15408" y="5299"/>
                  </a:cubicBezTo>
                  <a:cubicBezTo>
                    <a:pt x="15054" y="5122"/>
                    <a:pt x="14699" y="4944"/>
                    <a:pt x="14325" y="4806"/>
                  </a:cubicBezTo>
                  <a:cubicBezTo>
                    <a:pt x="14006" y="4691"/>
                    <a:pt x="13671" y="4624"/>
                    <a:pt x="13341" y="4624"/>
                  </a:cubicBezTo>
                  <a:cubicBezTo>
                    <a:pt x="12935" y="4624"/>
                    <a:pt x="12535" y="4725"/>
                    <a:pt x="12177" y="4964"/>
                  </a:cubicBezTo>
                  <a:cubicBezTo>
                    <a:pt x="11881" y="5181"/>
                    <a:pt x="11665" y="5476"/>
                    <a:pt x="11586" y="5831"/>
                  </a:cubicBezTo>
                  <a:cubicBezTo>
                    <a:pt x="11507" y="6225"/>
                    <a:pt x="11665" y="6540"/>
                    <a:pt x="11960" y="6796"/>
                  </a:cubicBezTo>
                  <a:cubicBezTo>
                    <a:pt x="12451" y="7173"/>
                    <a:pt x="13064" y="7305"/>
                    <a:pt x="13664" y="7305"/>
                  </a:cubicBezTo>
                  <a:cubicBezTo>
                    <a:pt x="13787" y="7305"/>
                    <a:pt x="13909" y="7299"/>
                    <a:pt x="14029" y="7289"/>
                  </a:cubicBezTo>
                  <a:cubicBezTo>
                    <a:pt x="14482" y="7250"/>
                    <a:pt x="14935" y="7151"/>
                    <a:pt x="15369" y="7013"/>
                  </a:cubicBezTo>
                  <a:cubicBezTo>
                    <a:pt x="15605" y="6934"/>
                    <a:pt x="15842" y="6856"/>
                    <a:pt x="16058" y="6777"/>
                  </a:cubicBezTo>
                  <a:cubicBezTo>
                    <a:pt x="16157" y="6737"/>
                    <a:pt x="16236" y="6698"/>
                    <a:pt x="16314" y="6659"/>
                  </a:cubicBezTo>
                  <a:lnTo>
                    <a:pt x="16314" y="6659"/>
                  </a:lnTo>
                  <a:cubicBezTo>
                    <a:pt x="15763" y="7525"/>
                    <a:pt x="15191" y="8392"/>
                    <a:pt x="14600" y="9220"/>
                  </a:cubicBezTo>
                  <a:lnTo>
                    <a:pt x="14541" y="9220"/>
                  </a:lnTo>
                  <a:cubicBezTo>
                    <a:pt x="14167" y="9279"/>
                    <a:pt x="13832" y="9397"/>
                    <a:pt x="13497" y="9535"/>
                  </a:cubicBezTo>
                  <a:cubicBezTo>
                    <a:pt x="13477" y="9515"/>
                    <a:pt x="13458" y="9476"/>
                    <a:pt x="13418" y="9437"/>
                  </a:cubicBezTo>
                  <a:cubicBezTo>
                    <a:pt x="12650" y="8826"/>
                    <a:pt x="11822" y="8274"/>
                    <a:pt x="10877" y="7959"/>
                  </a:cubicBezTo>
                  <a:cubicBezTo>
                    <a:pt x="10434" y="7793"/>
                    <a:pt x="9861" y="7633"/>
                    <a:pt x="9318" y="7633"/>
                  </a:cubicBezTo>
                  <a:cubicBezTo>
                    <a:pt x="8894" y="7633"/>
                    <a:pt x="8488" y="7731"/>
                    <a:pt x="8177" y="7998"/>
                  </a:cubicBezTo>
                  <a:cubicBezTo>
                    <a:pt x="7842" y="8274"/>
                    <a:pt x="7724" y="8708"/>
                    <a:pt x="7803" y="9141"/>
                  </a:cubicBezTo>
                  <a:cubicBezTo>
                    <a:pt x="7901" y="9614"/>
                    <a:pt x="8236" y="9988"/>
                    <a:pt x="8630" y="10244"/>
                  </a:cubicBezTo>
                  <a:cubicBezTo>
                    <a:pt x="9243" y="10618"/>
                    <a:pt x="9980" y="10788"/>
                    <a:pt x="10705" y="10788"/>
                  </a:cubicBezTo>
                  <a:cubicBezTo>
                    <a:pt x="10935" y="10788"/>
                    <a:pt x="11165" y="10770"/>
                    <a:pt x="11389" y="10737"/>
                  </a:cubicBezTo>
                  <a:cubicBezTo>
                    <a:pt x="11940" y="10658"/>
                    <a:pt x="12453" y="10461"/>
                    <a:pt x="12945" y="10225"/>
                  </a:cubicBezTo>
                  <a:cubicBezTo>
                    <a:pt x="13379" y="10028"/>
                    <a:pt x="13793" y="9831"/>
                    <a:pt x="14246" y="9693"/>
                  </a:cubicBezTo>
                  <a:lnTo>
                    <a:pt x="14246" y="9693"/>
                  </a:lnTo>
                  <a:cubicBezTo>
                    <a:pt x="13674" y="10481"/>
                    <a:pt x="13064" y="11249"/>
                    <a:pt x="12433" y="11998"/>
                  </a:cubicBezTo>
                  <a:cubicBezTo>
                    <a:pt x="12413" y="11998"/>
                    <a:pt x="12394" y="12018"/>
                    <a:pt x="12374" y="12018"/>
                  </a:cubicBezTo>
                  <a:cubicBezTo>
                    <a:pt x="11980" y="12156"/>
                    <a:pt x="11586" y="12333"/>
                    <a:pt x="11172" y="12471"/>
                  </a:cubicBezTo>
                  <a:cubicBezTo>
                    <a:pt x="10404" y="11899"/>
                    <a:pt x="9537" y="11446"/>
                    <a:pt x="8611" y="11170"/>
                  </a:cubicBezTo>
                  <a:cubicBezTo>
                    <a:pt x="8131" y="11022"/>
                    <a:pt x="7520" y="10841"/>
                    <a:pt x="6944" y="10841"/>
                  </a:cubicBezTo>
                  <a:cubicBezTo>
                    <a:pt x="6527" y="10841"/>
                    <a:pt x="6128" y="10936"/>
                    <a:pt x="5813" y="11210"/>
                  </a:cubicBezTo>
                  <a:cubicBezTo>
                    <a:pt x="5498" y="11466"/>
                    <a:pt x="5320" y="11880"/>
                    <a:pt x="5419" y="12294"/>
                  </a:cubicBezTo>
                  <a:cubicBezTo>
                    <a:pt x="5537" y="12727"/>
                    <a:pt x="5911" y="13042"/>
                    <a:pt x="6286" y="13239"/>
                  </a:cubicBezTo>
                  <a:cubicBezTo>
                    <a:pt x="6830" y="13524"/>
                    <a:pt x="7451" y="13630"/>
                    <a:pt x="8070" y="13630"/>
                  </a:cubicBezTo>
                  <a:cubicBezTo>
                    <a:pt x="8392" y="13630"/>
                    <a:pt x="8714" y="13602"/>
                    <a:pt x="9024" y="13555"/>
                  </a:cubicBezTo>
                  <a:cubicBezTo>
                    <a:pt x="9734" y="13436"/>
                    <a:pt x="10443" y="13200"/>
                    <a:pt x="11113" y="12944"/>
                  </a:cubicBezTo>
                  <a:cubicBezTo>
                    <a:pt x="11130" y="12947"/>
                    <a:pt x="11146" y="12949"/>
                    <a:pt x="11162" y="12949"/>
                  </a:cubicBezTo>
                  <a:cubicBezTo>
                    <a:pt x="11238" y="12949"/>
                    <a:pt x="11300" y="12911"/>
                    <a:pt x="11349" y="12845"/>
                  </a:cubicBezTo>
                  <a:cubicBezTo>
                    <a:pt x="11527" y="12766"/>
                    <a:pt x="11724" y="12707"/>
                    <a:pt x="11921" y="12628"/>
                  </a:cubicBezTo>
                  <a:lnTo>
                    <a:pt x="11921" y="12628"/>
                  </a:lnTo>
                  <a:cubicBezTo>
                    <a:pt x="11389" y="13220"/>
                    <a:pt x="10857" y="13811"/>
                    <a:pt x="10305" y="14382"/>
                  </a:cubicBezTo>
                  <a:cubicBezTo>
                    <a:pt x="9675" y="14540"/>
                    <a:pt x="9123" y="14816"/>
                    <a:pt x="8571" y="15131"/>
                  </a:cubicBezTo>
                  <a:cubicBezTo>
                    <a:pt x="8552" y="15091"/>
                    <a:pt x="8532" y="15072"/>
                    <a:pt x="8492" y="15072"/>
                  </a:cubicBezTo>
                  <a:cubicBezTo>
                    <a:pt x="7547" y="14697"/>
                    <a:pt x="6542" y="14441"/>
                    <a:pt x="5537" y="14382"/>
                  </a:cubicBezTo>
                  <a:cubicBezTo>
                    <a:pt x="5410" y="14373"/>
                    <a:pt x="5271" y="14366"/>
                    <a:pt x="5127" y="14366"/>
                  </a:cubicBezTo>
                  <a:cubicBezTo>
                    <a:pt x="4376" y="14366"/>
                    <a:pt x="3479" y="14541"/>
                    <a:pt x="3330" y="15367"/>
                  </a:cubicBezTo>
                  <a:cubicBezTo>
                    <a:pt x="3153" y="16313"/>
                    <a:pt x="4178" y="16825"/>
                    <a:pt x="4966" y="16865"/>
                  </a:cubicBezTo>
                  <a:cubicBezTo>
                    <a:pt x="5040" y="16870"/>
                    <a:pt x="5114" y="16872"/>
                    <a:pt x="5188" y="16872"/>
                  </a:cubicBezTo>
                  <a:cubicBezTo>
                    <a:pt x="5974" y="16872"/>
                    <a:pt x="6725" y="16594"/>
                    <a:pt x="7409" y="16234"/>
                  </a:cubicBezTo>
                  <a:cubicBezTo>
                    <a:pt x="8158" y="15840"/>
                    <a:pt x="8887" y="15347"/>
                    <a:pt x="9675" y="15013"/>
                  </a:cubicBezTo>
                  <a:lnTo>
                    <a:pt x="9675" y="15013"/>
                  </a:lnTo>
                  <a:cubicBezTo>
                    <a:pt x="8926" y="15742"/>
                    <a:pt x="8158" y="16431"/>
                    <a:pt x="7350" y="17101"/>
                  </a:cubicBezTo>
                  <a:cubicBezTo>
                    <a:pt x="6995" y="17397"/>
                    <a:pt x="6621" y="17692"/>
                    <a:pt x="6246" y="17988"/>
                  </a:cubicBezTo>
                  <a:cubicBezTo>
                    <a:pt x="5163" y="18047"/>
                    <a:pt x="4079" y="18263"/>
                    <a:pt x="3054" y="18618"/>
                  </a:cubicBezTo>
                  <a:cubicBezTo>
                    <a:pt x="2523" y="18795"/>
                    <a:pt x="2010" y="19012"/>
                    <a:pt x="1518" y="19268"/>
                  </a:cubicBezTo>
                  <a:cubicBezTo>
                    <a:pt x="1045" y="19505"/>
                    <a:pt x="572" y="19800"/>
                    <a:pt x="316" y="20273"/>
                  </a:cubicBezTo>
                  <a:cubicBezTo>
                    <a:pt x="79" y="20667"/>
                    <a:pt x="1" y="21160"/>
                    <a:pt x="198" y="21574"/>
                  </a:cubicBezTo>
                  <a:cubicBezTo>
                    <a:pt x="395" y="21968"/>
                    <a:pt x="749" y="22243"/>
                    <a:pt x="1143" y="22362"/>
                  </a:cubicBezTo>
                  <a:cubicBezTo>
                    <a:pt x="1344" y="22430"/>
                    <a:pt x="1543" y="22461"/>
                    <a:pt x="1739" y="22461"/>
                  </a:cubicBezTo>
                  <a:cubicBezTo>
                    <a:pt x="2503" y="22461"/>
                    <a:pt x="3215" y="21993"/>
                    <a:pt x="3764" y="21475"/>
                  </a:cubicBezTo>
                  <a:cubicBezTo>
                    <a:pt x="4256" y="21022"/>
                    <a:pt x="4690" y="20510"/>
                    <a:pt x="5123" y="19997"/>
                  </a:cubicBezTo>
                  <a:cubicBezTo>
                    <a:pt x="5576" y="19446"/>
                    <a:pt x="6010" y="18914"/>
                    <a:pt x="6463" y="18362"/>
                  </a:cubicBezTo>
                  <a:cubicBezTo>
                    <a:pt x="6502" y="18323"/>
                    <a:pt x="6522" y="18303"/>
                    <a:pt x="6542" y="18263"/>
                  </a:cubicBezTo>
                  <a:cubicBezTo>
                    <a:pt x="7310" y="17672"/>
                    <a:pt x="8039" y="17062"/>
                    <a:pt x="8749" y="16431"/>
                  </a:cubicBezTo>
                  <a:lnTo>
                    <a:pt x="8749" y="16431"/>
                  </a:lnTo>
                  <a:cubicBezTo>
                    <a:pt x="8690" y="16589"/>
                    <a:pt x="8650" y="16746"/>
                    <a:pt x="8591" y="16924"/>
                  </a:cubicBezTo>
                  <a:cubicBezTo>
                    <a:pt x="8552" y="16924"/>
                    <a:pt x="8512" y="16943"/>
                    <a:pt x="8492" y="16983"/>
                  </a:cubicBezTo>
                  <a:cubicBezTo>
                    <a:pt x="7685" y="17929"/>
                    <a:pt x="6956" y="18933"/>
                    <a:pt x="6325" y="19978"/>
                  </a:cubicBezTo>
                  <a:cubicBezTo>
                    <a:pt x="5852" y="20785"/>
                    <a:pt x="5064" y="22027"/>
                    <a:pt x="5892" y="22894"/>
                  </a:cubicBezTo>
                  <a:cubicBezTo>
                    <a:pt x="6103" y="23118"/>
                    <a:pt x="6404" y="23228"/>
                    <a:pt x="6709" y="23228"/>
                  </a:cubicBezTo>
                  <a:cubicBezTo>
                    <a:pt x="6859" y="23228"/>
                    <a:pt x="7010" y="23202"/>
                    <a:pt x="7153" y="23150"/>
                  </a:cubicBezTo>
                  <a:cubicBezTo>
                    <a:pt x="7685" y="22992"/>
                    <a:pt x="8039" y="22539"/>
                    <a:pt x="8256" y="22046"/>
                  </a:cubicBezTo>
                  <a:cubicBezTo>
                    <a:pt x="8709" y="21101"/>
                    <a:pt x="8729" y="19997"/>
                    <a:pt x="8768" y="18953"/>
                  </a:cubicBezTo>
                  <a:cubicBezTo>
                    <a:pt x="8827" y="17791"/>
                    <a:pt x="8906" y="16530"/>
                    <a:pt x="9675" y="15604"/>
                  </a:cubicBezTo>
                  <a:cubicBezTo>
                    <a:pt x="9714" y="15584"/>
                    <a:pt x="9714" y="15545"/>
                    <a:pt x="9734" y="15525"/>
                  </a:cubicBezTo>
                  <a:cubicBezTo>
                    <a:pt x="9990" y="15269"/>
                    <a:pt x="10266" y="14993"/>
                    <a:pt x="10542" y="14717"/>
                  </a:cubicBezTo>
                  <a:cubicBezTo>
                    <a:pt x="10542" y="14717"/>
                    <a:pt x="10561" y="14697"/>
                    <a:pt x="10581" y="14678"/>
                  </a:cubicBezTo>
                  <a:cubicBezTo>
                    <a:pt x="10699" y="14540"/>
                    <a:pt x="10837" y="14421"/>
                    <a:pt x="10955" y="14284"/>
                  </a:cubicBezTo>
                  <a:cubicBezTo>
                    <a:pt x="11152" y="14067"/>
                    <a:pt x="11349" y="13850"/>
                    <a:pt x="11546" y="13633"/>
                  </a:cubicBezTo>
                  <a:lnTo>
                    <a:pt x="11546" y="13633"/>
                  </a:lnTo>
                  <a:cubicBezTo>
                    <a:pt x="11487" y="13949"/>
                    <a:pt x="11468" y="14284"/>
                    <a:pt x="11507" y="14618"/>
                  </a:cubicBezTo>
                  <a:cubicBezTo>
                    <a:pt x="11507" y="14618"/>
                    <a:pt x="11507" y="14638"/>
                    <a:pt x="11487" y="14638"/>
                  </a:cubicBezTo>
                  <a:cubicBezTo>
                    <a:pt x="10995" y="15682"/>
                    <a:pt x="10482" y="16727"/>
                    <a:pt x="10148" y="17830"/>
                  </a:cubicBezTo>
                  <a:cubicBezTo>
                    <a:pt x="9911" y="18658"/>
                    <a:pt x="9793" y="19761"/>
                    <a:pt x="10482" y="20450"/>
                  </a:cubicBezTo>
                  <a:cubicBezTo>
                    <a:pt x="10669" y="20637"/>
                    <a:pt x="10918" y="20745"/>
                    <a:pt x="11175" y="20745"/>
                  </a:cubicBezTo>
                  <a:cubicBezTo>
                    <a:pt x="11326" y="20745"/>
                    <a:pt x="11480" y="20708"/>
                    <a:pt x="11625" y="20628"/>
                  </a:cubicBezTo>
                  <a:cubicBezTo>
                    <a:pt x="12039" y="20411"/>
                    <a:pt x="12256" y="19958"/>
                    <a:pt x="12374" y="19524"/>
                  </a:cubicBezTo>
                  <a:cubicBezTo>
                    <a:pt x="12650" y="18539"/>
                    <a:pt x="12610" y="17475"/>
                    <a:pt x="12354" y="16490"/>
                  </a:cubicBezTo>
                  <a:cubicBezTo>
                    <a:pt x="12098" y="15426"/>
                    <a:pt x="11527" y="14126"/>
                    <a:pt x="12216" y="13101"/>
                  </a:cubicBezTo>
                  <a:cubicBezTo>
                    <a:pt x="12256" y="13023"/>
                    <a:pt x="12256" y="12944"/>
                    <a:pt x="12216" y="12885"/>
                  </a:cubicBezTo>
                  <a:cubicBezTo>
                    <a:pt x="12866" y="12156"/>
                    <a:pt x="13477" y="11387"/>
                    <a:pt x="14068" y="10619"/>
                  </a:cubicBezTo>
                  <a:lnTo>
                    <a:pt x="14068" y="10619"/>
                  </a:lnTo>
                  <a:cubicBezTo>
                    <a:pt x="14049" y="10895"/>
                    <a:pt x="14068" y="11170"/>
                    <a:pt x="14108" y="11427"/>
                  </a:cubicBezTo>
                  <a:cubicBezTo>
                    <a:pt x="14088" y="11446"/>
                    <a:pt x="14068" y="11486"/>
                    <a:pt x="14049" y="11505"/>
                  </a:cubicBezTo>
                  <a:cubicBezTo>
                    <a:pt x="13576" y="12550"/>
                    <a:pt x="13221" y="13653"/>
                    <a:pt x="13083" y="14796"/>
                  </a:cubicBezTo>
                  <a:cubicBezTo>
                    <a:pt x="12985" y="15761"/>
                    <a:pt x="13142" y="16865"/>
                    <a:pt x="14068" y="17377"/>
                  </a:cubicBezTo>
                  <a:cubicBezTo>
                    <a:pt x="14298" y="17498"/>
                    <a:pt x="14565" y="17574"/>
                    <a:pt x="14828" y="17574"/>
                  </a:cubicBezTo>
                  <a:cubicBezTo>
                    <a:pt x="14993" y="17574"/>
                    <a:pt x="15157" y="17544"/>
                    <a:pt x="15310" y="17475"/>
                  </a:cubicBezTo>
                  <a:cubicBezTo>
                    <a:pt x="15743" y="17278"/>
                    <a:pt x="16019" y="16865"/>
                    <a:pt x="16117" y="16411"/>
                  </a:cubicBezTo>
                  <a:cubicBezTo>
                    <a:pt x="16374" y="15328"/>
                    <a:pt x="15901" y="14146"/>
                    <a:pt x="15388" y="13220"/>
                  </a:cubicBezTo>
                  <a:cubicBezTo>
                    <a:pt x="14837" y="12274"/>
                    <a:pt x="13950" y="10914"/>
                    <a:pt x="14778" y="9870"/>
                  </a:cubicBezTo>
                  <a:cubicBezTo>
                    <a:pt x="14837" y="9791"/>
                    <a:pt x="14837" y="9712"/>
                    <a:pt x="14797" y="9634"/>
                  </a:cubicBezTo>
                  <a:cubicBezTo>
                    <a:pt x="15448" y="8727"/>
                    <a:pt x="16078" y="7782"/>
                    <a:pt x="16689" y="6836"/>
                  </a:cubicBezTo>
                  <a:cubicBezTo>
                    <a:pt x="16689" y="6856"/>
                    <a:pt x="16709" y="6875"/>
                    <a:pt x="16709" y="6915"/>
                  </a:cubicBezTo>
                  <a:cubicBezTo>
                    <a:pt x="16669" y="6934"/>
                    <a:pt x="16649" y="6954"/>
                    <a:pt x="16630" y="7013"/>
                  </a:cubicBezTo>
                  <a:cubicBezTo>
                    <a:pt x="16334" y="7900"/>
                    <a:pt x="16236" y="8846"/>
                    <a:pt x="16334" y="9791"/>
                  </a:cubicBezTo>
                  <a:cubicBezTo>
                    <a:pt x="16393" y="10244"/>
                    <a:pt x="16492" y="10698"/>
                    <a:pt x="16649" y="11131"/>
                  </a:cubicBezTo>
                  <a:cubicBezTo>
                    <a:pt x="16807" y="11565"/>
                    <a:pt x="17004" y="11998"/>
                    <a:pt x="17339" y="12313"/>
                  </a:cubicBezTo>
                  <a:cubicBezTo>
                    <a:pt x="17579" y="12527"/>
                    <a:pt x="17858" y="12621"/>
                    <a:pt x="18135" y="12621"/>
                  </a:cubicBezTo>
                  <a:cubicBezTo>
                    <a:pt x="18677" y="12621"/>
                    <a:pt x="19213" y="12263"/>
                    <a:pt x="19447" y="11742"/>
                  </a:cubicBezTo>
                  <a:cubicBezTo>
                    <a:pt x="19841" y="10836"/>
                    <a:pt x="19487" y="9712"/>
                    <a:pt x="18915" y="8983"/>
                  </a:cubicBezTo>
                  <a:cubicBezTo>
                    <a:pt x="18285" y="8176"/>
                    <a:pt x="17083" y="7466"/>
                    <a:pt x="16984" y="6343"/>
                  </a:cubicBezTo>
                  <a:cubicBezTo>
                    <a:pt x="17142" y="6107"/>
                    <a:pt x="17280" y="5870"/>
                    <a:pt x="17418" y="5654"/>
                  </a:cubicBezTo>
                  <a:cubicBezTo>
                    <a:pt x="17556" y="5417"/>
                    <a:pt x="17674" y="5201"/>
                    <a:pt x="17812" y="4984"/>
                  </a:cubicBezTo>
                  <a:cubicBezTo>
                    <a:pt x="17832" y="5082"/>
                    <a:pt x="17871" y="5161"/>
                    <a:pt x="17930" y="5240"/>
                  </a:cubicBezTo>
                  <a:cubicBezTo>
                    <a:pt x="18127" y="5634"/>
                    <a:pt x="18364" y="5989"/>
                    <a:pt x="18600" y="6343"/>
                  </a:cubicBezTo>
                  <a:cubicBezTo>
                    <a:pt x="19033" y="6993"/>
                    <a:pt x="19526" y="7821"/>
                    <a:pt x="20334" y="8018"/>
                  </a:cubicBezTo>
                  <a:cubicBezTo>
                    <a:pt x="20432" y="8041"/>
                    <a:pt x="20532" y="8052"/>
                    <a:pt x="20630" y="8052"/>
                  </a:cubicBezTo>
                  <a:cubicBezTo>
                    <a:pt x="21198" y="8052"/>
                    <a:pt x="21716" y="7674"/>
                    <a:pt x="21733" y="7053"/>
                  </a:cubicBezTo>
                  <a:cubicBezTo>
                    <a:pt x="21752" y="6284"/>
                    <a:pt x="21240" y="5575"/>
                    <a:pt x="20610" y="5161"/>
                  </a:cubicBezTo>
                  <a:cubicBezTo>
                    <a:pt x="19900" y="4688"/>
                    <a:pt x="19033" y="4491"/>
                    <a:pt x="18206" y="4294"/>
                  </a:cubicBezTo>
                  <a:cubicBezTo>
                    <a:pt x="18935" y="2974"/>
                    <a:pt x="19644" y="1634"/>
                    <a:pt x="20294" y="275"/>
                  </a:cubicBezTo>
                  <a:cubicBezTo>
                    <a:pt x="20359" y="121"/>
                    <a:pt x="20222" y="0"/>
                    <a:pt x="2009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556" name="Google Shape;556;p37"/>
            <p:cNvSpPr/>
            <p:nvPr/>
          </p:nvSpPr>
          <p:spPr>
            <a:xfrm>
              <a:off x="737975" y="568100"/>
              <a:ext cx="764846" cy="876211"/>
            </a:xfrm>
            <a:custGeom>
              <a:avLst/>
              <a:gdLst/>
              <a:ahLst/>
              <a:cxnLst/>
              <a:rect l="l" t="t" r="r" b="b"/>
              <a:pathLst>
                <a:path w="20906" h="23950" extrusionOk="0">
                  <a:moveTo>
                    <a:pt x="14158" y="1"/>
                  </a:moveTo>
                  <a:cubicBezTo>
                    <a:pt x="13988" y="1"/>
                    <a:pt x="13816" y="32"/>
                    <a:pt x="13654" y="91"/>
                  </a:cubicBezTo>
                  <a:cubicBezTo>
                    <a:pt x="13142" y="288"/>
                    <a:pt x="12807" y="780"/>
                    <a:pt x="12610" y="1253"/>
                  </a:cubicBezTo>
                  <a:cubicBezTo>
                    <a:pt x="12216" y="2258"/>
                    <a:pt x="12256" y="3342"/>
                    <a:pt x="12275" y="4386"/>
                  </a:cubicBezTo>
                  <a:cubicBezTo>
                    <a:pt x="12295" y="5548"/>
                    <a:pt x="12275" y="6809"/>
                    <a:pt x="11566" y="7794"/>
                  </a:cubicBezTo>
                  <a:cubicBezTo>
                    <a:pt x="11546" y="7814"/>
                    <a:pt x="11527" y="7834"/>
                    <a:pt x="11527" y="7873"/>
                  </a:cubicBezTo>
                  <a:cubicBezTo>
                    <a:pt x="11270" y="8149"/>
                    <a:pt x="11014" y="8425"/>
                    <a:pt x="10758" y="8701"/>
                  </a:cubicBezTo>
                  <a:cubicBezTo>
                    <a:pt x="10738" y="8720"/>
                    <a:pt x="10738" y="8740"/>
                    <a:pt x="10719" y="8760"/>
                  </a:cubicBezTo>
                  <a:cubicBezTo>
                    <a:pt x="10600" y="8898"/>
                    <a:pt x="10482" y="9036"/>
                    <a:pt x="10364" y="9174"/>
                  </a:cubicBezTo>
                  <a:cubicBezTo>
                    <a:pt x="10167" y="9390"/>
                    <a:pt x="9990" y="9627"/>
                    <a:pt x="9793" y="9843"/>
                  </a:cubicBezTo>
                  <a:cubicBezTo>
                    <a:pt x="9852" y="9528"/>
                    <a:pt x="9852" y="9193"/>
                    <a:pt x="9793" y="8858"/>
                  </a:cubicBezTo>
                  <a:cubicBezTo>
                    <a:pt x="9793" y="8858"/>
                    <a:pt x="9793" y="8858"/>
                    <a:pt x="9812" y="8839"/>
                  </a:cubicBezTo>
                  <a:cubicBezTo>
                    <a:pt x="10246" y="7794"/>
                    <a:pt x="10699" y="6711"/>
                    <a:pt x="10955" y="5588"/>
                  </a:cubicBezTo>
                  <a:cubicBezTo>
                    <a:pt x="11152" y="4740"/>
                    <a:pt x="11231" y="3637"/>
                    <a:pt x="10482" y="2987"/>
                  </a:cubicBezTo>
                  <a:cubicBezTo>
                    <a:pt x="10295" y="2823"/>
                    <a:pt x="10059" y="2729"/>
                    <a:pt x="9820" y="2729"/>
                  </a:cubicBezTo>
                  <a:cubicBezTo>
                    <a:pt x="9656" y="2729"/>
                    <a:pt x="9491" y="2773"/>
                    <a:pt x="9340" y="2869"/>
                  </a:cubicBezTo>
                  <a:cubicBezTo>
                    <a:pt x="8945" y="3105"/>
                    <a:pt x="8748" y="3578"/>
                    <a:pt x="8650" y="4011"/>
                  </a:cubicBezTo>
                  <a:cubicBezTo>
                    <a:pt x="8433" y="5016"/>
                    <a:pt x="8532" y="6080"/>
                    <a:pt x="8847" y="7046"/>
                  </a:cubicBezTo>
                  <a:cubicBezTo>
                    <a:pt x="9162" y="8090"/>
                    <a:pt x="9812" y="9371"/>
                    <a:pt x="9182" y="10415"/>
                  </a:cubicBezTo>
                  <a:cubicBezTo>
                    <a:pt x="9123" y="10494"/>
                    <a:pt x="9142" y="10572"/>
                    <a:pt x="9182" y="10632"/>
                  </a:cubicBezTo>
                  <a:cubicBezTo>
                    <a:pt x="8571" y="11400"/>
                    <a:pt x="8000" y="12208"/>
                    <a:pt x="7468" y="13016"/>
                  </a:cubicBezTo>
                  <a:cubicBezTo>
                    <a:pt x="7468" y="12740"/>
                    <a:pt x="7428" y="12464"/>
                    <a:pt x="7369" y="12188"/>
                  </a:cubicBezTo>
                  <a:cubicBezTo>
                    <a:pt x="7389" y="12168"/>
                    <a:pt x="7409" y="12149"/>
                    <a:pt x="7428" y="12109"/>
                  </a:cubicBezTo>
                  <a:cubicBezTo>
                    <a:pt x="7842" y="11065"/>
                    <a:pt x="8138" y="9922"/>
                    <a:pt x="8197" y="8779"/>
                  </a:cubicBezTo>
                  <a:cubicBezTo>
                    <a:pt x="8256" y="7814"/>
                    <a:pt x="8039" y="6730"/>
                    <a:pt x="7074" y="6258"/>
                  </a:cubicBezTo>
                  <a:cubicBezTo>
                    <a:pt x="6872" y="6162"/>
                    <a:pt x="6641" y="6106"/>
                    <a:pt x="6410" y="6106"/>
                  </a:cubicBezTo>
                  <a:cubicBezTo>
                    <a:pt x="6212" y="6106"/>
                    <a:pt x="6014" y="6147"/>
                    <a:pt x="5832" y="6238"/>
                  </a:cubicBezTo>
                  <a:cubicBezTo>
                    <a:pt x="5399" y="6455"/>
                    <a:pt x="5163" y="6868"/>
                    <a:pt x="5084" y="7341"/>
                  </a:cubicBezTo>
                  <a:cubicBezTo>
                    <a:pt x="4887" y="8425"/>
                    <a:pt x="5438" y="9587"/>
                    <a:pt x="6010" y="10474"/>
                  </a:cubicBezTo>
                  <a:cubicBezTo>
                    <a:pt x="6581" y="11400"/>
                    <a:pt x="7547" y="12700"/>
                    <a:pt x="6798" y="13804"/>
                  </a:cubicBezTo>
                  <a:cubicBezTo>
                    <a:pt x="6739" y="13883"/>
                    <a:pt x="6758" y="13961"/>
                    <a:pt x="6798" y="14020"/>
                  </a:cubicBezTo>
                  <a:cubicBezTo>
                    <a:pt x="6187" y="14966"/>
                    <a:pt x="5596" y="15951"/>
                    <a:pt x="5064" y="16936"/>
                  </a:cubicBezTo>
                  <a:cubicBezTo>
                    <a:pt x="5044" y="16917"/>
                    <a:pt x="5044" y="16877"/>
                    <a:pt x="5025" y="16858"/>
                  </a:cubicBezTo>
                  <a:cubicBezTo>
                    <a:pt x="5064" y="16838"/>
                    <a:pt x="5084" y="16799"/>
                    <a:pt x="5103" y="16739"/>
                  </a:cubicBezTo>
                  <a:cubicBezTo>
                    <a:pt x="5360" y="15833"/>
                    <a:pt x="5399" y="14887"/>
                    <a:pt x="5241" y="13961"/>
                  </a:cubicBezTo>
                  <a:cubicBezTo>
                    <a:pt x="5163" y="13508"/>
                    <a:pt x="5025" y="13075"/>
                    <a:pt x="4847" y="12641"/>
                  </a:cubicBezTo>
                  <a:cubicBezTo>
                    <a:pt x="4670" y="12227"/>
                    <a:pt x="4453" y="11794"/>
                    <a:pt x="4099" y="11498"/>
                  </a:cubicBezTo>
                  <a:cubicBezTo>
                    <a:pt x="3863" y="11312"/>
                    <a:pt x="3602" y="11230"/>
                    <a:pt x="3345" y="11230"/>
                  </a:cubicBezTo>
                  <a:cubicBezTo>
                    <a:pt x="2786" y="11230"/>
                    <a:pt x="2246" y="11621"/>
                    <a:pt x="2030" y="12188"/>
                  </a:cubicBezTo>
                  <a:cubicBezTo>
                    <a:pt x="1695" y="13114"/>
                    <a:pt x="2109" y="14198"/>
                    <a:pt x="2719" y="14907"/>
                  </a:cubicBezTo>
                  <a:cubicBezTo>
                    <a:pt x="3389" y="15675"/>
                    <a:pt x="4631" y="16326"/>
                    <a:pt x="4788" y="17429"/>
                  </a:cubicBezTo>
                  <a:cubicBezTo>
                    <a:pt x="4650" y="17665"/>
                    <a:pt x="4532" y="17922"/>
                    <a:pt x="4394" y="18158"/>
                  </a:cubicBezTo>
                  <a:cubicBezTo>
                    <a:pt x="4276" y="18375"/>
                    <a:pt x="4158" y="18611"/>
                    <a:pt x="4039" y="18828"/>
                  </a:cubicBezTo>
                  <a:cubicBezTo>
                    <a:pt x="4000" y="18749"/>
                    <a:pt x="3961" y="18670"/>
                    <a:pt x="3921" y="18591"/>
                  </a:cubicBezTo>
                  <a:cubicBezTo>
                    <a:pt x="3685" y="18217"/>
                    <a:pt x="3429" y="17862"/>
                    <a:pt x="3173" y="17528"/>
                  </a:cubicBezTo>
                  <a:cubicBezTo>
                    <a:pt x="2719" y="16917"/>
                    <a:pt x="2168" y="16109"/>
                    <a:pt x="1360" y="15951"/>
                  </a:cubicBezTo>
                  <a:cubicBezTo>
                    <a:pt x="1286" y="15938"/>
                    <a:pt x="1212" y="15932"/>
                    <a:pt x="1139" y="15932"/>
                  </a:cubicBezTo>
                  <a:cubicBezTo>
                    <a:pt x="547" y="15932"/>
                    <a:pt x="0" y="16347"/>
                    <a:pt x="0" y="16996"/>
                  </a:cubicBezTo>
                  <a:cubicBezTo>
                    <a:pt x="20" y="17764"/>
                    <a:pt x="572" y="18434"/>
                    <a:pt x="1222" y="18808"/>
                  </a:cubicBezTo>
                  <a:cubicBezTo>
                    <a:pt x="1971" y="19242"/>
                    <a:pt x="2838" y="19399"/>
                    <a:pt x="3685" y="19557"/>
                  </a:cubicBezTo>
                  <a:cubicBezTo>
                    <a:pt x="3015" y="20916"/>
                    <a:pt x="2404" y="22296"/>
                    <a:pt x="1833" y="23675"/>
                  </a:cubicBezTo>
                  <a:cubicBezTo>
                    <a:pt x="1771" y="23835"/>
                    <a:pt x="1895" y="23949"/>
                    <a:pt x="2020" y="23949"/>
                  </a:cubicBezTo>
                  <a:cubicBezTo>
                    <a:pt x="2095" y="23949"/>
                    <a:pt x="2170" y="23908"/>
                    <a:pt x="2207" y="23813"/>
                  </a:cubicBezTo>
                  <a:cubicBezTo>
                    <a:pt x="2778" y="22473"/>
                    <a:pt x="3370" y="21133"/>
                    <a:pt x="4020" y="19813"/>
                  </a:cubicBezTo>
                  <a:cubicBezTo>
                    <a:pt x="4020" y="19833"/>
                    <a:pt x="4039" y="19833"/>
                    <a:pt x="4039" y="19852"/>
                  </a:cubicBezTo>
                  <a:cubicBezTo>
                    <a:pt x="4473" y="20345"/>
                    <a:pt x="4965" y="20778"/>
                    <a:pt x="5537" y="21074"/>
                  </a:cubicBezTo>
                  <a:cubicBezTo>
                    <a:pt x="5899" y="21269"/>
                    <a:pt x="6291" y="21464"/>
                    <a:pt x="6691" y="21464"/>
                  </a:cubicBezTo>
                  <a:cubicBezTo>
                    <a:pt x="6857" y="21464"/>
                    <a:pt x="7025" y="21431"/>
                    <a:pt x="7192" y="21350"/>
                  </a:cubicBezTo>
                  <a:cubicBezTo>
                    <a:pt x="7645" y="21113"/>
                    <a:pt x="8118" y="20581"/>
                    <a:pt x="7803" y="20049"/>
                  </a:cubicBezTo>
                  <a:cubicBezTo>
                    <a:pt x="7507" y="19557"/>
                    <a:pt x="6778" y="19478"/>
                    <a:pt x="6266" y="19399"/>
                  </a:cubicBezTo>
                  <a:cubicBezTo>
                    <a:pt x="5808" y="19332"/>
                    <a:pt x="5350" y="19301"/>
                    <a:pt x="4893" y="19301"/>
                  </a:cubicBezTo>
                  <a:cubicBezTo>
                    <a:pt x="4680" y="19301"/>
                    <a:pt x="4468" y="19308"/>
                    <a:pt x="4256" y="19320"/>
                  </a:cubicBezTo>
                  <a:cubicBezTo>
                    <a:pt x="4493" y="18828"/>
                    <a:pt x="4749" y="18335"/>
                    <a:pt x="5005" y="17862"/>
                  </a:cubicBezTo>
                  <a:cubicBezTo>
                    <a:pt x="5064" y="17862"/>
                    <a:pt x="5103" y="17843"/>
                    <a:pt x="5123" y="17823"/>
                  </a:cubicBezTo>
                  <a:cubicBezTo>
                    <a:pt x="5557" y="18020"/>
                    <a:pt x="5990" y="18197"/>
                    <a:pt x="6404" y="18394"/>
                  </a:cubicBezTo>
                  <a:cubicBezTo>
                    <a:pt x="6778" y="18552"/>
                    <a:pt x="7152" y="18710"/>
                    <a:pt x="7527" y="18828"/>
                  </a:cubicBezTo>
                  <a:cubicBezTo>
                    <a:pt x="7809" y="18904"/>
                    <a:pt x="8101" y="18951"/>
                    <a:pt x="8387" y="18951"/>
                  </a:cubicBezTo>
                  <a:cubicBezTo>
                    <a:pt x="8840" y="18951"/>
                    <a:pt x="9281" y="18834"/>
                    <a:pt x="9655" y="18532"/>
                  </a:cubicBezTo>
                  <a:cubicBezTo>
                    <a:pt x="9931" y="18316"/>
                    <a:pt x="10147" y="18000"/>
                    <a:pt x="10206" y="17646"/>
                  </a:cubicBezTo>
                  <a:cubicBezTo>
                    <a:pt x="10266" y="17252"/>
                    <a:pt x="10088" y="16936"/>
                    <a:pt x="9773" y="16700"/>
                  </a:cubicBezTo>
                  <a:cubicBezTo>
                    <a:pt x="9326" y="16397"/>
                    <a:pt x="8794" y="16284"/>
                    <a:pt x="8263" y="16284"/>
                  </a:cubicBezTo>
                  <a:cubicBezTo>
                    <a:pt x="8068" y="16284"/>
                    <a:pt x="7874" y="16299"/>
                    <a:pt x="7684" y="16326"/>
                  </a:cubicBezTo>
                  <a:cubicBezTo>
                    <a:pt x="7231" y="16385"/>
                    <a:pt x="6798" y="16523"/>
                    <a:pt x="6364" y="16680"/>
                  </a:cubicBezTo>
                  <a:cubicBezTo>
                    <a:pt x="6128" y="16759"/>
                    <a:pt x="5911" y="16858"/>
                    <a:pt x="5675" y="16956"/>
                  </a:cubicBezTo>
                  <a:cubicBezTo>
                    <a:pt x="5596" y="16996"/>
                    <a:pt x="5517" y="17035"/>
                    <a:pt x="5438" y="17074"/>
                  </a:cubicBezTo>
                  <a:cubicBezTo>
                    <a:pt x="5931" y="16188"/>
                    <a:pt x="6463" y="15301"/>
                    <a:pt x="7015" y="14434"/>
                  </a:cubicBezTo>
                  <a:cubicBezTo>
                    <a:pt x="7034" y="14434"/>
                    <a:pt x="7054" y="14434"/>
                    <a:pt x="7074" y="14414"/>
                  </a:cubicBezTo>
                  <a:cubicBezTo>
                    <a:pt x="7428" y="14355"/>
                    <a:pt x="7763" y="14198"/>
                    <a:pt x="8098" y="14040"/>
                  </a:cubicBezTo>
                  <a:cubicBezTo>
                    <a:pt x="8118" y="14080"/>
                    <a:pt x="8138" y="14119"/>
                    <a:pt x="8177" y="14139"/>
                  </a:cubicBezTo>
                  <a:cubicBezTo>
                    <a:pt x="8965" y="14710"/>
                    <a:pt x="9852" y="15222"/>
                    <a:pt x="10798" y="15498"/>
                  </a:cubicBezTo>
                  <a:cubicBezTo>
                    <a:pt x="11206" y="15618"/>
                    <a:pt x="11715" y="15732"/>
                    <a:pt x="12208" y="15732"/>
                  </a:cubicBezTo>
                  <a:cubicBezTo>
                    <a:pt x="12690" y="15732"/>
                    <a:pt x="13156" y="15623"/>
                    <a:pt x="13497" y="15301"/>
                  </a:cubicBezTo>
                  <a:cubicBezTo>
                    <a:pt x="13812" y="14986"/>
                    <a:pt x="13911" y="14552"/>
                    <a:pt x="13792" y="14139"/>
                  </a:cubicBezTo>
                  <a:cubicBezTo>
                    <a:pt x="13674" y="13666"/>
                    <a:pt x="13319" y="13291"/>
                    <a:pt x="12906" y="13075"/>
                  </a:cubicBezTo>
                  <a:cubicBezTo>
                    <a:pt x="12348" y="12782"/>
                    <a:pt x="11691" y="12651"/>
                    <a:pt x="11045" y="12651"/>
                  </a:cubicBezTo>
                  <a:cubicBezTo>
                    <a:pt x="10733" y="12651"/>
                    <a:pt x="10423" y="12682"/>
                    <a:pt x="10128" y="12740"/>
                  </a:cubicBezTo>
                  <a:cubicBezTo>
                    <a:pt x="9596" y="12858"/>
                    <a:pt x="9083" y="13075"/>
                    <a:pt x="8591" y="13331"/>
                  </a:cubicBezTo>
                  <a:cubicBezTo>
                    <a:pt x="8177" y="13548"/>
                    <a:pt x="7783" y="13784"/>
                    <a:pt x="7330" y="13942"/>
                  </a:cubicBezTo>
                  <a:cubicBezTo>
                    <a:pt x="7862" y="13114"/>
                    <a:pt x="8413" y="12306"/>
                    <a:pt x="9005" y="11538"/>
                  </a:cubicBezTo>
                  <a:cubicBezTo>
                    <a:pt x="9024" y="11518"/>
                    <a:pt x="9044" y="11518"/>
                    <a:pt x="9064" y="11518"/>
                  </a:cubicBezTo>
                  <a:cubicBezTo>
                    <a:pt x="9458" y="11341"/>
                    <a:pt x="9852" y="11164"/>
                    <a:pt x="10246" y="10986"/>
                  </a:cubicBezTo>
                  <a:cubicBezTo>
                    <a:pt x="11054" y="11518"/>
                    <a:pt x="11940" y="11932"/>
                    <a:pt x="12886" y="12149"/>
                  </a:cubicBezTo>
                  <a:cubicBezTo>
                    <a:pt x="13328" y="12262"/>
                    <a:pt x="13871" y="12391"/>
                    <a:pt x="14390" y="12391"/>
                  </a:cubicBezTo>
                  <a:cubicBezTo>
                    <a:pt x="14868" y="12391"/>
                    <a:pt x="15325" y="12282"/>
                    <a:pt x="15664" y="11952"/>
                  </a:cubicBezTo>
                  <a:cubicBezTo>
                    <a:pt x="15960" y="11676"/>
                    <a:pt x="16117" y="11262"/>
                    <a:pt x="15999" y="10848"/>
                  </a:cubicBezTo>
                  <a:cubicBezTo>
                    <a:pt x="15861" y="10415"/>
                    <a:pt x="15467" y="10119"/>
                    <a:pt x="15073" y="9942"/>
                  </a:cubicBezTo>
                  <a:cubicBezTo>
                    <a:pt x="14608" y="9732"/>
                    <a:pt x="14081" y="9646"/>
                    <a:pt x="13551" y="9646"/>
                  </a:cubicBezTo>
                  <a:cubicBezTo>
                    <a:pt x="13138" y="9646"/>
                    <a:pt x="12723" y="9698"/>
                    <a:pt x="12334" y="9784"/>
                  </a:cubicBezTo>
                  <a:cubicBezTo>
                    <a:pt x="11625" y="9942"/>
                    <a:pt x="10935" y="10218"/>
                    <a:pt x="10266" y="10533"/>
                  </a:cubicBezTo>
                  <a:cubicBezTo>
                    <a:pt x="10248" y="10524"/>
                    <a:pt x="10231" y="10520"/>
                    <a:pt x="10214" y="10520"/>
                  </a:cubicBezTo>
                  <a:cubicBezTo>
                    <a:pt x="10153" y="10520"/>
                    <a:pt x="10095" y="10570"/>
                    <a:pt x="10049" y="10632"/>
                  </a:cubicBezTo>
                  <a:cubicBezTo>
                    <a:pt x="9871" y="10710"/>
                    <a:pt x="9694" y="10789"/>
                    <a:pt x="9497" y="10868"/>
                  </a:cubicBezTo>
                  <a:cubicBezTo>
                    <a:pt x="9990" y="10257"/>
                    <a:pt x="10482" y="9627"/>
                    <a:pt x="11014" y="9036"/>
                  </a:cubicBezTo>
                  <a:cubicBezTo>
                    <a:pt x="11625" y="8839"/>
                    <a:pt x="12157" y="8543"/>
                    <a:pt x="12689" y="8188"/>
                  </a:cubicBezTo>
                  <a:cubicBezTo>
                    <a:pt x="12709" y="8228"/>
                    <a:pt x="12748" y="8248"/>
                    <a:pt x="12788" y="8248"/>
                  </a:cubicBezTo>
                  <a:cubicBezTo>
                    <a:pt x="13753" y="8563"/>
                    <a:pt x="14758" y="8760"/>
                    <a:pt x="15782" y="8779"/>
                  </a:cubicBezTo>
                  <a:cubicBezTo>
                    <a:pt x="16551" y="8779"/>
                    <a:pt x="17792" y="8661"/>
                    <a:pt x="17930" y="7656"/>
                  </a:cubicBezTo>
                  <a:cubicBezTo>
                    <a:pt x="18048" y="6711"/>
                    <a:pt x="16984" y="6258"/>
                    <a:pt x="16196" y="6258"/>
                  </a:cubicBezTo>
                  <a:cubicBezTo>
                    <a:pt x="15329" y="6258"/>
                    <a:pt x="14521" y="6592"/>
                    <a:pt x="13792" y="7026"/>
                  </a:cubicBezTo>
                  <a:cubicBezTo>
                    <a:pt x="13063" y="7459"/>
                    <a:pt x="12374" y="7991"/>
                    <a:pt x="11605" y="8366"/>
                  </a:cubicBezTo>
                  <a:cubicBezTo>
                    <a:pt x="12295" y="7597"/>
                    <a:pt x="13044" y="6868"/>
                    <a:pt x="13792" y="6159"/>
                  </a:cubicBezTo>
                  <a:cubicBezTo>
                    <a:pt x="14147" y="5824"/>
                    <a:pt x="14502" y="5529"/>
                    <a:pt x="14856" y="5213"/>
                  </a:cubicBezTo>
                  <a:cubicBezTo>
                    <a:pt x="15940" y="5075"/>
                    <a:pt x="17004" y="4800"/>
                    <a:pt x="18009" y="4405"/>
                  </a:cubicBezTo>
                  <a:cubicBezTo>
                    <a:pt x="18521" y="4189"/>
                    <a:pt x="19033" y="3952"/>
                    <a:pt x="19506" y="3657"/>
                  </a:cubicBezTo>
                  <a:cubicBezTo>
                    <a:pt x="19959" y="3401"/>
                    <a:pt x="20412" y="3066"/>
                    <a:pt x="20649" y="2593"/>
                  </a:cubicBezTo>
                  <a:cubicBezTo>
                    <a:pt x="20866" y="2179"/>
                    <a:pt x="20905" y="1686"/>
                    <a:pt x="20688" y="1273"/>
                  </a:cubicBezTo>
                  <a:cubicBezTo>
                    <a:pt x="20472" y="918"/>
                    <a:pt x="20117" y="662"/>
                    <a:pt x="19703" y="544"/>
                  </a:cubicBezTo>
                  <a:cubicBezTo>
                    <a:pt x="19546" y="503"/>
                    <a:pt x="19391" y="484"/>
                    <a:pt x="19238" y="484"/>
                  </a:cubicBezTo>
                  <a:cubicBezTo>
                    <a:pt x="18430" y="484"/>
                    <a:pt x="17685" y="1008"/>
                    <a:pt x="17122" y="1588"/>
                  </a:cubicBezTo>
                  <a:cubicBezTo>
                    <a:pt x="16669" y="2061"/>
                    <a:pt x="16255" y="2593"/>
                    <a:pt x="15861" y="3125"/>
                  </a:cubicBezTo>
                  <a:cubicBezTo>
                    <a:pt x="15447" y="3696"/>
                    <a:pt x="15034" y="4287"/>
                    <a:pt x="14620" y="4859"/>
                  </a:cubicBezTo>
                  <a:cubicBezTo>
                    <a:pt x="14580" y="4878"/>
                    <a:pt x="14561" y="4918"/>
                    <a:pt x="14541" y="4957"/>
                  </a:cubicBezTo>
                  <a:cubicBezTo>
                    <a:pt x="13812" y="5568"/>
                    <a:pt x="13122" y="6238"/>
                    <a:pt x="12453" y="6908"/>
                  </a:cubicBezTo>
                  <a:cubicBezTo>
                    <a:pt x="12492" y="6730"/>
                    <a:pt x="12531" y="6573"/>
                    <a:pt x="12571" y="6395"/>
                  </a:cubicBezTo>
                  <a:cubicBezTo>
                    <a:pt x="12610" y="6395"/>
                    <a:pt x="12650" y="6376"/>
                    <a:pt x="12669" y="6336"/>
                  </a:cubicBezTo>
                  <a:cubicBezTo>
                    <a:pt x="13438" y="5351"/>
                    <a:pt x="14088" y="4307"/>
                    <a:pt x="14659" y="3223"/>
                  </a:cubicBezTo>
                  <a:cubicBezTo>
                    <a:pt x="15093" y="2396"/>
                    <a:pt x="15802" y="1095"/>
                    <a:pt x="14935" y="288"/>
                  </a:cubicBezTo>
                  <a:cubicBezTo>
                    <a:pt x="14725" y="90"/>
                    <a:pt x="14445" y="1"/>
                    <a:pt x="1415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557" name="Google Shape;557;p37"/>
            <p:cNvSpPr/>
            <p:nvPr/>
          </p:nvSpPr>
          <p:spPr>
            <a:xfrm>
              <a:off x="4284925" y="4204888"/>
              <a:ext cx="300500" cy="355225"/>
            </a:xfrm>
            <a:custGeom>
              <a:avLst/>
              <a:gdLst/>
              <a:ahLst/>
              <a:cxnLst/>
              <a:rect l="l" t="t" r="r" b="b"/>
              <a:pathLst>
                <a:path w="12020" h="14209" extrusionOk="0">
                  <a:moveTo>
                    <a:pt x="3122" y="1"/>
                  </a:moveTo>
                  <a:cubicBezTo>
                    <a:pt x="3027" y="1"/>
                    <a:pt x="2932" y="6"/>
                    <a:pt x="2838" y="19"/>
                  </a:cubicBezTo>
                  <a:cubicBezTo>
                    <a:pt x="1222" y="216"/>
                    <a:pt x="375" y="1811"/>
                    <a:pt x="158" y="3269"/>
                  </a:cubicBezTo>
                  <a:cubicBezTo>
                    <a:pt x="40" y="4097"/>
                    <a:pt x="20" y="4944"/>
                    <a:pt x="20" y="5772"/>
                  </a:cubicBezTo>
                  <a:cubicBezTo>
                    <a:pt x="0" y="6580"/>
                    <a:pt x="0" y="7387"/>
                    <a:pt x="40" y="8215"/>
                  </a:cubicBezTo>
                  <a:cubicBezTo>
                    <a:pt x="119" y="10067"/>
                    <a:pt x="355" y="11919"/>
                    <a:pt x="710" y="13732"/>
                  </a:cubicBezTo>
                  <a:cubicBezTo>
                    <a:pt x="765" y="13970"/>
                    <a:pt x="956" y="14209"/>
                    <a:pt x="1221" y="14209"/>
                  </a:cubicBezTo>
                  <a:cubicBezTo>
                    <a:pt x="1241" y="14209"/>
                    <a:pt x="1261" y="14207"/>
                    <a:pt x="1281" y="14205"/>
                  </a:cubicBezTo>
                  <a:cubicBezTo>
                    <a:pt x="3212" y="13889"/>
                    <a:pt x="5064" y="13239"/>
                    <a:pt x="6778" y="12293"/>
                  </a:cubicBezTo>
                  <a:cubicBezTo>
                    <a:pt x="7606" y="11840"/>
                    <a:pt x="8414" y="11308"/>
                    <a:pt x="9143" y="10697"/>
                  </a:cubicBezTo>
                  <a:cubicBezTo>
                    <a:pt x="9970" y="10028"/>
                    <a:pt x="10798" y="9279"/>
                    <a:pt x="11330" y="8353"/>
                  </a:cubicBezTo>
                  <a:cubicBezTo>
                    <a:pt x="11822" y="7525"/>
                    <a:pt x="12019" y="6501"/>
                    <a:pt x="11704" y="5575"/>
                  </a:cubicBezTo>
                  <a:cubicBezTo>
                    <a:pt x="11389" y="4649"/>
                    <a:pt x="10581" y="4058"/>
                    <a:pt x="9655" y="3861"/>
                  </a:cubicBezTo>
                  <a:cubicBezTo>
                    <a:pt x="9425" y="3815"/>
                    <a:pt x="9200" y="3794"/>
                    <a:pt x="8982" y="3794"/>
                  </a:cubicBezTo>
                  <a:cubicBezTo>
                    <a:pt x="7872" y="3794"/>
                    <a:pt x="6912" y="4345"/>
                    <a:pt x="6089" y="5102"/>
                  </a:cubicBezTo>
                  <a:cubicBezTo>
                    <a:pt x="6187" y="4314"/>
                    <a:pt x="6167" y="3526"/>
                    <a:pt x="6010" y="2757"/>
                  </a:cubicBezTo>
                  <a:cubicBezTo>
                    <a:pt x="5852" y="2009"/>
                    <a:pt x="5537" y="1319"/>
                    <a:pt x="4966" y="767"/>
                  </a:cubicBezTo>
                  <a:cubicBezTo>
                    <a:pt x="4481" y="300"/>
                    <a:pt x="3800" y="1"/>
                    <a:pt x="312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grpSp>
          <p:nvGrpSpPr>
            <p:cNvPr id="558" name="Google Shape;558;p37"/>
            <p:cNvGrpSpPr/>
            <p:nvPr/>
          </p:nvGrpSpPr>
          <p:grpSpPr>
            <a:xfrm>
              <a:off x="966575" y="3822675"/>
              <a:ext cx="375350" cy="382225"/>
              <a:chOff x="8090375" y="1459050"/>
              <a:chExt cx="375350" cy="382225"/>
            </a:xfrm>
          </p:grpSpPr>
          <p:sp>
            <p:nvSpPr>
              <p:cNvPr id="559" name="Google Shape;559;p37"/>
              <p:cNvSpPr/>
              <p:nvPr/>
            </p:nvSpPr>
            <p:spPr>
              <a:xfrm>
                <a:off x="8090375" y="1459050"/>
                <a:ext cx="375350" cy="382225"/>
              </a:xfrm>
              <a:custGeom>
                <a:avLst/>
                <a:gdLst/>
                <a:ahLst/>
                <a:cxnLst/>
                <a:rect l="l" t="t" r="r" b="b"/>
                <a:pathLst>
                  <a:path w="15014" h="15289" extrusionOk="0">
                    <a:moveTo>
                      <a:pt x="8861" y="1"/>
                    </a:moveTo>
                    <a:cubicBezTo>
                      <a:pt x="8250" y="1"/>
                      <a:pt x="7661" y="266"/>
                      <a:pt x="7271" y="768"/>
                    </a:cubicBezTo>
                    <a:cubicBezTo>
                      <a:pt x="6896" y="1241"/>
                      <a:pt x="6680" y="1852"/>
                      <a:pt x="6561" y="2463"/>
                    </a:cubicBezTo>
                    <a:cubicBezTo>
                      <a:pt x="6226" y="1852"/>
                      <a:pt x="5813" y="1281"/>
                      <a:pt x="5182" y="926"/>
                    </a:cubicBezTo>
                    <a:cubicBezTo>
                      <a:pt x="4824" y="718"/>
                      <a:pt x="4380" y="588"/>
                      <a:pt x="3947" y="588"/>
                    </a:cubicBezTo>
                    <a:cubicBezTo>
                      <a:pt x="3476" y="588"/>
                      <a:pt x="3018" y="743"/>
                      <a:pt x="2700" y="1123"/>
                    </a:cubicBezTo>
                    <a:cubicBezTo>
                      <a:pt x="2128" y="1832"/>
                      <a:pt x="2365" y="2995"/>
                      <a:pt x="2680" y="3743"/>
                    </a:cubicBezTo>
                    <a:cubicBezTo>
                      <a:pt x="2916" y="4295"/>
                      <a:pt x="3251" y="4788"/>
                      <a:pt x="3685" y="5182"/>
                    </a:cubicBezTo>
                    <a:cubicBezTo>
                      <a:pt x="3304" y="5115"/>
                      <a:pt x="2891" y="5069"/>
                      <a:pt x="2485" y="5069"/>
                    </a:cubicBezTo>
                    <a:cubicBezTo>
                      <a:pt x="1336" y="5069"/>
                      <a:pt x="244" y="5432"/>
                      <a:pt x="99" y="6699"/>
                    </a:cubicBezTo>
                    <a:cubicBezTo>
                      <a:pt x="0" y="7566"/>
                      <a:pt x="532" y="8374"/>
                      <a:pt x="1281" y="8807"/>
                    </a:cubicBezTo>
                    <a:cubicBezTo>
                      <a:pt x="1655" y="9043"/>
                      <a:pt x="2089" y="9162"/>
                      <a:pt x="2542" y="9201"/>
                    </a:cubicBezTo>
                    <a:cubicBezTo>
                      <a:pt x="2574" y="9203"/>
                      <a:pt x="2607" y="9204"/>
                      <a:pt x="2640" y="9204"/>
                    </a:cubicBezTo>
                    <a:cubicBezTo>
                      <a:pt x="2932" y="9204"/>
                      <a:pt x="3237" y="9139"/>
                      <a:pt x="3542" y="9139"/>
                    </a:cubicBezTo>
                    <a:cubicBezTo>
                      <a:pt x="3577" y="9139"/>
                      <a:pt x="3611" y="9140"/>
                      <a:pt x="3645" y="9142"/>
                    </a:cubicBezTo>
                    <a:cubicBezTo>
                      <a:pt x="2975" y="9595"/>
                      <a:pt x="2424" y="10206"/>
                      <a:pt x="2108" y="10935"/>
                    </a:cubicBezTo>
                    <a:cubicBezTo>
                      <a:pt x="1754" y="11723"/>
                      <a:pt x="1774" y="12728"/>
                      <a:pt x="2443" y="13358"/>
                    </a:cubicBezTo>
                    <a:cubicBezTo>
                      <a:pt x="2779" y="13665"/>
                      <a:pt x="3199" y="13799"/>
                      <a:pt x="3626" y="13799"/>
                    </a:cubicBezTo>
                    <a:cubicBezTo>
                      <a:pt x="4075" y="13799"/>
                      <a:pt x="4532" y="13650"/>
                      <a:pt x="4906" y="13398"/>
                    </a:cubicBezTo>
                    <a:cubicBezTo>
                      <a:pt x="5320" y="13102"/>
                      <a:pt x="5694" y="12688"/>
                      <a:pt x="5990" y="12216"/>
                    </a:cubicBezTo>
                    <a:cubicBezTo>
                      <a:pt x="6010" y="12511"/>
                      <a:pt x="6049" y="12787"/>
                      <a:pt x="6108" y="13083"/>
                    </a:cubicBezTo>
                    <a:cubicBezTo>
                      <a:pt x="6207" y="13516"/>
                      <a:pt x="6285" y="14009"/>
                      <a:pt x="6502" y="14403"/>
                    </a:cubicBezTo>
                    <a:cubicBezTo>
                      <a:pt x="6856" y="15029"/>
                      <a:pt x="7562" y="15289"/>
                      <a:pt x="8249" y="15289"/>
                    </a:cubicBezTo>
                    <a:cubicBezTo>
                      <a:pt x="8405" y="15289"/>
                      <a:pt x="8560" y="15275"/>
                      <a:pt x="8709" y="15250"/>
                    </a:cubicBezTo>
                    <a:cubicBezTo>
                      <a:pt x="9576" y="15092"/>
                      <a:pt x="10167" y="14403"/>
                      <a:pt x="10285" y="13555"/>
                    </a:cubicBezTo>
                    <a:cubicBezTo>
                      <a:pt x="10364" y="13023"/>
                      <a:pt x="10285" y="12531"/>
                      <a:pt x="10128" y="12058"/>
                    </a:cubicBezTo>
                    <a:lnTo>
                      <a:pt x="10128" y="12058"/>
                    </a:lnTo>
                    <a:cubicBezTo>
                      <a:pt x="10640" y="12452"/>
                      <a:pt x="11231" y="12728"/>
                      <a:pt x="11881" y="12807"/>
                    </a:cubicBezTo>
                    <a:cubicBezTo>
                      <a:pt x="11982" y="12817"/>
                      <a:pt x="12083" y="12823"/>
                      <a:pt x="12183" y="12823"/>
                    </a:cubicBezTo>
                    <a:cubicBezTo>
                      <a:pt x="13007" y="12823"/>
                      <a:pt x="13806" y="12463"/>
                      <a:pt x="14245" y="11743"/>
                    </a:cubicBezTo>
                    <a:cubicBezTo>
                      <a:pt x="14718" y="10955"/>
                      <a:pt x="14541" y="9969"/>
                      <a:pt x="13989" y="9260"/>
                    </a:cubicBezTo>
                    <a:cubicBezTo>
                      <a:pt x="13713" y="8886"/>
                      <a:pt x="13339" y="8610"/>
                      <a:pt x="12925" y="8413"/>
                    </a:cubicBezTo>
                    <a:cubicBezTo>
                      <a:pt x="12945" y="8413"/>
                      <a:pt x="12945" y="8413"/>
                      <a:pt x="12965" y="8393"/>
                    </a:cubicBezTo>
                    <a:cubicBezTo>
                      <a:pt x="13359" y="8216"/>
                      <a:pt x="13773" y="8019"/>
                      <a:pt x="14108" y="7723"/>
                    </a:cubicBezTo>
                    <a:cubicBezTo>
                      <a:pt x="14718" y="7172"/>
                      <a:pt x="15014" y="6068"/>
                      <a:pt x="14797" y="5280"/>
                    </a:cubicBezTo>
                    <a:cubicBezTo>
                      <a:pt x="14580" y="4453"/>
                      <a:pt x="13753" y="4019"/>
                      <a:pt x="12945" y="3960"/>
                    </a:cubicBezTo>
                    <a:cubicBezTo>
                      <a:pt x="12837" y="3951"/>
                      <a:pt x="12729" y="3948"/>
                      <a:pt x="12621" y="3948"/>
                    </a:cubicBezTo>
                    <a:cubicBezTo>
                      <a:pt x="12237" y="3948"/>
                      <a:pt x="11856" y="3997"/>
                      <a:pt x="11487" y="4059"/>
                    </a:cubicBezTo>
                    <a:cubicBezTo>
                      <a:pt x="11231" y="4118"/>
                      <a:pt x="10975" y="4177"/>
                      <a:pt x="10738" y="4256"/>
                    </a:cubicBezTo>
                    <a:cubicBezTo>
                      <a:pt x="11113" y="3566"/>
                      <a:pt x="11290" y="2798"/>
                      <a:pt x="11132" y="2029"/>
                    </a:cubicBezTo>
                    <a:cubicBezTo>
                      <a:pt x="10975" y="1202"/>
                      <a:pt x="10423" y="433"/>
                      <a:pt x="9615" y="138"/>
                    </a:cubicBezTo>
                    <a:cubicBezTo>
                      <a:pt x="9368" y="46"/>
                      <a:pt x="9112" y="1"/>
                      <a:pt x="8861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560" name="Google Shape;560;p37"/>
              <p:cNvSpPr/>
              <p:nvPr/>
            </p:nvSpPr>
            <p:spPr>
              <a:xfrm>
                <a:off x="8224500" y="1572325"/>
                <a:ext cx="53575" cy="41875"/>
              </a:xfrm>
              <a:custGeom>
                <a:avLst/>
                <a:gdLst/>
                <a:ahLst/>
                <a:cxnLst/>
                <a:rect l="l" t="t" r="r" b="b"/>
                <a:pathLst>
                  <a:path w="2143" h="1675" extrusionOk="0">
                    <a:moveTo>
                      <a:pt x="1203" y="701"/>
                    </a:moveTo>
                    <a:cubicBezTo>
                      <a:pt x="1217" y="701"/>
                      <a:pt x="1156" y="835"/>
                      <a:pt x="1149" y="835"/>
                    </a:cubicBezTo>
                    <a:cubicBezTo>
                      <a:pt x="1146" y="835"/>
                      <a:pt x="1152" y="812"/>
                      <a:pt x="1177" y="749"/>
                    </a:cubicBezTo>
                    <a:cubicBezTo>
                      <a:pt x="1177" y="729"/>
                      <a:pt x="1177" y="729"/>
                      <a:pt x="1177" y="729"/>
                    </a:cubicBezTo>
                    <a:cubicBezTo>
                      <a:pt x="1191" y="709"/>
                      <a:pt x="1200" y="701"/>
                      <a:pt x="1203" y="701"/>
                    </a:cubicBezTo>
                    <a:close/>
                    <a:moveTo>
                      <a:pt x="1114" y="0"/>
                    </a:moveTo>
                    <a:cubicBezTo>
                      <a:pt x="916" y="0"/>
                      <a:pt x="720" y="64"/>
                      <a:pt x="566" y="198"/>
                    </a:cubicBezTo>
                    <a:cubicBezTo>
                      <a:pt x="0" y="708"/>
                      <a:pt x="431" y="1675"/>
                      <a:pt x="1108" y="1675"/>
                    </a:cubicBezTo>
                    <a:cubicBezTo>
                      <a:pt x="1162" y="1675"/>
                      <a:pt x="1218" y="1669"/>
                      <a:pt x="1275" y="1656"/>
                    </a:cubicBezTo>
                    <a:cubicBezTo>
                      <a:pt x="1512" y="1636"/>
                      <a:pt x="1748" y="1498"/>
                      <a:pt x="1886" y="1301"/>
                    </a:cubicBezTo>
                    <a:cubicBezTo>
                      <a:pt x="2142" y="907"/>
                      <a:pt x="2004" y="395"/>
                      <a:pt x="1630" y="158"/>
                    </a:cubicBezTo>
                    <a:cubicBezTo>
                      <a:pt x="1479" y="54"/>
                      <a:pt x="1296" y="0"/>
                      <a:pt x="111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561" name="Google Shape;561;p37"/>
              <p:cNvSpPr/>
              <p:nvPr/>
            </p:nvSpPr>
            <p:spPr>
              <a:xfrm>
                <a:off x="8191850" y="1627050"/>
                <a:ext cx="53200" cy="42225"/>
              </a:xfrm>
              <a:custGeom>
                <a:avLst/>
                <a:gdLst/>
                <a:ahLst/>
                <a:cxnLst/>
                <a:rect l="l" t="t" r="r" b="b"/>
                <a:pathLst>
                  <a:path w="2128" h="1689" extrusionOk="0">
                    <a:moveTo>
                      <a:pt x="1187" y="706"/>
                    </a:moveTo>
                    <a:lnTo>
                      <a:pt x="1187" y="706"/>
                    </a:lnTo>
                    <a:cubicBezTo>
                      <a:pt x="1206" y="706"/>
                      <a:pt x="1144" y="844"/>
                      <a:pt x="1135" y="844"/>
                    </a:cubicBezTo>
                    <a:cubicBezTo>
                      <a:pt x="1131" y="844"/>
                      <a:pt x="1137" y="819"/>
                      <a:pt x="1163" y="747"/>
                    </a:cubicBezTo>
                    <a:cubicBezTo>
                      <a:pt x="1163" y="747"/>
                      <a:pt x="1163" y="747"/>
                      <a:pt x="1163" y="728"/>
                    </a:cubicBezTo>
                    <a:cubicBezTo>
                      <a:pt x="1175" y="712"/>
                      <a:pt x="1183" y="706"/>
                      <a:pt x="1187" y="706"/>
                    </a:cubicBezTo>
                    <a:close/>
                    <a:moveTo>
                      <a:pt x="1111" y="0"/>
                    </a:moveTo>
                    <a:cubicBezTo>
                      <a:pt x="909" y="0"/>
                      <a:pt x="708" y="69"/>
                      <a:pt x="552" y="215"/>
                    </a:cubicBezTo>
                    <a:cubicBezTo>
                      <a:pt x="1" y="730"/>
                      <a:pt x="426" y="1689"/>
                      <a:pt x="1108" y="1689"/>
                    </a:cubicBezTo>
                    <a:cubicBezTo>
                      <a:pt x="1158" y="1689"/>
                      <a:pt x="1209" y="1684"/>
                      <a:pt x="1261" y="1673"/>
                    </a:cubicBezTo>
                    <a:cubicBezTo>
                      <a:pt x="1497" y="1634"/>
                      <a:pt x="1734" y="1516"/>
                      <a:pt x="1872" y="1299"/>
                    </a:cubicBezTo>
                    <a:cubicBezTo>
                      <a:pt x="2128" y="925"/>
                      <a:pt x="1990" y="412"/>
                      <a:pt x="1616" y="156"/>
                    </a:cubicBezTo>
                    <a:cubicBezTo>
                      <a:pt x="1468" y="54"/>
                      <a:pt x="1289" y="0"/>
                      <a:pt x="111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562" name="Google Shape;562;p37"/>
              <p:cNvSpPr/>
              <p:nvPr/>
            </p:nvSpPr>
            <p:spPr>
              <a:xfrm>
                <a:off x="8213175" y="1679700"/>
                <a:ext cx="53075" cy="41900"/>
              </a:xfrm>
              <a:custGeom>
                <a:avLst/>
                <a:gdLst/>
                <a:ahLst/>
                <a:cxnLst/>
                <a:rect l="l" t="t" r="r" b="b"/>
                <a:pathLst>
                  <a:path w="2123" h="1676" extrusionOk="0">
                    <a:moveTo>
                      <a:pt x="1195" y="707"/>
                    </a:moveTo>
                    <a:cubicBezTo>
                      <a:pt x="1203" y="707"/>
                      <a:pt x="1139" y="838"/>
                      <a:pt x="1130" y="838"/>
                    </a:cubicBezTo>
                    <a:cubicBezTo>
                      <a:pt x="1126" y="838"/>
                      <a:pt x="1132" y="815"/>
                      <a:pt x="1157" y="749"/>
                    </a:cubicBezTo>
                    <a:cubicBezTo>
                      <a:pt x="1157" y="749"/>
                      <a:pt x="1157" y="730"/>
                      <a:pt x="1176" y="730"/>
                    </a:cubicBezTo>
                    <a:cubicBezTo>
                      <a:pt x="1187" y="714"/>
                      <a:pt x="1193" y="707"/>
                      <a:pt x="1195" y="707"/>
                    </a:cubicBezTo>
                    <a:close/>
                    <a:moveTo>
                      <a:pt x="1107" y="0"/>
                    </a:moveTo>
                    <a:cubicBezTo>
                      <a:pt x="906" y="0"/>
                      <a:pt x="709" y="64"/>
                      <a:pt x="566" y="198"/>
                    </a:cubicBezTo>
                    <a:cubicBezTo>
                      <a:pt x="1" y="726"/>
                      <a:pt x="413" y="1675"/>
                      <a:pt x="1086" y="1675"/>
                    </a:cubicBezTo>
                    <a:cubicBezTo>
                      <a:pt x="1141" y="1675"/>
                      <a:pt x="1197" y="1669"/>
                      <a:pt x="1255" y="1656"/>
                    </a:cubicBezTo>
                    <a:cubicBezTo>
                      <a:pt x="1511" y="1636"/>
                      <a:pt x="1748" y="1498"/>
                      <a:pt x="1886" y="1301"/>
                    </a:cubicBezTo>
                    <a:cubicBezTo>
                      <a:pt x="2122" y="907"/>
                      <a:pt x="2004" y="395"/>
                      <a:pt x="1630" y="158"/>
                    </a:cubicBezTo>
                    <a:cubicBezTo>
                      <a:pt x="1479" y="54"/>
                      <a:pt x="1291" y="0"/>
                      <a:pt x="110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563" name="Google Shape;563;p37"/>
              <p:cNvSpPr/>
              <p:nvPr/>
            </p:nvSpPr>
            <p:spPr>
              <a:xfrm>
                <a:off x="8247050" y="1627050"/>
                <a:ext cx="53175" cy="42225"/>
              </a:xfrm>
              <a:custGeom>
                <a:avLst/>
                <a:gdLst/>
                <a:ahLst/>
                <a:cxnLst/>
                <a:rect l="l" t="t" r="r" b="b"/>
                <a:pathLst>
                  <a:path w="2127" h="1689" extrusionOk="0">
                    <a:moveTo>
                      <a:pt x="1186" y="706"/>
                    </a:moveTo>
                    <a:lnTo>
                      <a:pt x="1186" y="706"/>
                    </a:lnTo>
                    <a:cubicBezTo>
                      <a:pt x="1205" y="706"/>
                      <a:pt x="1143" y="844"/>
                      <a:pt x="1134" y="844"/>
                    </a:cubicBezTo>
                    <a:cubicBezTo>
                      <a:pt x="1130" y="844"/>
                      <a:pt x="1136" y="819"/>
                      <a:pt x="1161" y="747"/>
                    </a:cubicBezTo>
                    <a:cubicBezTo>
                      <a:pt x="1161" y="747"/>
                      <a:pt x="1161" y="747"/>
                      <a:pt x="1161" y="728"/>
                    </a:cubicBezTo>
                    <a:cubicBezTo>
                      <a:pt x="1174" y="712"/>
                      <a:pt x="1182" y="706"/>
                      <a:pt x="1186" y="706"/>
                    </a:cubicBezTo>
                    <a:close/>
                    <a:moveTo>
                      <a:pt x="1122" y="0"/>
                    </a:moveTo>
                    <a:cubicBezTo>
                      <a:pt x="918" y="0"/>
                      <a:pt x="716" y="69"/>
                      <a:pt x="570" y="215"/>
                    </a:cubicBezTo>
                    <a:cubicBezTo>
                      <a:pt x="1" y="730"/>
                      <a:pt x="425" y="1689"/>
                      <a:pt x="1107" y="1689"/>
                    </a:cubicBezTo>
                    <a:cubicBezTo>
                      <a:pt x="1157" y="1689"/>
                      <a:pt x="1208" y="1684"/>
                      <a:pt x="1260" y="1673"/>
                    </a:cubicBezTo>
                    <a:cubicBezTo>
                      <a:pt x="1516" y="1634"/>
                      <a:pt x="1752" y="1516"/>
                      <a:pt x="1890" y="1299"/>
                    </a:cubicBezTo>
                    <a:cubicBezTo>
                      <a:pt x="2127" y="925"/>
                      <a:pt x="2008" y="412"/>
                      <a:pt x="1634" y="156"/>
                    </a:cubicBezTo>
                    <a:cubicBezTo>
                      <a:pt x="1486" y="54"/>
                      <a:pt x="1303" y="0"/>
                      <a:pt x="112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564" name="Google Shape;564;p37"/>
              <p:cNvSpPr/>
              <p:nvPr/>
            </p:nvSpPr>
            <p:spPr>
              <a:xfrm>
                <a:off x="8289875" y="1591575"/>
                <a:ext cx="53200" cy="42250"/>
              </a:xfrm>
              <a:custGeom>
                <a:avLst/>
                <a:gdLst/>
                <a:ahLst/>
                <a:cxnLst/>
                <a:rect l="l" t="t" r="r" b="b"/>
                <a:pathLst>
                  <a:path w="2128" h="1690" extrusionOk="0">
                    <a:moveTo>
                      <a:pt x="1187" y="706"/>
                    </a:moveTo>
                    <a:lnTo>
                      <a:pt x="1187" y="706"/>
                    </a:lnTo>
                    <a:cubicBezTo>
                      <a:pt x="1206" y="706"/>
                      <a:pt x="1144" y="844"/>
                      <a:pt x="1135" y="844"/>
                    </a:cubicBezTo>
                    <a:cubicBezTo>
                      <a:pt x="1131" y="844"/>
                      <a:pt x="1137" y="819"/>
                      <a:pt x="1162" y="748"/>
                    </a:cubicBezTo>
                    <a:cubicBezTo>
                      <a:pt x="1162" y="748"/>
                      <a:pt x="1162" y="748"/>
                      <a:pt x="1162" y="728"/>
                    </a:cubicBezTo>
                    <a:cubicBezTo>
                      <a:pt x="1175" y="712"/>
                      <a:pt x="1183" y="706"/>
                      <a:pt x="1187" y="706"/>
                    </a:cubicBezTo>
                    <a:close/>
                    <a:moveTo>
                      <a:pt x="1110" y="1"/>
                    </a:moveTo>
                    <a:cubicBezTo>
                      <a:pt x="909" y="1"/>
                      <a:pt x="708" y="69"/>
                      <a:pt x="552" y="216"/>
                    </a:cubicBezTo>
                    <a:cubicBezTo>
                      <a:pt x="1" y="730"/>
                      <a:pt x="426" y="1689"/>
                      <a:pt x="1108" y="1689"/>
                    </a:cubicBezTo>
                    <a:cubicBezTo>
                      <a:pt x="1158" y="1689"/>
                      <a:pt x="1209" y="1684"/>
                      <a:pt x="1261" y="1674"/>
                    </a:cubicBezTo>
                    <a:cubicBezTo>
                      <a:pt x="1497" y="1634"/>
                      <a:pt x="1734" y="1516"/>
                      <a:pt x="1872" y="1299"/>
                    </a:cubicBezTo>
                    <a:cubicBezTo>
                      <a:pt x="2128" y="925"/>
                      <a:pt x="1990" y="393"/>
                      <a:pt x="1616" y="157"/>
                    </a:cubicBezTo>
                    <a:cubicBezTo>
                      <a:pt x="1467" y="55"/>
                      <a:pt x="1289" y="1"/>
                      <a:pt x="111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565" name="Google Shape;565;p37"/>
              <p:cNvSpPr/>
              <p:nvPr/>
            </p:nvSpPr>
            <p:spPr>
              <a:xfrm>
                <a:off x="8311100" y="1643800"/>
                <a:ext cx="53175" cy="42225"/>
              </a:xfrm>
              <a:custGeom>
                <a:avLst/>
                <a:gdLst/>
                <a:ahLst/>
                <a:cxnLst/>
                <a:rect l="l" t="t" r="r" b="b"/>
                <a:pathLst>
                  <a:path w="2127" h="1689" extrusionOk="0">
                    <a:moveTo>
                      <a:pt x="1199" y="705"/>
                    </a:moveTo>
                    <a:cubicBezTo>
                      <a:pt x="1207" y="705"/>
                      <a:pt x="1143" y="835"/>
                      <a:pt x="1133" y="835"/>
                    </a:cubicBezTo>
                    <a:cubicBezTo>
                      <a:pt x="1130" y="835"/>
                      <a:pt x="1135" y="812"/>
                      <a:pt x="1161" y="747"/>
                    </a:cubicBezTo>
                    <a:cubicBezTo>
                      <a:pt x="1161" y="747"/>
                      <a:pt x="1161" y="727"/>
                      <a:pt x="1180" y="727"/>
                    </a:cubicBezTo>
                    <a:cubicBezTo>
                      <a:pt x="1191" y="711"/>
                      <a:pt x="1197" y="705"/>
                      <a:pt x="1199" y="705"/>
                    </a:cubicBezTo>
                    <a:close/>
                    <a:moveTo>
                      <a:pt x="1121" y="0"/>
                    </a:moveTo>
                    <a:cubicBezTo>
                      <a:pt x="917" y="0"/>
                      <a:pt x="716" y="69"/>
                      <a:pt x="570" y="215"/>
                    </a:cubicBezTo>
                    <a:cubicBezTo>
                      <a:pt x="0" y="729"/>
                      <a:pt x="424" y="1689"/>
                      <a:pt x="1106" y="1689"/>
                    </a:cubicBezTo>
                    <a:cubicBezTo>
                      <a:pt x="1156" y="1689"/>
                      <a:pt x="1207" y="1684"/>
                      <a:pt x="1259" y="1673"/>
                    </a:cubicBezTo>
                    <a:cubicBezTo>
                      <a:pt x="1515" y="1634"/>
                      <a:pt x="1752" y="1516"/>
                      <a:pt x="1890" y="1299"/>
                    </a:cubicBezTo>
                    <a:cubicBezTo>
                      <a:pt x="2126" y="905"/>
                      <a:pt x="2008" y="392"/>
                      <a:pt x="1633" y="156"/>
                    </a:cubicBezTo>
                    <a:cubicBezTo>
                      <a:pt x="1485" y="54"/>
                      <a:pt x="1302" y="0"/>
                      <a:pt x="112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566" name="Google Shape;566;p37"/>
              <p:cNvSpPr/>
              <p:nvPr/>
            </p:nvSpPr>
            <p:spPr>
              <a:xfrm>
                <a:off x="8268250" y="1685850"/>
                <a:ext cx="53150" cy="42050"/>
              </a:xfrm>
              <a:custGeom>
                <a:avLst/>
                <a:gdLst/>
                <a:ahLst/>
                <a:cxnLst/>
                <a:rect l="l" t="t" r="r" b="b"/>
                <a:pathLst>
                  <a:path w="2126" h="1682" extrusionOk="0">
                    <a:moveTo>
                      <a:pt x="1205" y="711"/>
                    </a:moveTo>
                    <a:cubicBezTo>
                      <a:pt x="1216" y="711"/>
                      <a:pt x="1152" y="837"/>
                      <a:pt x="1145" y="837"/>
                    </a:cubicBezTo>
                    <a:cubicBezTo>
                      <a:pt x="1141" y="837"/>
                      <a:pt x="1149" y="812"/>
                      <a:pt x="1180" y="740"/>
                    </a:cubicBezTo>
                    <a:cubicBezTo>
                      <a:pt x="1195" y="719"/>
                      <a:pt x="1203" y="711"/>
                      <a:pt x="1205" y="711"/>
                    </a:cubicBezTo>
                    <a:close/>
                    <a:moveTo>
                      <a:pt x="1118" y="1"/>
                    </a:moveTo>
                    <a:cubicBezTo>
                      <a:pt x="920" y="1"/>
                      <a:pt x="723" y="64"/>
                      <a:pt x="569" y="208"/>
                    </a:cubicBezTo>
                    <a:cubicBezTo>
                      <a:pt x="0" y="722"/>
                      <a:pt x="424" y="1682"/>
                      <a:pt x="1122" y="1682"/>
                    </a:cubicBezTo>
                    <a:cubicBezTo>
                      <a:pt x="1173" y="1682"/>
                      <a:pt x="1225" y="1677"/>
                      <a:pt x="1279" y="1666"/>
                    </a:cubicBezTo>
                    <a:cubicBezTo>
                      <a:pt x="1515" y="1626"/>
                      <a:pt x="1752" y="1508"/>
                      <a:pt x="1889" y="1292"/>
                    </a:cubicBezTo>
                    <a:cubicBezTo>
                      <a:pt x="2126" y="917"/>
                      <a:pt x="2008" y="405"/>
                      <a:pt x="1633" y="149"/>
                    </a:cubicBezTo>
                    <a:cubicBezTo>
                      <a:pt x="1482" y="54"/>
                      <a:pt x="1300" y="1"/>
                      <a:pt x="111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</p:grpSp>
        <p:sp>
          <p:nvSpPr>
            <p:cNvPr id="567" name="Google Shape;567;p37"/>
            <p:cNvSpPr/>
            <p:nvPr/>
          </p:nvSpPr>
          <p:spPr>
            <a:xfrm>
              <a:off x="7917050" y="2806350"/>
              <a:ext cx="184200" cy="184200"/>
            </a:xfrm>
            <a:prstGeom prst="plus">
              <a:avLst>
                <a:gd name="adj" fmla="val 25000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grpSp>
          <p:nvGrpSpPr>
            <p:cNvPr id="568" name="Google Shape;568;p37"/>
            <p:cNvGrpSpPr/>
            <p:nvPr/>
          </p:nvGrpSpPr>
          <p:grpSpPr>
            <a:xfrm>
              <a:off x="1030854" y="2349907"/>
              <a:ext cx="435744" cy="443687"/>
              <a:chOff x="8090375" y="1459050"/>
              <a:chExt cx="375350" cy="382225"/>
            </a:xfrm>
          </p:grpSpPr>
          <p:sp>
            <p:nvSpPr>
              <p:cNvPr id="569" name="Google Shape;569;p37"/>
              <p:cNvSpPr/>
              <p:nvPr/>
            </p:nvSpPr>
            <p:spPr>
              <a:xfrm>
                <a:off x="8090375" y="1459050"/>
                <a:ext cx="375350" cy="382225"/>
              </a:xfrm>
              <a:custGeom>
                <a:avLst/>
                <a:gdLst/>
                <a:ahLst/>
                <a:cxnLst/>
                <a:rect l="l" t="t" r="r" b="b"/>
                <a:pathLst>
                  <a:path w="15014" h="15289" extrusionOk="0">
                    <a:moveTo>
                      <a:pt x="8861" y="1"/>
                    </a:moveTo>
                    <a:cubicBezTo>
                      <a:pt x="8250" y="1"/>
                      <a:pt x="7661" y="266"/>
                      <a:pt x="7271" y="768"/>
                    </a:cubicBezTo>
                    <a:cubicBezTo>
                      <a:pt x="6896" y="1241"/>
                      <a:pt x="6680" y="1852"/>
                      <a:pt x="6561" y="2463"/>
                    </a:cubicBezTo>
                    <a:cubicBezTo>
                      <a:pt x="6226" y="1852"/>
                      <a:pt x="5813" y="1281"/>
                      <a:pt x="5182" y="926"/>
                    </a:cubicBezTo>
                    <a:cubicBezTo>
                      <a:pt x="4824" y="718"/>
                      <a:pt x="4380" y="588"/>
                      <a:pt x="3947" y="588"/>
                    </a:cubicBezTo>
                    <a:cubicBezTo>
                      <a:pt x="3476" y="588"/>
                      <a:pt x="3018" y="743"/>
                      <a:pt x="2700" y="1123"/>
                    </a:cubicBezTo>
                    <a:cubicBezTo>
                      <a:pt x="2128" y="1832"/>
                      <a:pt x="2365" y="2995"/>
                      <a:pt x="2680" y="3743"/>
                    </a:cubicBezTo>
                    <a:cubicBezTo>
                      <a:pt x="2916" y="4295"/>
                      <a:pt x="3251" y="4788"/>
                      <a:pt x="3685" y="5182"/>
                    </a:cubicBezTo>
                    <a:cubicBezTo>
                      <a:pt x="3304" y="5115"/>
                      <a:pt x="2891" y="5069"/>
                      <a:pt x="2485" y="5069"/>
                    </a:cubicBezTo>
                    <a:cubicBezTo>
                      <a:pt x="1336" y="5069"/>
                      <a:pt x="244" y="5432"/>
                      <a:pt x="99" y="6699"/>
                    </a:cubicBezTo>
                    <a:cubicBezTo>
                      <a:pt x="0" y="7566"/>
                      <a:pt x="532" y="8374"/>
                      <a:pt x="1281" y="8807"/>
                    </a:cubicBezTo>
                    <a:cubicBezTo>
                      <a:pt x="1655" y="9043"/>
                      <a:pt x="2089" y="9162"/>
                      <a:pt x="2542" y="9201"/>
                    </a:cubicBezTo>
                    <a:cubicBezTo>
                      <a:pt x="2574" y="9203"/>
                      <a:pt x="2607" y="9204"/>
                      <a:pt x="2640" y="9204"/>
                    </a:cubicBezTo>
                    <a:cubicBezTo>
                      <a:pt x="2932" y="9204"/>
                      <a:pt x="3237" y="9139"/>
                      <a:pt x="3542" y="9139"/>
                    </a:cubicBezTo>
                    <a:cubicBezTo>
                      <a:pt x="3577" y="9139"/>
                      <a:pt x="3611" y="9140"/>
                      <a:pt x="3645" y="9142"/>
                    </a:cubicBezTo>
                    <a:cubicBezTo>
                      <a:pt x="2975" y="9595"/>
                      <a:pt x="2424" y="10206"/>
                      <a:pt x="2108" y="10935"/>
                    </a:cubicBezTo>
                    <a:cubicBezTo>
                      <a:pt x="1754" y="11723"/>
                      <a:pt x="1774" y="12728"/>
                      <a:pt x="2443" y="13358"/>
                    </a:cubicBezTo>
                    <a:cubicBezTo>
                      <a:pt x="2779" y="13665"/>
                      <a:pt x="3199" y="13799"/>
                      <a:pt x="3626" y="13799"/>
                    </a:cubicBezTo>
                    <a:cubicBezTo>
                      <a:pt x="4075" y="13799"/>
                      <a:pt x="4532" y="13650"/>
                      <a:pt x="4906" y="13398"/>
                    </a:cubicBezTo>
                    <a:cubicBezTo>
                      <a:pt x="5320" y="13102"/>
                      <a:pt x="5694" y="12688"/>
                      <a:pt x="5990" y="12216"/>
                    </a:cubicBezTo>
                    <a:cubicBezTo>
                      <a:pt x="6010" y="12511"/>
                      <a:pt x="6049" y="12787"/>
                      <a:pt x="6108" y="13083"/>
                    </a:cubicBezTo>
                    <a:cubicBezTo>
                      <a:pt x="6207" y="13516"/>
                      <a:pt x="6285" y="14009"/>
                      <a:pt x="6502" y="14403"/>
                    </a:cubicBezTo>
                    <a:cubicBezTo>
                      <a:pt x="6856" y="15029"/>
                      <a:pt x="7562" y="15289"/>
                      <a:pt x="8249" y="15289"/>
                    </a:cubicBezTo>
                    <a:cubicBezTo>
                      <a:pt x="8405" y="15289"/>
                      <a:pt x="8560" y="15275"/>
                      <a:pt x="8709" y="15250"/>
                    </a:cubicBezTo>
                    <a:cubicBezTo>
                      <a:pt x="9576" y="15092"/>
                      <a:pt x="10167" y="14403"/>
                      <a:pt x="10285" y="13555"/>
                    </a:cubicBezTo>
                    <a:cubicBezTo>
                      <a:pt x="10364" y="13023"/>
                      <a:pt x="10285" y="12531"/>
                      <a:pt x="10128" y="12058"/>
                    </a:cubicBezTo>
                    <a:lnTo>
                      <a:pt x="10128" y="12058"/>
                    </a:lnTo>
                    <a:cubicBezTo>
                      <a:pt x="10640" y="12452"/>
                      <a:pt x="11231" y="12728"/>
                      <a:pt x="11881" y="12807"/>
                    </a:cubicBezTo>
                    <a:cubicBezTo>
                      <a:pt x="11982" y="12817"/>
                      <a:pt x="12083" y="12823"/>
                      <a:pt x="12183" y="12823"/>
                    </a:cubicBezTo>
                    <a:cubicBezTo>
                      <a:pt x="13007" y="12823"/>
                      <a:pt x="13806" y="12463"/>
                      <a:pt x="14245" y="11743"/>
                    </a:cubicBezTo>
                    <a:cubicBezTo>
                      <a:pt x="14718" y="10955"/>
                      <a:pt x="14541" y="9969"/>
                      <a:pt x="13989" y="9260"/>
                    </a:cubicBezTo>
                    <a:cubicBezTo>
                      <a:pt x="13713" y="8886"/>
                      <a:pt x="13339" y="8610"/>
                      <a:pt x="12925" y="8413"/>
                    </a:cubicBezTo>
                    <a:cubicBezTo>
                      <a:pt x="12945" y="8413"/>
                      <a:pt x="12945" y="8413"/>
                      <a:pt x="12965" y="8393"/>
                    </a:cubicBezTo>
                    <a:cubicBezTo>
                      <a:pt x="13359" y="8216"/>
                      <a:pt x="13773" y="8019"/>
                      <a:pt x="14108" y="7723"/>
                    </a:cubicBezTo>
                    <a:cubicBezTo>
                      <a:pt x="14718" y="7172"/>
                      <a:pt x="15014" y="6068"/>
                      <a:pt x="14797" y="5280"/>
                    </a:cubicBezTo>
                    <a:cubicBezTo>
                      <a:pt x="14580" y="4453"/>
                      <a:pt x="13753" y="4019"/>
                      <a:pt x="12945" y="3960"/>
                    </a:cubicBezTo>
                    <a:cubicBezTo>
                      <a:pt x="12837" y="3951"/>
                      <a:pt x="12729" y="3948"/>
                      <a:pt x="12621" y="3948"/>
                    </a:cubicBezTo>
                    <a:cubicBezTo>
                      <a:pt x="12237" y="3948"/>
                      <a:pt x="11856" y="3997"/>
                      <a:pt x="11487" y="4059"/>
                    </a:cubicBezTo>
                    <a:cubicBezTo>
                      <a:pt x="11231" y="4118"/>
                      <a:pt x="10975" y="4177"/>
                      <a:pt x="10738" y="4256"/>
                    </a:cubicBezTo>
                    <a:cubicBezTo>
                      <a:pt x="11113" y="3566"/>
                      <a:pt x="11290" y="2798"/>
                      <a:pt x="11132" y="2029"/>
                    </a:cubicBezTo>
                    <a:cubicBezTo>
                      <a:pt x="10975" y="1202"/>
                      <a:pt x="10423" y="433"/>
                      <a:pt x="9615" y="138"/>
                    </a:cubicBezTo>
                    <a:cubicBezTo>
                      <a:pt x="9368" y="46"/>
                      <a:pt x="9112" y="1"/>
                      <a:pt x="8861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570" name="Google Shape;570;p37"/>
              <p:cNvSpPr/>
              <p:nvPr/>
            </p:nvSpPr>
            <p:spPr>
              <a:xfrm>
                <a:off x="8224500" y="1572325"/>
                <a:ext cx="53575" cy="41875"/>
              </a:xfrm>
              <a:custGeom>
                <a:avLst/>
                <a:gdLst/>
                <a:ahLst/>
                <a:cxnLst/>
                <a:rect l="l" t="t" r="r" b="b"/>
                <a:pathLst>
                  <a:path w="2143" h="1675" extrusionOk="0">
                    <a:moveTo>
                      <a:pt x="1203" y="701"/>
                    </a:moveTo>
                    <a:cubicBezTo>
                      <a:pt x="1217" y="701"/>
                      <a:pt x="1156" y="835"/>
                      <a:pt x="1149" y="835"/>
                    </a:cubicBezTo>
                    <a:cubicBezTo>
                      <a:pt x="1146" y="835"/>
                      <a:pt x="1152" y="812"/>
                      <a:pt x="1177" y="749"/>
                    </a:cubicBezTo>
                    <a:cubicBezTo>
                      <a:pt x="1177" y="729"/>
                      <a:pt x="1177" y="729"/>
                      <a:pt x="1177" y="729"/>
                    </a:cubicBezTo>
                    <a:cubicBezTo>
                      <a:pt x="1191" y="709"/>
                      <a:pt x="1200" y="701"/>
                      <a:pt x="1203" y="701"/>
                    </a:cubicBezTo>
                    <a:close/>
                    <a:moveTo>
                      <a:pt x="1114" y="0"/>
                    </a:moveTo>
                    <a:cubicBezTo>
                      <a:pt x="916" y="0"/>
                      <a:pt x="720" y="64"/>
                      <a:pt x="566" y="198"/>
                    </a:cubicBezTo>
                    <a:cubicBezTo>
                      <a:pt x="0" y="708"/>
                      <a:pt x="431" y="1675"/>
                      <a:pt x="1108" y="1675"/>
                    </a:cubicBezTo>
                    <a:cubicBezTo>
                      <a:pt x="1162" y="1675"/>
                      <a:pt x="1218" y="1669"/>
                      <a:pt x="1275" y="1656"/>
                    </a:cubicBezTo>
                    <a:cubicBezTo>
                      <a:pt x="1512" y="1636"/>
                      <a:pt x="1748" y="1498"/>
                      <a:pt x="1886" y="1301"/>
                    </a:cubicBezTo>
                    <a:cubicBezTo>
                      <a:pt x="2142" y="907"/>
                      <a:pt x="2004" y="395"/>
                      <a:pt x="1630" y="158"/>
                    </a:cubicBezTo>
                    <a:cubicBezTo>
                      <a:pt x="1479" y="54"/>
                      <a:pt x="1296" y="0"/>
                      <a:pt x="111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571" name="Google Shape;571;p37"/>
              <p:cNvSpPr/>
              <p:nvPr/>
            </p:nvSpPr>
            <p:spPr>
              <a:xfrm>
                <a:off x="8191850" y="1627050"/>
                <a:ext cx="53200" cy="42225"/>
              </a:xfrm>
              <a:custGeom>
                <a:avLst/>
                <a:gdLst/>
                <a:ahLst/>
                <a:cxnLst/>
                <a:rect l="l" t="t" r="r" b="b"/>
                <a:pathLst>
                  <a:path w="2128" h="1689" extrusionOk="0">
                    <a:moveTo>
                      <a:pt x="1187" y="706"/>
                    </a:moveTo>
                    <a:lnTo>
                      <a:pt x="1187" y="706"/>
                    </a:lnTo>
                    <a:cubicBezTo>
                      <a:pt x="1206" y="706"/>
                      <a:pt x="1144" y="844"/>
                      <a:pt x="1135" y="844"/>
                    </a:cubicBezTo>
                    <a:cubicBezTo>
                      <a:pt x="1131" y="844"/>
                      <a:pt x="1137" y="819"/>
                      <a:pt x="1163" y="747"/>
                    </a:cubicBezTo>
                    <a:cubicBezTo>
                      <a:pt x="1163" y="747"/>
                      <a:pt x="1163" y="747"/>
                      <a:pt x="1163" y="728"/>
                    </a:cubicBezTo>
                    <a:cubicBezTo>
                      <a:pt x="1175" y="712"/>
                      <a:pt x="1183" y="706"/>
                      <a:pt x="1187" y="706"/>
                    </a:cubicBezTo>
                    <a:close/>
                    <a:moveTo>
                      <a:pt x="1111" y="0"/>
                    </a:moveTo>
                    <a:cubicBezTo>
                      <a:pt x="909" y="0"/>
                      <a:pt x="708" y="69"/>
                      <a:pt x="552" y="215"/>
                    </a:cubicBezTo>
                    <a:cubicBezTo>
                      <a:pt x="1" y="730"/>
                      <a:pt x="426" y="1689"/>
                      <a:pt x="1108" y="1689"/>
                    </a:cubicBezTo>
                    <a:cubicBezTo>
                      <a:pt x="1158" y="1689"/>
                      <a:pt x="1209" y="1684"/>
                      <a:pt x="1261" y="1673"/>
                    </a:cubicBezTo>
                    <a:cubicBezTo>
                      <a:pt x="1497" y="1634"/>
                      <a:pt x="1734" y="1516"/>
                      <a:pt x="1872" y="1299"/>
                    </a:cubicBezTo>
                    <a:cubicBezTo>
                      <a:pt x="2128" y="925"/>
                      <a:pt x="1990" y="412"/>
                      <a:pt x="1616" y="156"/>
                    </a:cubicBezTo>
                    <a:cubicBezTo>
                      <a:pt x="1468" y="54"/>
                      <a:pt x="1289" y="0"/>
                      <a:pt x="111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572" name="Google Shape;572;p37"/>
              <p:cNvSpPr/>
              <p:nvPr/>
            </p:nvSpPr>
            <p:spPr>
              <a:xfrm>
                <a:off x="8213175" y="1679700"/>
                <a:ext cx="53075" cy="41900"/>
              </a:xfrm>
              <a:custGeom>
                <a:avLst/>
                <a:gdLst/>
                <a:ahLst/>
                <a:cxnLst/>
                <a:rect l="l" t="t" r="r" b="b"/>
                <a:pathLst>
                  <a:path w="2123" h="1676" extrusionOk="0">
                    <a:moveTo>
                      <a:pt x="1195" y="707"/>
                    </a:moveTo>
                    <a:cubicBezTo>
                      <a:pt x="1203" y="707"/>
                      <a:pt x="1139" y="838"/>
                      <a:pt x="1130" y="838"/>
                    </a:cubicBezTo>
                    <a:cubicBezTo>
                      <a:pt x="1126" y="838"/>
                      <a:pt x="1132" y="815"/>
                      <a:pt x="1157" y="749"/>
                    </a:cubicBezTo>
                    <a:cubicBezTo>
                      <a:pt x="1157" y="749"/>
                      <a:pt x="1157" y="730"/>
                      <a:pt x="1176" y="730"/>
                    </a:cubicBezTo>
                    <a:cubicBezTo>
                      <a:pt x="1187" y="714"/>
                      <a:pt x="1193" y="707"/>
                      <a:pt x="1195" y="707"/>
                    </a:cubicBezTo>
                    <a:close/>
                    <a:moveTo>
                      <a:pt x="1107" y="0"/>
                    </a:moveTo>
                    <a:cubicBezTo>
                      <a:pt x="906" y="0"/>
                      <a:pt x="709" y="64"/>
                      <a:pt x="566" y="198"/>
                    </a:cubicBezTo>
                    <a:cubicBezTo>
                      <a:pt x="1" y="726"/>
                      <a:pt x="413" y="1675"/>
                      <a:pt x="1086" y="1675"/>
                    </a:cubicBezTo>
                    <a:cubicBezTo>
                      <a:pt x="1141" y="1675"/>
                      <a:pt x="1197" y="1669"/>
                      <a:pt x="1255" y="1656"/>
                    </a:cubicBezTo>
                    <a:cubicBezTo>
                      <a:pt x="1511" y="1636"/>
                      <a:pt x="1748" y="1498"/>
                      <a:pt x="1886" y="1301"/>
                    </a:cubicBezTo>
                    <a:cubicBezTo>
                      <a:pt x="2122" y="907"/>
                      <a:pt x="2004" y="395"/>
                      <a:pt x="1630" y="158"/>
                    </a:cubicBezTo>
                    <a:cubicBezTo>
                      <a:pt x="1479" y="54"/>
                      <a:pt x="1291" y="0"/>
                      <a:pt x="110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573" name="Google Shape;573;p37"/>
              <p:cNvSpPr/>
              <p:nvPr/>
            </p:nvSpPr>
            <p:spPr>
              <a:xfrm>
                <a:off x="8247050" y="1627050"/>
                <a:ext cx="53175" cy="42225"/>
              </a:xfrm>
              <a:custGeom>
                <a:avLst/>
                <a:gdLst/>
                <a:ahLst/>
                <a:cxnLst/>
                <a:rect l="l" t="t" r="r" b="b"/>
                <a:pathLst>
                  <a:path w="2127" h="1689" extrusionOk="0">
                    <a:moveTo>
                      <a:pt x="1186" y="706"/>
                    </a:moveTo>
                    <a:lnTo>
                      <a:pt x="1186" y="706"/>
                    </a:lnTo>
                    <a:cubicBezTo>
                      <a:pt x="1205" y="706"/>
                      <a:pt x="1143" y="844"/>
                      <a:pt x="1134" y="844"/>
                    </a:cubicBezTo>
                    <a:cubicBezTo>
                      <a:pt x="1130" y="844"/>
                      <a:pt x="1136" y="819"/>
                      <a:pt x="1161" y="747"/>
                    </a:cubicBezTo>
                    <a:cubicBezTo>
                      <a:pt x="1161" y="747"/>
                      <a:pt x="1161" y="747"/>
                      <a:pt x="1161" y="728"/>
                    </a:cubicBezTo>
                    <a:cubicBezTo>
                      <a:pt x="1174" y="712"/>
                      <a:pt x="1182" y="706"/>
                      <a:pt x="1186" y="706"/>
                    </a:cubicBezTo>
                    <a:close/>
                    <a:moveTo>
                      <a:pt x="1122" y="0"/>
                    </a:moveTo>
                    <a:cubicBezTo>
                      <a:pt x="918" y="0"/>
                      <a:pt x="716" y="69"/>
                      <a:pt x="570" y="215"/>
                    </a:cubicBezTo>
                    <a:cubicBezTo>
                      <a:pt x="1" y="730"/>
                      <a:pt x="425" y="1689"/>
                      <a:pt x="1107" y="1689"/>
                    </a:cubicBezTo>
                    <a:cubicBezTo>
                      <a:pt x="1157" y="1689"/>
                      <a:pt x="1208" y="1684"/>
                      <a:pt x="1260" y="1673"/>
                    </a:cubicBezTo>
                    <a:cubicBezTo>
                      <a:pt x="1516" y="1634"/>
                      <a:pt x="1752" y="1516"/>
                      <a:pt x="1890" y="1299"/>
                    </a:cubicBezTo>
                    <a:cubicBezTo>
                      <a:pt x="2127" y="925"/>
                      <a:pt x="2008" y="412"/>
                      <a:pt x="1634" y="156"/>
                    </a:cubicBezTo>
                    <a:cubicBezTo>
                      <a:pt x="1486" y="54"/>
                      <a:pt x="1303" y="0"/>
                      <a:pt x="112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574" name="Google Shape;574;p37"/>
              <p:cNvSpPr/>
              <p:nvPr/>
            </p:nvSpPr>
            <p:spPr>
              <a:xfrm>
                <a:off x="8289875" y="1591575"/>
                <a:ext cx="53200" cy="42250"/>
              </a:xfrm>
              <a:custGeom>
                <a:avLst/>
                <a:gdLst/>
                <a:ahLst/>
                <a:cxnLst/>
                <a:rect l="l" t="t" r="r" b="b"/>
                <a:pathLst>
                  <a:path w="2128" h="1690" extrusionOk="0">
                    <a:moveTo>
                      <a:pt x="1187" y="706"/>
                    </a:moveTo>
                    <a:lnTo>
                      <a:pt x="1187" y="706"/>
                    </a:lnTo>
                    <a:cubicBezTo>
                      <a:pt x="1206" y="706"/>
                      <a:pt x="1144" y="844"/>
                      <a:pt x="1135" y="844"/>
                    </a:cubicBezTo>
                    <a:cubicBezTo>
                      <a:pt x="1131" y="844"/>
                      <a:pt x="1137" y="819"/>
                      <a:pt x="1162" y="748"/>
                    </a:cubicBezTo>
                    <a:cubicBezTo>
                      <a:pt x="1162" y="748"/>
                      <a:pt x="1162" y="748"/>
                      <a:pt x="1162" y="728"/>
                    </a:cubicBezTo>
                    <a:cubicBezTo>
                      <a:pt x="1175" y="712"/>
                      <a:pt x="1183" y="706"/>
                      <a:pt x="1187" y="706"/>
                    </a:cubicBezTo>
                    <a:close/>
                    <a:moveTo>
                      <a:pt x="1110" y="1"/>
                    </a:moveTo>
                    <a:cubicBezTo>
                      <a:pt x="909" y="1"/>
                      <a:pt x="708" y="69"/>
                      <a:pt x="552" y="216"/>
                    </a:cubicBezTo>
                    <a:cubicBezTo>
                      <a:pt x="1" y="730"/>
                      <a:pt x="426" y="1689"/>
                      <a:pt x="1108" y="1689"/>
                    </a:cubicBezTo>
                    <a:cubicBezTo>
                      <a:pt x="1158" y="1689"/>
                      <a:pt x="1209" y="1684"/>
                      <a:pt x="1261" y="1674"/>
                    </a:cubicBezTo>
                    <a:cubicBezTo>
                      <a:pt x="1497" y="1634"/>
                      <a:pt x="1734" y="1516"/>
                      <a:pt x="1872" y="1299"/>
                    </a:cubicBezTo>
                    <a:cubicBezTo>
                      <a:pt x="2128" y="925"/>
                      <a:pt x="1990" y="393"/>
                      <a:pt x="1616" y="157"/>
                    </a:cubicBezTo>
                    <a:cubicBezTo>
                      <a:pt x="1467" y="55"/>
                      <a:pt x="1289" y="1"/>
                      <a:pt x="111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575" name="Google Shape;575;p37"/>
              <p:cNvSpPr/>
              <p:nvPr/>
            </p:nvSpPr>
            <p:spPr>
              <a:xfrm>
                <a:off x="8311100" y="1643800"/>
                <a:ext cx="53175" cy="42225"/>
              </a:xfrm>
              <a:custGeom>
                <a:avLst/>
                <a:gdLst/>
                <a:ahLst/>
                <a:cxnLst/>
                <a:rect l="l" t="t" r="r" b="b"/>
                <a:pathLst>
                  <a:path w="2127" h="1689" extrusionOk="0">
                    <a:moveTo>
                      <a:pt x="1199" y="705"/>
                    </a:moveTo>
                    <a:cubicBezTo>
                      <a:pt x="1207" y="705"/>
                      <a:pt x="1143" y="835"/>
                      <a:pt x="1133" y="835"/>
                    </a:cubicBezTo>
                    <a:cubicBezTo>
                      <a:pt x="1130" y="835"/>
                      <a:pt x="1135" y="812"/>
                      <a:pt x="1161" y="747"/>
                    </a:cubicBezTo>
                    <a:cubicBezTo>
                      <a:pt x="1161" y="747"/>
                      <a:pt x="1161" y="727"/>
                      <a:pt x="1180" y="727"/>
                    </a:cubicBezTo>
                    <a:cubicBezTo>
                      <a:pt x="1191" y="711"/>
                      <a:pt x="1197" y="705"/>
                      <a:pt x="1199" y="705"/>
                    </a:cubicBezTo>
                    <a:close/>
                    <a:moveTo>
                      <a:pt x="1121" y="0"/>
                    </a:moveTo>
                    <a:cubicBezTo>
                      <a:pt x="917" y="0"/>
                      <a:pt x="716" y="69"/>
                      <a:pt x="570" y="215"/>
                    </a:cubicBezTo>
                    <a:cubicBezTo>
                      <a:pt x="0" y="729"/>
                      <a:pt x="424" y="1689"/>
                      <a:pt x="1106" y="1689"/>
                    </a:cubicBezTo>
                    <a:cubicBezTo>
                      <a:pt x="1156" y="1689"/>
                      <a:pt x="1207" y="1684"/>
                      <a:pt x="1259" y="1673"/>
                    </a:cubicBezTo>
                    <a:cubicBezTo>
                      <a:pt x="1515" y="1634"/>
                      <a:pt x="1752" y="1516"/>
                      <a:pt x="1890" y="1299"/>
                    </a:cubicBezTo>
                    <a:cubicBezTo>
                      <a:pt x="2126" y="905"/>
                      <a:pt x="2008" y="392"/>
                      <a:pt x="1633" y="156"/>
                    </a:cubicBezTo>
                    <a:cubicBezTo>
                      <a:pt x="1485" y="54"/>
                      <a:pt x="1302" y="0"/>
                      <a:pt x="112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576" name="Google Shape;576;p37"/>
              <p:cNvSpPr/>
              <p:nvPr/>
            </p:nvSpPr>
            <p:spPr>
              <a:xfrm>
                <a:off x="8268250" y="1685850"/>
                <a:ext cx="53150" cy="42050"/>
              </a:xfrm>
              <a:custGeom>
                <a:avLst/>
                <a:gdLst/>
                <a:ahLst/>
                <a:cxnLst/>
                <a:rect l="l" t="t" r="r" b="b"/>
                <a:pathLst>
                  <a:path w="2126" h="1682" extrusionOk="0">
                    <a:moveTo>
                      <a:pt x="1205" y="711"/>
                    </a:moveTo>
                    <a:cubicBezTo>
                      <a:pt x="1216" y="711"/>
                      <a:pt x="1152" y="837"/>
                      <a:pt x="1145" y="837"/>
                    </a:cubicBezTo>
                    <a:cubicBezTo>
                      <a:pt x="1141" y="837"/>
                      <a:pt x="1149" y="812"/>
                      <a:pt x="1180" y="740"/>
                    </a:cubicBezTo>
                    <a:cubicBezTo>
                      <a:pt x="1195" y="719"/>
                      <a:pt x="1203" y="711"/>
                      <a:pt x="1205" y="711"/>
                    </a:cubicBezTo>
                    <a:close/>
                    <a:moveTo>
                      <a:pt x="1118" y="1"/>
                    </a:moveTo>
                    <a:cubicBezTo>
                      <a:pt x="920" y="1"/>
                      <a:pt x="723" y="64"/>
                      <a:pt x="569" y="208"/>
                    </a:cubicBezTo>
                    <a:cubicBezTo>
                      <a:pt x="0" y="722"/>
                      <a:pt x="424" y="1682"/>
                      <a:pt x="1122" y="1682"/>
                    </a:cubicBezTo>
                    <a:cubicBezTo>
                      <a:pt x="1173" y="1682"/>
                      <a:pt x="1225" y="1677"/>
                      <a:pt x="1279" y="1666"/>
                    </a:cubicBezTo>
                    <a:cubicBezTo>
                      <a:pt x="1515" y="1626"/>
                      <a:pt x="1752" y="1508"/>
                      <a:pt x="1889" y="1292"/>
                    </a:cubicBezTo>
                    <a:cubicBezTo>
                      <a:pt x="2126" y="917"/>
                      <a:pt x="2008" y="405"/>
                      <a:pt x="1633" y="149"/>
                    </a:cubicBezTo>
                    <a:cubicBezTo>
                      <a:pt x="1482" y="54"/>
                      <a:pt x="1300" y="1"/>
                      <a:pt x="111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</p:grpSp>
        <p:sp>
          <p:nvSpPr>
            <p:cNvPr id="577" name="Google Shape;577;p37"/>
            <p:cNvSpPr/>
            <p:nvPr/>
          </p:nvSpPr>
          <p:spPr>
            <a:xfrm>
              <a:off x="7917050" y="784347"/>
              <a:ext cx="375355" cy="443712"/>
            </a:xfrm>
            <a:custGeom>
              <a:avLst/>
              <a:gdLst/>
              <a:ahLst/>
              <a:cxnLst/>
              <a:rect l="l" t="t" r="r" b="b"/>
              <a:pathLst>
                <a:path w="12020" h="14209" extrusionOk="0">
                  <a:moveTo>
                    <a:pt x="3122" y="1"/>
                  </a:moveTo>
                  <a:cubicBezTo>
                    <a:pt x="3027" y="1"/>
                    <a:pt x="2932" y="6"/>
                    <a:pt x="2838" y="19"/>
                  </a:cubicBezTo>
                  <a:cubicBezTo>
                    <a:pt x="1222" y="216"/>
                    <a:pt x="375" y="1811"/>
                    <a:pt x="158" y="3269"/>
                  </a:cubicBezTo>
                  <a:cubicBezTo>
                    <a:pt x="40" y="4097"/>
                    <a:pt x="20" y="4944"/>
                    <a:pt x="20" y="5772"/>
                  </a:cubicBezTo>
                  <a:cubicBezTo>
                    <a:pt x="0" y="6580"/>
                    <a:pt x="0" y="7387"/>
                    <a:pt x="40" y="8215"/>
                  </a:cubicBezTo>
                  <a:cubicBezTo>
                    <a:pt x="119" y="10067"/>
                    <a:pt x="355" y="11919"/>
                    <a:pt x="710" y="13732"/>
                  </a:cubicBezTo>
                  <a:cubicBezTo>
                    <a:pt x="765" y="13970"/>
                    <a:pt x="956" y="14209"/>
                    <a:pt x="1221" y="14209"/>
                  </a:cubicBezTo>
                  <a:cubicBezTo>
                    <a:pt x="1241" y="14209"/>
                    <a:pt x="1261" y="14207"/>
                    <a:pt x="1281" y="14205"/>
                  </a:cubicBezTo>
                  <a:cubicBezTo>
                    <a:pt x="3212" y="13889"/>
                    <a:pt x="5064" y="13239"/>
                    <a:pt x="6778" y="12293"/>
                  </a:cubicBezTo>
                  <a:cubicBezTo>
                    <a:pt x="7606" y="11840"/>
                    <a:pt x="8414" y="11308"/>
                    <a:pt x="9143" y="10697"/>
                  </a:cubicBezTo>
                  <a:cubicBezTo>
                    <a:pt x="9970" y="10028"/>
                    <a:pt x="10798" y="9279"/>
                    <a:pt x="11330" y="8353"/>
                  </a:cubicBezTo>
                  <a:cubicBezTo>
                    <a:pt x="11822" y="7525"/>
                    <a:pt x="12019" y="6501"/>
                    <a:pt x="11704" y="5575"/>
                  </a:cubicBezTo>
                  <a:cubicBezTo>
                    <a:pt x="11389" y="4649"/>
                    <a:pt x="10581" y="4058"/>
                    <a:pt x="9655" y="3861"/>
                  </a:cubicBezTo>
                  <a:cubicBezTo>
                    <a:pt x="9425" y="3815"/>
                    <a:pt x="9200" y="3794"/>
                    <a:pt x="8982" y="3794"/>
                  </a:cubicBezTo>
                  <a:cubicBezTo>
                    <a:pt x="7872" y="3794"/>
                    <a:pt x="6912" y="4345"/>
                    <a:pt x="6089" y="5102"/>
                  </a:cubicBezTo>
                  <a:cubicBezTo>
                    <a:pt x="6187" y="4314"/>
                    <a:pt x="6167" y="3526"/>
                    <a:pt x="6010" y="2757"/>
                  </a:cubicBezTo>
                  <a:cubicBezTo>
                    <a:pt x="5852" y="2009"/>
                    <a:pt x="5537" y="1319"/>
                    <a:pt x="4966" y="767"/>
                  </a:cubicBezTo>
                  <a:cubicBezTo>
                    <a:pt x="4481" y="300"/>
                    <a:pt x="3800" y="1"/>
                    <a:pt x="312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</p:grpSp>
      <p:grpSp>
        <p:nvGrpSpPr>
          <p:cNvPr id="578" name="Google Shape;578;p37"/>
          <p:cNvGrpSpPr/>
          <p:nvPr/>
        </p:nvGrpSpPr>
        <p:grpSpPr>
          <a:xfrm>
            <a:off x="1882438" y="1478932"/>
            <a:ext cx="7990503" cy="1630063"/>
            <a:chOff x="1411828" y="1109198"/>
            <a:chExt cx="5992877" cy="1222547"/>
          </a:xfrm>
        </p:grpSpPr>
        <p:grpSp>
          <p:nvGrpSpPr>
            <p:cNvPr id="579" name="Google Shape;579;p37"/>
            <p:cNvGrpSpPr/>
            <p:nvPr/>
          </p:nvGrpSpPr>
          <p:grpSpPr>
            <a:xfrm>
              <a:off x="6086056" y="1109219"/>
              <a:ext cx="1318649" cy="1222526"/>
              <a:chOff x="6408388" y="676125"/>
              <a:chExt cx="957068" cy="887238"/>
            </a:xfrm>
          </p:grpSpPr>
          <p:sp>
            <p:nvSpPr>
              <p:cNvPr id="580" name="Google Shape;580;p37"/>
              <p:cNvSpPr/>
              <p:nvPr/>
            </p:nvSpPr>
            <p:spPr>
              <a:xfrm>
                <a:off x="6408388" y="676125"/>
                <a:ext cx="957068" cy="887238"/>
              </a:xfrm>
              <a:custGeom>
                <a:avLst/>
                <a:gdLst/>
                <a:ahLst/>
                <a:cxnLst/>
                <a:rect l="l" t="t" r="r" b="b"/>
                <a:pathLst>
                  <a:path w="17694" h="16403" extrusionOk="0">
                    <a:moveTo>
                      <a:pt x="11121" y="0"/>
                    </a:moveTo>
                    <a:cubicBezTo>
                      <a:pt x="10889" y="0"/>
                      <a:pt x="10632" y="141"/>
                      <a:pt x="10384" y="423"/>
                    </a:cubicBezTo>
                    <a:cubicBezTo>
                      <a:pt x="9083" y="1940"/>
                      <a:pt x="7547" y="7950"/>
                      <a:pt x="7547" y="7950"/>
                    </a:cubicBezTo>
                    <a:cubicBezTo>
                      <a:pt x="6051" y="7484"/>
                      <a:pt x="6476" y="794"/>
                      <a:pt x="4635" y="794"/>
                    </a:cubicBezTo>
                    <a:cubicBezTo>
                      <a:pt x="4293" y="794"/>
                      <a:pt x="3874" y="1024"/>
                      <a:pt x="3350" y="1566"/>
                    </a:cubicBezTo>
                    <a:cubicBezTo>
                      <a:pt x="0" y="5034"/>
                      <a:pt x="0" y="16383"/>
                      <a:pt x="8729" y="16402"/>
                    </a:cubicBezTo>
                    <a:cubicBezTo>
                      <a:pt x="14521" y="16402"/>
                      <a:pt x="15802" y="11871"/>
                      <a:pt x="15802" y="11871"/>
                    </a:cubicBezTo>
                    <a:cubicBezTo>
                      <a:pt x="11310" y="10945"/>
                      <a:pt x="11270" y="9999"/>
                      <a:pt x="11270" y="9999"/>
                    </a:cubicBezTo>
                    <a:cubicBezTo>
                      <a:pt x="17102" y="8994"/>
                      <a:pt x="17694" y="4147"/>
                      <a:pt x="16334" y="3911"/>
                    </a:cubicBezTo>
                    <a:cubicBezTo>
                      <a:pt x="16281" y="3902"/>
                      <a:pt x="16227" y="3898"/>
                      <a:pt x="16172" y="3898"/>
                    </a:cubicBezTo>
                    <a:cubicBezTo>
                      <a:pt x="15478" y="3898"/>
                      <a:pt x="14691" y="4569"/>
                      <a:pt x="14101" y="5203"/>
                    </a:cubicBezTo>
                    <a:lnTo>
                      <a:pt x="14101" y="5203"/>
                    </a:lnTo>
                    <a:cubicBezTo>
                      <a:pt x="15113" y="3802"/>
                      <a:pt x="16392" y="1429"/>
                      <a:pt x="14561" y="226"/>
                    </a:cubicBezTo>
                    <a:cubicBezTo>
                      <a:pt x="14532" y="207"/>
                      <a:pt x="14500" y="198"/>
                      <a:pt x="14464" y="198"/>
                    </a:cubicBezTo>
                    <a:cubicBezTo>
                      <a:pt x="13639" y="198"/>
                      <a:pt x="11131" y="5213"/>
                      <a:pt x="11112" y="5213"/>
                    </a:cubicBezTo>
                    <a:cubicBezTo>
                      <a:pt x="11112" y="5213"/>
                      <a:pt x="11112" y="5212"/>
                      <a:pt x="11113" y="5211"/>
                    </a:cubicBezTo>
                    <a:cubicBezTo>
                      <a:pt x="12449" y="1756"/>
                      <a:pt x="11942" y="0"/>
                      <a:pt x="11121" y="0"/>
                    </a:cubicBezTo>
                    <a:close/>
                  </a:path>
                </a:pathLst>
              </a:custGeom>
              <a:solidFill>
                <a:schemeClr val="lt2"/>
              </a:solidFill>
              <a:ln w="19050" cap="flat" cmpd="sng">
                <a:solidFill>
                  <a:schemeClr val="accent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581" name="Google Shape;581;p37"/>
              <p:cNvSpPr/>
              <p:nvPr/>
            </p:nvSpPr>
            <p:spPr>
              <a:xfrm>
                <a:off x="6577853" y="807673"/>
                <a:ext cx="106611" cy="103691"/>
              </a:xfrm>
              <a:custGeom>
                <a:avLst/>
                <a:gdLst/>
                <a:ahLst/>
                <a:cxnLst/>
                <a:rect l="l" t="t" r="r" b="b"/>
                <a:pathLst>
                  <a:path w="1971" h="1917" extrusionOk="0">
                    <a:moveTo>
                      <a:pt x="749" y="1"/>
                    </a:moveTo>
                    <a:cubicBezTo>
                      <a:pt x="749" y="1"/>
                      <a:pt x="0" y="1656"/>
                      <a:pt x="867" y="1892"/>
                    </a:cubicBezTo>
                    <a:cubicBezTo>
                      <a:pt x="928" y="1909"/>
                      <a:pt x="986" y="1916"/>
                      <a:pt x="1041" y="1916"/>
                    </a:cubicBezTo>
                    <a:cubicBezTo>
                      <a:pt x="1783" y="1916"/>
                      <a:pt x="1970" y="533"/>
                      <a:pt x="1970" y="533"/>
                    </a:cubicBezTo>
                    <a:lnTo>
                      <a:pt x="1734" y="395"/>
                    </a:lnTo>
                    <a:cubicBezTo>
                      <a:pt x="1734" y="395"/>
                      <a:pt x="1466" y="1468"/>
                      <a:pt x="1071" y="1468"/>
                    </a:cubicBezTo>
                    <a:cubicBezTo>
                      <a:pt x="1024" y="1468"/>
                      <a:pt x="976" y="1453"/>
                      <a:pt x="926" y="1420"/>
                    </a:cubicBezTo>
                    <a:cubicBezTo>
                      <a:pt x="453" y="1085"/>
                      <a:pt x="1064" y="178"/>
                      <a:pt x="1064" y="178"/>
                    </a:cubicBezTo>
                    <a:lnTo>
                      <a:pt x="749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582" name="Google Shape;582;p37"/>
              <p:cNvSpPr/>
              <p:nvPr/>
            </p:nvSpPr>
            <p:spPr>
              <a:xfrm>
                <a:off x="6413700" y="777875"/>
                <a:ext cx="167998" cy="133278"/>
              </a:xfrm>
              <a:custGeom>
                <a:avLst/>
                <a:gdLst/>
                <a:ahLst/>
                <a:cxnLst/>
                <a:rect l="l" t="t" r="r" b="b"/>
                <a:pathLst>
                  <a:path w="2582" h="2464" extrusionOk="0">
                    <a:moveTo>
                      <a:pt x="1" y="0"/>
                    </a:moveTo>
                    <a:lnTo>
                      <a:pt x="1715" y="2463"/>
                    </a:lnTo>
                    <a:cubicBezTo>
                      <a:pt x="1715" y="2463"/>
                      <a:pt x="1912" y="1419"/>
                      <a:pt x="2582" y="552"/>
                    </a:cubicBezTo>
                    <a:lnTo>
                      <a:pt x="1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583" name="Google Shape;583;p37"/>
              <p:cNvSpPr/>
              <p:nvPr/>
            </p:nvSpPr>
            <p:spPr>
              <a:xfrm>
                <a:off x="6611118" y="1260788"/>
                <a:ext cx="42461" cy="48302"/>
              </a:xfrm>
              <a:custGeom>
                <a:avLst/>
                <a:gdLst/>
                <a:ahLst/>
                <a:cxnLst/>
                <a:rect l="l" t="t" r="r" b="b"/>
                <a:pathLst>
                  <a:path w="785" h="893" extrusionOk="0">
                    <a:moveTo>
                      <a:pt x="253" y="1"/>
                    </a:moveTo>
                    <a:cubicBezTo>
                      <a:pt x="1" y="1"/>
                      <a:pt x="289" y="892"/>
                      <a:pt x="513" y="892"/>
                    </a:cubicBezTo>
                    <a:cubicBezTo>
                      <a:pt x="525" y="892"/>
                      <a:pt x="536" y="890"/>
                      <a:pt x="548" y="884"/>
                    </a:cubicBezTo>
                    <a:cubicBezTo>
                      <a:pt x="784" y="766"/>
                      <a:pt x="390" y="57"/>
                      <a:pt x="390" y="57"/>
                    </a:cubicBezTo>
                    <a:cubicBezTo>
                      <a:pt x="333" y="18"/>
                      <a:pt x="287" y="1"/>
                      <a:pt x="253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584" name="Google Shape;584;p37"/>
              <p:cNvSpPr/>
              <p:nvPr/>
            </p:nvSpPr>
            <p:spPr>
              <a:xfrm>
                <a:off x="6755864" y="1437555"/>
                <a:ext cx="68207" cy="30290"/>
              </a:xfrm>
              <a:custGeom>
                <a:avLst/>
                <a:gdLst/>
                <a:ahLst/>
                <a:cxnLst/>
                <a:rect l="l" t="t" r="r" b="b"/>
                <a:pathLst>
                  <a:path w="1261" h="560" extrusionOk="0">
                    <a:moveTo>
                      <a:pt x="492" y="0"/>
                    </a:moveTo>
                    <a:lnTo>
                      <a:pt x="492" y="0"/>
                    </a:lnTo>
                    <a:cubicBezTo>
                      <a:pt x="1" y="82"/>
                      <a:pt x="735" y="559"/>
                      <a:pt x="1053" y="559"/>
                    </a:cubicBezTo>
                    <a:cubicBezTo>
                      <a:pt x="1118" y="559"/>
                      <a:pt x="1165" y="539"/>
                      <a:pt x="1182" y="493"/>
                    </a:cubicBezTo>
                    <a:cubicBezTo>
                      <a:pt x="1261" y="256"/>
                      <a:pt x="492" y="0"/>
                      <a:pt x="492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585" name="Google Shape;585;p37"/>
              <p:cNvSpPr/>
              <p:nvPr/>
            </p:nvSpPr>
            <p:spPr>
              <a:xfrm>
                <a:off x="6914403" y="1510523"/>
                <a:ext cx="60851" cy="18282"/>
              </a:xfrm>
              <a:custGeom>
                <a:avLst/>
                <a:gdLst/>
                <a:ahLst/>
                <a:cxnLst/>
                <a:rect l="l" t="t" r="r" b="b"/>
                <a:pathLst>
                  <a:path w="1125" h="338" extrusionOk="0">
                    <a:moveTo>
                      <a:pt x="686" y="1"/>
                    </a:moveTo>
                    <a:cubicBezTo>
                      <a:pt x="482" y="1"/>
                      <a:pt x="280" y="31"/>
                      <a:pt x="280" y="31"/>
                    </a:cubicBezTo>
                    <a:cubicBezTo>
                      <a:pt x="0" y="232"/>
                      <a:pt x="318" y="338"/>
                      <a:pt x="637" y="338"/>
                    </a:cubicBezTo>
                    <a:cubicBezTo>
                      <a:pt x="880" y="338"/>
                      <a:pt x="1125" y="276"/>
                      <a:pt x="1108" y="149"/>
                    </a:cubicBezTo>
                    <a:cubicBezTo>
                      <a:pt x="1098" y="31"/>
                      <a:pt x="891" y="1"/>
                      <a:pt x="68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586" name="Google Shape;586;p37"/>
              <p:cNvSpPr/>
              <p:nvPr/>
            </p:nvSpPr>
            <p:spPr>
              <a:xfrm>
                <a:off x="6802274" y="1503599"/>
                <a:ext cx="67613" cy="25422"/>
              </a:xfrm>
              <a:custGeom>
                <a:avLst/>
                <a:gdLst/>
                <a:ahLst/>
                <a:cxnLst/>
                <a:rect l="l" t="t" r="r" b="b"/>
                <a:pathLst>
                  <a:path w="1250" h="470" extrusionOk="0">
                    <a:moveTo>
                      <a:pt x="442" y="1"/>
                    </a:moveTo>
                    <a:cubicBezTo>
                      <a:pt x="1" y="153"/>
                      <a:pt x="653" y="470"/>
                      <a:pt x="999" y="470"/>
                    </a:cubicBezTo>
                    <a:cubicBezTo>
                      <a:pt x="1102" y="470"/>
                      <a:pt x="1177" y="442"/>
                      <a:pt x="1191" y="375"/>
                    </a:cubicBezTo>
                    <a:cubicBezTo>
                      <a:pt x="1250" y="139"/>
                      <a:pt x="442" y="1"/>
                      <a:pt x="442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587" name="Google Shape;587;p37"/>
              <p:cNvSpPr/>
              <p:nvPr/>
            </p:nvSpPr>
            <p:spPr>
              <a:xfrm>
                <a:off x="6532363" y="1237367"/>
                <a:ext cx="42352" cy="47329"/>
              </a:xfrm>
              <a:custGeom>
                <a:avLst/>
                <a:gdLst/>
                <a:ahLst/>
                <a:cxnLst/>
                <a:rect l="l" t="t" r="r" b="b"/>
                <a:pathLst>
                  <a:path w="783" h="875" extrusionOk="0">
                    <a:moveTo>
                      <a:pt x="250" y="0"/>
                    </a:moveTo>
                    <a:cubicBezTo>
                      <a:pt x="1" y="0"/>
                      <a:pt x="282" y="875"/>
                      <a:pt x="505" y="875"/>
                    </a:cubicBezTo>
                    <a:cubicBezTo>
                      <a:pt x="519" y="875"/>
                      <a:pt x="532" y="871"/>
                      <a:pt x="546" y="864"/>
                    </a:cubicBezTo>
                    <a:cubicBezTo>
                      <a:pt x="782" y="766"/>
                      <a:pt x="388" y="56"/>
                      <a:pt x="388" y="56"/>
                    </a:cubicBezTo>
                    <a:cubicBezTo>
                      <a:pt x="331" y="17"/>
                      <a:pt x="285" y="0"/>
                      <a:pt x="250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588" name="Google Shape;588;p37"/>
              <p:cNvSpPr/>
              <p:nvPr/>
            </p:nvSpPr>
            <p:spPr>
              <a:xfrm>
                <a:off x="6545128" y="1322667"/>
                <a:ext cx="42352" cy="48356"/>
              </a:xfrm>
              <a:custGeom>
                <a:avLst/>
                <a:gdLst/>
                <a:ahLst/>
                <a:cxnLst/>
                <a:rect l="l" t="t" r="r" b="b"/>
                <a:pathLst>
                  <a:path w="783" h="894" extrusionOk="0">
                    <a:moveTo>
                      <a:pt x="252" y="0"/>
                    </a:moveTo>
                    <a:cubicBezTo>
                      <a:pt x="0" y="0"/>
                      <a:pt x="285" y="893"/>
                      <a:pt x="523" y="893"/>
                    </a:cubicBezTo>
                    <a:cubicBezTo>
                      <a:pt x="537" y="893"/>
                      <a:pt x="552" y="890"/>
                      <a:pt x="566" y="883"/>
                    </a:cubicBezTo>
                    <a:cubicBezTo>
                      <a:pt x="782" y="785"/>
                      <a:pt x="388" y="56"/>
                      <a:pt x="388" y="56"/>
                    </a:cubicBezTo>
                    <a:cubicBezTo>
                      <a:pt x="332" y="17"/>
                      <a:pt x="287" y="0"/>
                      <a:pt x="252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589" name="Google Shape;589;p37"/>
              <p:cNvSpPr/>
              <p:nvPr/>
            </p:nvSpPr>
            <p:spPr>
              <a:xfrm>
                <a:off x="6611118" y="1347116"/>
                <a:ext cx="42461" cy="48248"/>
              </a:xfrm>
              <a:custGeom>
                <a:avLst/>
                <a:gdLst/>
                <a:ahLst/>
                <a:cxnLst/>
                <a:rect l="l" t="t" r="r" b="b"/>
                <a:pathLst>
                  <a:path w="785" h="892" extrusionOk="0">
                    <a:moveTo>
                      <a:pt x="253" y="1"/>
                    </a:moveTo>
                    <a:cubicBezTo>
                      <a:pt x="1" y="1"/>
                      <a:pt x="289" y="892"/>
                      <a:pt x="513" y="892"/>
                    </a:cubicBezTo>
                    <a:cubicBezTo>
                      <a:pt x="525" y="892"/>
                      <a:pt x="536" y="889"/>
                      <a:pt x="548" y="884"/>
                    </a:cubicBezTo>
                    <a:cubicBezTo>
                      <a:pt x="784" y="766"/>
                      <a:pt x="390" y="57"/>
                      <a:pt x="390" y="57"/>
                    </a:cubicBezTo>
                    <a:cubicBezTo>
                      <a:pt x="333" y="18"/>
                      <a:pt x="287" y="1"/>
                      <a:pt x="253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590" name="Google Shape;590;p37"/>
              <p:cNvSpPr/>
              <p:nvPr/>
            </p:nvSpPr>
            <p:spPr>
              <a:xfrm>
                <a:off x="6618150" y="1432795"/>
                <a:ext cx="58850" cy="39756"/>
              </a:xfrm>
              <a:custGeom>
                <a:avLst/>
                <a:gdLst/>
                <a:ahLst/>
                <a:cxnLst/>
                <a:rect l="l" t="t" r="r" b="b"/>
                <a:pathLst>
                  <a:path w="1088" h="735" extrusionOk="0">
                    <a:moveTo>
                      <a:pt x="374" y="0"/>
                    </a:moveTo>
                    <a:cubicBezTo>
                      <a:pt x="1" y="0"/>
                      <a:pt x="572" y="734"/>
                      <a:pt x="846" y="734"/>
                    </a:cubicBezTo>
                    <a:cubicBezTo>
                      <a:pt x="879" y="734"/>
                      <a:pt x="908" y="723"/>
                      <a:pt x="930" y="699"/>
                    </a:cubicBezTo>
                    <a:cubicBezTo>
                      <a:pt x="1088" y="522"/>
                      <a:pt x="457" y="10"/>
                      <a:pt x="457" y="10"/>
                    </a:cubicBezTo>
                    <a:cubicBezTo>
                      <a:pt x="425" y="3"/>
                      <a:pt x="397" y="0"/>
                      <a:pt x="374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591" name="Google Shape;591;p37"/>
              <p:cNvSpPr/>
              <p:nvPr/>
            </p:nvSpPr>
            <p:spPr>
              <a:xfrm>
                <a:off x="6692849" y="1482288"/>
                <a:ext cx="67288" cy="26775"/>
              </a:xfrm>
              <a:custGeom>
                <a:avLst/>
                <a:gdLst/>
                <a:ahLst/>
                <a:cxnLst/>
                <a:rect l="l" t="t" r="r" b="b"/>
                <a:pathLst>
                  <a:path w="1244" h="495" extrusionOk="0">
                    <a:moveTo>
                      <a:pt x="455" y="1"/>
                    </a:moveTo>
                    <a:lnTo>
                      <a:pt x="455" y="1"/>
                    </a:lnTo>
                    <a:cubicBezTo>
                      <a:pt x="1" y="142"/>
                      <a:pt x="693" y="495"/>
                      <a:pt x="1025" y="495"/>
                    </a:cubicBezTo>
                    <a:cubicBezTo>
                      <a:pt x="1110" y="495"/>
                      <a:pt x="1172" y="471"/>
                      <a:pt x="1184" y="415"/>
                    </a:cubicBezTo>
                    <a:cubicBezTo>
                      <a:pt x="1243" y="158"/>
                      <a:pt x="455" y="1"/>
                      <a:pt x="455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592" name="Google Shape;592;p37"/>
              <p:cNvSpPr/>
              <p:nvPr/>
            </p:nvSpPr>
            <p:spPr>
              <a:xfrm>
                <a:off x="6864315" y="1457893"/>
                <a:ext cx="60851" cy="18715"/>
              </a:xfrm>
              <a:custGeom>
                <a:avLst/>
                <a:gdLst/>
                <a:ahLst/>
                <a:cxnLst/>
                <a:rect l="l" t="t" r="r" b="b"/>
                <a:pathLst>
                  <a:path w="1125" h="346" extrusionOk="0">
                    <a:moveTo>
                      <a:pt x="701" y="1"/>
                    </a:moveTo>
                    <a:cubicBezTo>
                      <a:pt x="492" y="1"/>
                      <a:pt x="280" y="38"/>
                      <a:pt x="280" y="38"/>
                    </a:cubicBezTo>
                    <a:cubicBezTo>
                      <a:pt x="0" y="239"/>
                      <a:pt x="318" y="346"/>
                      <a:pt x="637" y="346"/>
                    </a:cubicBezTo>
                    <a:cubicBezTo>
                      <a:pt x="880" y="346"/>
                      <a:pt x="1125" y="284"/>
                      <a:pt x="1108" y="156"/>
                    </a:cubicBezTo>
                    <a:cubicBezTo>
                      <a:pt x="1089" y="33"/>
                      <a:pt x="896" y="1"/>
                      <a:pt x="701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593" name="Google Shape;593;p37"/>
              <p:cNvSpPr/>
              <p:nvPr/>
            </p:nvSpPr>
            <p:spPr>
              <a:xfrm>
                <a:off x="6681111" y="1375243"/>
                <a:ext cx="58742" cy="39756"/>
              </a:xfrm>
              <a:custGeom>
                <a:avLst/>
                <a:gdLst/>
                <a:ahLst/>
                <a:cxnLst/>
                <a:rect l="l" t="t" r="r" b="b"/>
                <a:pathLst>
                  <a:path w="1086" h="735" extrusionOk="0">
                    <a:moveTo>
                      <a:pt x="372" y="0"/>
                    </a:moveTo>
                    <a:cubicBezTo>
                      <a:pt x="1" y="0"/>
                      <a:pt x="586" y="734"/>
                      <a:pt x="849" y="734"/>
                    </a:cubicBezTo>
                    <a:cubicBezTo>
                      <a:pt x="881" y="734"/>
                      <a:pt x="908" y="723"/>
                      <a:pt x="928" y="699"/>
                    </a:cubicBezTo>
                    <a:cubicBezTo>
                      <a:pt x="1086" y="502"/>
                      <a:pt x="456" y="10"/>
                      <a:pt x="456" y="10"/>
                    </a:cubicBezTo>
                    <a:cubicBezTo>
                      <a:pt x="424" y="3"/>
                      <a:pt x="396" y="0"/>
                      <a:pt x="372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</p:grpSp>
        <p:grpSp>
          <p:nvGrpSpPr>
            <p:cNvPr id="594" name="Google Shape;594;p37"/>
            <p:cNvGrpSpPr/>
            <p:nvPr/>
          </p:nvGrpSpPr>
          <p:grpSpPr>
            <a:xfrm>
              <a:off x="1411828" y="1109198"/>
              <a:ext cx="1477461" cy="1222409"/>
              <a:chOff x="7558775" y="805000"/>
              <a:chExt cx="862247" cy="713399"/>
            </a:xfrm>
          </p:grpSpPr>
          <p:sp>
            <p:nvSpPr>
              <p:cNvPr id="595" name="Google Shape;595;p37"/>
              <p:cNvSpPr/>
              <p:nvPr/>
            </p:nvSpPr>
            <p:spPr>
              <a:xfrm>
                <a:off x="7558775" y="805000"/>
                <a:ext cx="861539" cy="713399"/>
              </a:xfrm>
              <a:custGeom>
                <a:avLst/>
                <a:gdLst/>
                <a:ahLst/>
                <a:cxnLst/>
                <a:rect l="l" t="t" r="r" b="b"/>
                <a:pathLst>
                  <a:path w="23920" h="19807" extrusionOk="0">
                    <a:moveTo>
                      <a:pt x="6252" y="0"/>
                    </a:moveTo>
                    <a:cubicBezTo>
                      <a:pt x="6112" y="0"/>
                      <a:pt x="5973" y="14"/>
                      <a:pt x="5833" y="44"/>
                    </a:cubicBezTo>
                    <a:cubicBezTo>
                      <a:pt x="4000" y="438"/>
                      <a:pt x="6601" y="3669"/>
                      <a:pt x="6601" y="3669"/>
                    </a:cubicBezTo>
                    <a:cubicBezTo>
                      <a:pt x="6601" y="3669"/>
                      <a:pt x="4590" y="1565"/>
                      <a:pt x="3213" y="1565"/>
                    </a:cubicBezTo>
                    <a:cubicBezTo>
                      <a:pt x="2910" y="1565"/>
                      <a:pt x="2638" y="1667"/>
                      <a:pt x="2424" y="1916"/>
                    </a:cubicBezTo>
                    <a:cubicBezTo>
                      <a:pt x="1163" y="3354"/>
                      <a:pt x="4592" y="5837"/>
                      <a:pt x="4592" y="5837"/>
                    </a:cubicBezTo>
                    <a:cubicBezTo>
                      <a:pt x="4592" y="5837"/>
                      <a:pt x="2636" y="4760"/>
                      <a:pt x="1416" y="4760"/>
                    </a:cubicBezTo>
                    <a:cubicBezTo>
                      <a:pt x="953" y="4760"/>
                      <a:pt x="596" y="4916"/>
                      <a:pt x="493" y="5344"/>
                    </a:cubicBezTo>
                    <a:cubicBezTo>
                      <a:pt x="1" y="7393"/>
                      <a:pt x="4119" y="10624"/>
                      <a:pt x="7961" y="11629"/>
                    </a:cubicBezTo>
                    <a:cubicBezTo>
                      <a:pt x="7961" y="11629"/>
                      <a:pt x="5401" y="13430"/>
                      <a:pt x="2896" y="13430"/>
                    </a:cubicBezTo>
                    <a:cubicBezTo>
                      <a:pt x="2436" y="13430"/>
                      <a:pt x="1978" y="13369"/>
                      <a:pt x="1538" y="13225"/>
                    </a:cubicBezTo>
                    <a:lnTo>
                      <a:pt x="1538" y="13225"/>
                    </a:lnTo>
                    <a:cubicBezTo>
                      <a:pt x="1538" y="13226"/>
                      <a:pt x="2025" y="19807"/>
                      <a:pt x="11322" y="19807"/>
                    </a:cubicBezTo>
                    <a:cubicBezTo>
                      <a:pt x="11377" y="19807"/>
                      <a:pt x="11432" y="19806"/>
                      <a:pt x="11488" y="19806"/>
                    </a:cubicBezTo>
                    <a:cubicBezTo>
                      <a:pt x="22029" y="19727"/>
                      <a:pt x="23920" y="1758"/>
                      <a:pt x="18482" y="1108"/>
                    </a:cubicBezTo>
                    <a:cubicBezTo>
                      <a:pt x="18193" y="1074"/>
                      <a:pt x="17922" y="1058"/>
                      <a:pt x="17669" y="1058"/>
                    </a:cubicBezTo>
                    <a:cubicBezTo>
                      <a:pt x="13957" y="1058"/>
                      <a:pt x="13821" y="4556"/>
                      <a:pt x="12512" y="7433"/>
                    </a:cubicBezTo>
                    <a:cubicBezTo>
                      <a:pt x="12512" y="7433"/>
                      <a:pt x="9438" y="0"/>
                      <a:pt x="6252" y="0"/>
                    </a:cubicBezTo>
                    <a:close/>
                  </a:path>
                </a:pathLst>
              </a:custGeom>
              <a:solidFill>
                <a:schemeClr val="lt2"/>
              </a:solidFill>
              <a:ln w="19050" cap="flat" cmpd="sng">
                <a:solidFill>
                  <a:schemeClr val="accent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596" name="Google Shape;596;p37"/>
              <p:cNvSpPr/>
              <p:nvPr/>
            </p:nvSpPr>
            <p:spPr>
              <a:xfrm>
                <a:off x="8020052" y="1100380"/>
                <a:ext cx="273625" cy="163952"/>
              </a:xfrm>
              <a:custGeom>
                <a:avLst/>
                <a:gdLst/>
                <a:ahLst/>
                <a:cxnLst/>
                <a:rect l="l" t="t" r="r" b="b"/>
                <a:pathLst>
                  <a:path w="7597" h="4552" extrusionOk="0">
                    <a:moveTo>
                      <a:pt x="2207" y="729"/>
                    </a:moveTo>
                    <a:lnTo>
                      <a:pt x="2207" y="729"/>
                    </a:lnTo>
                    <a:cubicBezTo>
                      <a:pt x="2207" y="729"/>
                      <a:pt x="2172" y="778"/>
                      <a:pt x="2124" y="861"/>
                    </a:cubicBezTo>
                    <a:lnTo>
                      <a:pt x="2124" y="861"/>
                    </a:lnTo>
                    <a:cubicBezTo>
                      <a:pt x="2176" y="781"/>
                      <a:pt x="2207" y="729"/>
                      <a:pt x="2207" y="729"/>
                    </a:cubicBezTo>
                    <a:close/>
                    <a:moveTo>
                      <a:pt x="907" y="0"/>
                    </a:moveTo>
                    <a:lnTo>
                      <a:pt x="907" y="0"/>
                    </a:lnTo>
                    <a:cubicBezTo>
                      <a:pt x="907" y="0"/>
                      <a:pt x="1" y="237"/>
                      <a:pt x="237" y="1497"/>
                    </a:cubicBezTo>
                    <a:cubicBezTo>
                      <a:pt x="344" y="2066"/>
                      <a:pt x="618" y="2222"/>
                      <a:pt x="888" y="2222"/>
                    </a:cubicBezTo>
                    <a:cubicBezTo>
                      <a:pt x="1216" y="2222"/>
                      <a:pt x="1537" y="1990"/>
                      <a:pt x="1537" y="1990"/>
                    </a:cubicBezTo>
                    <a:lnTo>
                      <a:pt x="1537" y="1990"/>
                    </a:lnTo>
                    <a:cubicBezTo>
                      <a:pt x="1537" y="1990"/>
                      <a:pt x="947" y="2601"/>
                      <a:pt x="1971" y="3054"/>
                    </a:cubicBezTo>
                    <a:cubicBezTo>
                      <a:pt x="2156" y="3132"/>
                      <a:pt x="2332" y="3164"/>
                      <a:pt x="2497" y="3164"/>
                    </a:cubicBezTo>
                    <a:cubicBezTo>
                      <a:pt x="3247" y="3164"/>
                      <a:pt x="3764" y="2503"/>
                      <a:pt x="3764" y="2502"/>
                    </a:cubicBezTo>
                    <a:lnTo>
                      <a:pt x="3764" y="2502"/>
                    </a:lnTo>
                    <a:cubicBezTo>
                      <a:pt x="3764" y="2503"/>
                      <a:pt x="2937" y="3960"/>
                      <a:pt x="4118" y="4256"/>
                    </a:cubicBezTo>
                    <a:cubicBezTo>
                      <a:pt x="4263" y="4292"/>
                      <a:pt x="4396" y="4308"/>
                      <a:pt x="4519" y="4308"/>
                    </a:cubicBezTo>
                    <a:cubicBezTo>
                      <a:pt x="5147" y="4308"/>
                      <a:pt x="5506" y="3895"/>
                      <a:pt x="5661" y="3655"/>
                    </a:cubicBezTo>
                    <a:lnTo>
                      <a:pt x="5661" y="3655"/>
                    </a:lnTo>
                    <a:cubicBezTo>
                      <a:pt x="5587" y="3860"/>
                      <a:pt x="5595" y="4216"/>
                      <a:pt x="6306" y="4492"/>
                    </a:cubicBezTo>
                    <a:cubicBezTo>
                      <a:pt x="6411" y="4533"/>
                      <a:pt x="6508" y="4552"/>
                      <a:pt x="6598" y="4552"/>
                    </a:cubicBezTo>
                    <a:cubicBezTo>
                      <a:pt x="7416" y="4552"/>
                      <a:pt x="7597" y="2992"/>
                      <a:pt x="7153" y="2423"/>
                    </a:cubicBezTo>
                    <a:lnTo>
                      <a:pt x="7153" y="2423"/>
                    </a:lnTo>
                    <a:cubicBezTo>
                      <a:pt x="7153" y="2424"/>
                      <a:pt x="7251" y="3684"/>
                      <a:pt x="6463" y="3960"/>
                    </a:cubicBezTo>
                    <a:cubicBezTo>
                      <a:pt x="6410" y="3980"/>
                      <a:pt x="6361" y="3990"/>
                      <a:pt x="6317" y="3990"/>
                    </a:cubicBezTo>
                    <a:cubicBezTo>
                      <a:pt x="5709" y="3990"/>
                      <a:pt x="5931" y="2227"/>
                      <a:pt x="5931" y="2226"/>
                    </a:cubicBezTo>
                    <a:lnTo>
                      <a:pt x="5931" y="2226"/>
                    </a:lnTo>
                    <a:cubicBezTo>
                      <a:pt x="5931" y="2227"/>
                      <a:pt x="5633" y="3602"/>
                      <a:pt x="4839" y="3602"/>
                    </a:cubicBezTo>
                    <a:cubicBezTo>
                      <a:pt x="4767" y="3602"/>
                      <a:pt x="4691" y="3591"/>
                      <a:pt x="4611" y="3566"/>
                    </a:cubicBezTo>
                    <a:cubicBezTo>
                      <a:pt x="3626" y="3290"/>
                      <a:pt x="4118" y="1400"/>
                      <a:pt x="4118" y="1399"/>
                    </a:cubicBezTo>
                    <a:lnTo>
                      <a:pt x="4118" y="1399"/>
                    </a:lnTo>
                    <a:cubicBezTo>
                      <a:pt x="4118" y="1399"/>
                      <a:pt x="3548" y="2627"/>
                      <a:pt x="2735" y="2627"/>
                    </a:cubicBezTo>
                    <a:cubicBezTo>
                      <a:pt x="2604" y="2627"/>
                      <a:pt x="2467" y="2596"/>
                      <a:pt x="2326" y="2522"/>
                    </a:cubicBezTo>
                    <a:cubicBezTo>
                      <a:pt x="1503" y="2095"/>
                      <a:pt x="1925" y="1198"/>
                      <a:pt x="2124" y="861"/>
                    </a:cubicBezTo>
                    <a:lnTo>
                      <a:pt x="2124" y="861"/>
                    </a:lnTo>
                    <a:cubicBezTo>
                      <a:pt x="1948" y="1124"/>
                      <a:pt x="1530" y="1693"/>
                      <a:pt x="1187" y="1693"/>
                    </a:cubicBezTo>
                    <a:cubicBezTo>
                      <a:pt x="1084" y="1693"/>
                      <a:pt x="988" y="1642"/>
                      <a:pt x="907" y="1517"/>
                    </a:cubicBezTo>
                    <a:cubicBezTo>
                      <a:pt x="493" y="867"/>
                      <a:pt x="907" y="0"/>
                      <a:pt x="907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597" name="Google Shape;597;p37"/>
              <p:cNvSpPr/>
              <p:nvPr/>
            </p:nvSpPr>
            <p:spPr>
              <a:xfrm>
                <a:off x="7939373" y="1202958"/>
                <a:ext cx="234762" cy="243514"/>
              </a:xfrm>
              <a:custGeom>
                <a:avLst/>
                <a:gdLst/>
                <a:ahLst/>
                <a:cxnLst/>
                <a:rect l="l" t="t" r="r" b="b"/>
                <a:pathLst>
                  <a:path w="6518" h="6761" extrusionOk="0">
                    <a:moveTo>
                      <a:pt x="2418" y="1250"/>
                    </a:moveTo>
                    <a:cubicBezTo>
                      <a:pt x="2418" y="1250"/>
                      <a:pt x="2380" y="1273"/>
                      <a:pt x="2319" y="1314"/>
                    </a:cubicBezTo>
                    <a:lnTo>
                      <a:pt x="2319" y="1314"/>
                    </a:lnTo>
                    <a:cubicBezTo>
                      <a:pt x="2381" y="1275"/>
                      <a:pt x="2418" y="1250"/>
                      <a:pt x="2418" y="1250"/>
                    </a:cubicBezTo>
                    <a:close/>
                    <a:moveTo>
                      <a:pt x="1392" y="1"/>
                    </a:moveTo>
                    <a:cubicBezTo>
                      <a:pt x="1123" y="1"/>
                      <a:pt x="478" y="109"/>
                      <a:pt x="231" y="1112"/>
                    </a:cubicBezTo>
                    <a:cubicBezTo>
                      <a:pt x="1" y="2048"/>
                      <a:pt x="653" y="2174"/>
                      <a:pt x="1022" y="2174"/>
                    </a:cubicBezTo>
                    <a:cubicBezTo>
                      <a:pt x="1158" y="2174"/>
                      <a:pt x="1255" y="2157"/>
                      <a:pt x="1255" y="2157"/>
                    </a:cubicBezTo>
                    <a:lnTo>
                      <a:pt x="1255" y="2157"/>
                    </a:lnTo>
                    <a:cubicBezTo>
                      <a:pt x="1255" y="2157"/>
                      <a:pt x="428" y="2452"/>
                      <a:pt x="1196" y="3319"/>
                    </a:cubicBezTo>
                    <a:cubicBezTo>
                      <a:pt x="1525" y="3673"/>
                      <a:pt x="1920" y="3776"/>
                      <a:pt x="2267" y="3776"/>
                    </a:cubicBezTo>
                    <a:cubicBezTo>
                      <a:pt x="2752" y="3776"/>
                      <a:pt x="3147" y="3575"/>
                      <a:pt x="3147" y="3575"/>
                    </a:cubicBezTo>
                    <a:lnTo>
                      <a:pt x="3147" y="3575"/>
                    </a:lnTo>
                    <a:cubicBezTo>
                      <a:pt x="3147" y="3575"/>
                      <a:pt x="1728" y="4600"/>
                      <a:pt x="2713" y="5368"/>
                    </a:cubicBezTo>
                    <a:cubicBezTo>
                      <a:pt x="3043" y="5620"/>
                      <a:pt x="3357" y="5705"/>
                      <a:pt x="3631" y="5705"/>
                    </a:cubicBezTo>
                    <a:cubicBezTo>
                      <a:pt x="3984" y="5705"/>
                      <a:pt x="4269" y="5565"/>
                      <a:pt x="4433" y="5460"/>
                    </a:cubicBezTo>
                    <a:lnTo>
                      <a:pt x="4433" y="5460"/>
                    </a:lnTo>
                    <a:cubicBezTo>
                      <a:pt x="4276" y="5619"/>
                      <a:pt x="4125" y="5958"/>
                      <a:pt x="4684" y="6531"/>
                    </a:cubicBezTo>
                    <a:cubicBezTo>
                      <a:pt x="4845" y="6692"/>
                      <a:pt x="5014" y="6760"/>
                      <a:pt x="5181" y="6760"/>
                    </a:cubicBezTo>
                    <a:cubicBezTo>
                      <a:pt x="5871" y="6760"/>
                      <a:pt x="6517" y="5589"/>
                      <a:pt x="6358" y="4954"/>
                    </a:cubicBezTo>
                    <a:lnTo>
                      <a:pt x="6358" y="4954"/>
                    </a:lnTo>
                    <a:cubicBezTo>
                      <a:pt x="6358" y="4955"/>
                      <a:pt x="5933" y="6101"/>
                      <a:pt x="5136" y="6101"/>
                    </a:cubicBezTo>
                    <a:cubicBezTo>
                      <a:pt x="5111" y="6101"/>
                      <a:pt x="5085" y="6100"/>
                      <a:pt x="5058" y="6097"/>
                    </a:cubicBezTo>
                    <a:cubicBezTo>
                      <a:pt x="4191" y="6038"/>
                      <a:pt x="5294" y="4246"/>
                      <a:pt x="5295" y="4245"/>
                    </a:cubicBezTo>
                    <a:lnTo>
                      <a:pt x="5295" y="4245"/>
                    </a:lnTo>
                    <a:cubicBezTo>
                      <a:pt x="5294" y="4246"/>
                      <a:pt x="4639" y="5128"/>
                      <a:pt x="3963" y="5128"/>
                    </a:cubicBezTo>
                    <a:cubicBezTo>
                      <a:pt x="3794" y="5128"/>
                      <a:pt x="3624" y="5073"/>
                      <a:pt x="3462" y="4935"/>
                    </a:cubicBezTo>
                    <a:cubicBezTo>
                      <a:pt x="2654" y="4245"/>
                      <a:pt x="3935" y="2689"/>
                      <a:pt x="3935" y="2689"/>
                    </a:cubicBezTo>
                    <a:lnTo>
                      <a:pt x="3935" y="2689"/>
                    </a:lnTo>
                    <a:cubicBezTo>
                      <a:pt x="3935" y="2689"/>
                      <a:pt x="3189" y="3331"/>
                      <a:pt x="2494" y="3331"/>
                    </a:cubicBezTo>
                    <a:cubicBezTo>
                      <a:pt x="2230" y="3331"/>
                      <a:pt x="1974" y="3239"/>
                      <a:pt x="1768" y="2984"/>
                    </a:cubicBezTo>
                    <a:cubicBezTo>
                      <a:pt x="1160" y="2212"/>
                      <a:pt x="2017" y="1523"/>
                      <a:pt x="2319" y="1314"/>
                    </a:cubicBezTo>
                    <a:lnTo>
                      <a:pt x="2319" y="1314"/>
                    </a:lnTo>
                    <a:cubicBezTo>
                      <a:pt x="2103" y="1450"/>
                      <a:pt x="1581" y="1753"/>
                      <a:pt x="1222" y="1753"/>
                    </a:cubicBezTo>
                    <a:cubicBezTo>
                      <a:pt x="1037" y="1753"/>
                      <a:pt x="895" y="1672"/>
                      <a:pt x="861" y="1447"/>
                    </a:cubicBezTo>
                    <a:cubicBezTo>
                      <a:pt x="743" y="639"/>
                      <a:pt x="1512" y="9"/>
                      <a:pt x="1512" y="9"/>
                    </a:cubicBezTo>
                    <a:cubicBezTo>
                      <a:pt x="1512" y="9"/>
                      <a:pt x="1466" y="1"/>
                      <a:pt x="139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598" name="Google Shape;598;p37"/>
              <p:cNvSpPr/>
              <p:nvPr/>
            </p:nvSpPr>
            <p:spPr>
              <a:xfrm>
                <a:off x="7796527" y="1263720"/>
                <a:ext cx="173172" cy="251222"/>
              </a:xfrm>
              <a:custGeom>
                <a:avLst/>
                <a:gdLst/>
                <a:ahLst/>
                <a:cxnLst/>
                <a:rect l="l" t="t" r="r" b="b"/>
                <a:pathLst>
                  <a:path w="4808" h="6975" extrusionOk="0">
                    <a:moveTo>
                      <a:pt x="2502" y="1376"/>
                    </a:moveTo>
                    <a:cubicBezTo>
                      <a:pt x="2502" y="1376"/>
                      <a:pt x="2456" y="1390"/>
                      <a:pt x="2382" y="1419"/>
                    </a:cubicBezTo>
                    <a:lnTo>
                      <a:pt x="2382" y="1419"/>
                    </a:lnTo>
                    <a:cubicBezTo>
                      <a:pt x="2457" y="1393"/>
                      <a:pt x="2502" y="1376"/>
                      <a:pt x="2502" y="1376"/>
                    </a:cubicBezTo>
                    <a:close/>
                    <a:moveTo>
                      <a:pt x="1776" y="0"/>
                    </a:moveTo>
                    <a:cubicBezTo>
                      <a:pt x="1487" y="0"/>
                      <a:pt x="1043" y="130"/>
                      <a:pt x="650" y="785"/>
                    </a:cubicBezTo>
                    <a:cubicBezTo>
                      <a:pt x="0" y="1888"/>
                      <a:pt x="1222" y="1947"/>
                      <a:pt x="1222" y="1947"/>
                    </a:cubicBezTo>
                    <a:cubicBezTo>
                      <a:pt x="1222" y="1947"/>
                      <a:pt x="414" y="2046"/>
                      <a:pt x="828" y="2992"/>
                    </a:cubicBezTo>
                    <a:cubicBezTo>
                      <a:pt x="1094" y="3573"/>
                      <a:pt x="1645" y="3685"/>
                      <a:pt x="2029" y="3685"/>
                    </a:cubicBezTo>
                    <a:cubicBezTo>
                      <a:pt x="2268" y="3685"/>
                      <a:pt x="2443" y="3642"/>
                      <a:pt x="2443" y="3642"/>
                    </a:cubicBezTo>
                    <a:lnTo>
                      <a:pt x="2443" y="3642"/>
                    </a:lnTo>
                    <a:cubicBezTo>
                      <a:pt x="2443" y="3642"/>
                      <a:pt x="907" y="4272"/>
                      <a:pt x="1537" y="5179"/>
                    </a:cubicBezTo>
                    <a:cubicBezTo>
                      <a:pt x="1827" y="5595"/>
                      <a:pt x="2192" y="5708"/>
                      <a:pt x="2502" y="5708"/>
                    </a:cubicBezTo>
                    <a:cubicBezTo>
                      <a:pt x="2699" y="5708"/>
                      <a:pt x="2874" y="5662"/>
                      <a:pt x="2993" y="5620"/>
                    </a:cubicBezTo>
                    <a:lnTo>
                      <a:pt x="2993" y="5620"/>
                    </a:lnTo>
                    <a:cubicBezTo>
                      <a:pt x="2808" y="5731"/>
                      <a:pt x="2568" y="6005"/>
                      <a:pt x="2877" y="6637"/>
                    </a:cubicBezTo>
                    <a:cubicBezTo>
                      <a:pt x="2997" y="6877"/>
                      <a:pt x="3177" y="6975"/>
                      <a:pt x="3379" y="6975"/>
                    </a:cubicBezTo>
                    <a:cubicBezTo>
                      <a:pt x="3974" y="6975"/>
                      <a:pt x="4764" y="6131"/>
                      <a:pt x="4808" y="5573"/>
                    </a:cubicBezTo>
                    <a:lnTo>
                      <a:pt x="4808" y="5573"/>
                    </a:lnTo>
                    <a:cubicBezTo>
                      <a:pt x="4808" y="5573"/>
                      <a:pt x="4208" y="6377"/>
                      <a:pt x="3560" y="6377"/>
                    </a:cubicBezTo>
                    <a:cubicBezTo>
                      <a:pt x="3484" y="6377"/>
                      <a:pt x="3407" y="6366"/>
                      <a:pt x="3330" y="6341"/>
                    </a:cubicBezTo>
                    <a:cubicBezTo>
                      <a:pt x="2601" y="6085"/>
                      <a:pt x="4098" y="4706"/>
                      <a:pt x="4098" y="4706"/>
                    </a:cubicBezTo>
                    <a:lnTo>
                      <a:pt x="4098" y="4706"/>
                    </a:lnTo>
                    <a:cubicBezTo>
                      <a:pt x="4098" y="4706"/>
                      <a:pt x="3422" y="5249"/>
                      <a:pt x="2860" y="5249"/>
                    </a:cubicBezTo>
                    <a:cubicBezTo>
                      <a:pt x="2643" y="5249"/>
                      <a:pt x="2443" y="5167"/>
                      <a:pt x="2305" y="4942"/>
                    </a:cubicBezTo>
                    <a:cubicBezTo>
                      <a:pt x="1813" y="4154"/>
                      <a:pt x="3389" y="2992"/>
                      <a:pt x="3389" y="2992"/>
                    </a:cubicBezTo>
                    <a:lnTo>
                      <a:pt x="3389" y="2992"/>
                    </a:lnTo>
                    <a:cubicBezTo>
                      <a:pt x="3389" y="2992"/>
                      <a:pt x="2771" y="3312"/>
                      <a:pt x="2219" y="3312"/>
                    </a:cubicBezTo>
                    <a:cubicBezTo>
                      <a:pt x="1884" y="3312"/>
                      <a:pt x="1573" y="3194"/>
                      <a:pt x="1439" y="2814"/>
                    </a:cubicBezTo>
                    <a:cubicBezTo>
                      <a:pt x="1131" y="1990"/>
                      <a:pt x="2045" y="1550"/>
                      <a:pt x="2382" y="1419"/>
                    </a:cubicBezTo>
                    <a:lnTo>
                      <a:pt x="2382" y="1419"/>
                    </a:lnTo>
                    <a:cubicBezTo>
                      <a:pt x="2191" y="1483"/>
                      <a:pt x="1810" y="1597"/>
                      <a:pt x="1511" y="1597"/>
                    </a:cubicBezTo>
                    <a:cubicBezTo>
                      <a:pt x="1248" y="1597"/>
                      <a:pt x="1050" y="1509"/>
                      <a:pt x="1104" y="1218"/>
                    </a:cubicBezTo>
                    <a:cubicBezTo>
                      <a:pt x="1241" y="470"/>
                      <a:pt x="2089" y="56"/>
                      <a:pt x="2089" y="56"/>
                    </a:cubicBezTo>
                    <a:cubicBezTo>
                      <a:pt x="2089" y="56"/>
                      <a:pt x="1965" y="0"/>
                      <a:pt x="1776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599" name="Google Shape;599;p37"/>
              <p:cNvSpPr/>
              <p:nvPr/>
            </p:nvSpPr>
            <p:spPr>
              <a:xfrm>
                <a:off x="8161637" y="887480"/>
                <a:ext cx="99012" cy="91737"/>
              </a:xfrm>
              <a:custGeom>
                <a:avLst/>
                <a:gdLst/>
                <a:ahLst/>
                <a:cxnLst/>
                <a:rect l="l" t="t" r="r" b="b"/>
                <a:pathLst>
                  <a:path w="2749" h="2547" extrusionOk="0">
                    <a:moveTo>
                      <a:pt x="2296" y="0"/>
                    </a:moveTo>
                    <a:lnTo>
                      <a:pt x="1724" y="158"/>
                    </a:lnTo>
                    <a:cubicBezTo>
                      <a:pt x="1724" y="158"/>
                      <a:pt x="2197" y="1636"/>
                      <a:pt x="1527" y="1951"/>
                    </a:cubicBezTo>
                    <a:cubicBezTo>
                      <a:pt x="1465" y="1979"/>
                      <a:pt x="1407" y="1992"/>
                      <a:pt x="1353" y="1992"/>
                    </a:cubicBezTo>
                    <a:cubicBezTo>
                      <a:pt x="721" y="1992"/>
                      <a:pt x="621" y="237"/>
                      <a:pt x="621" y="237"/>
                    </a:cubicBezTo>
                    <a:lnTo>
                      <a:pt x="207" y="276"/>
                    </a:lnTo>
                    <a:cubicBezTo>
                      <a:pt x="207" y="276"/>
                      <a:pt x="1" y="2546"/>
                      <a:pt x="1419" y="2546"/>
                    </a:cubicBezTo>
                    <a:cubicBezTo>
                      <a:pt x="1454" y="2546"/>
                      <a:pt x="1490" y="2545"/>
                      <a:pt x="1527" y="2542"/>
                    </a:cubicBezTo>
                    <a:cubicBezTo>
                      <a:pt x="2749" y="2443"/>
                      <a:pt x="2296" y="0"/>
                      <a:pt x="2296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600" name="Google Shape;600;p37"/>
              <p:cNvSpPr/>
              <p:nvPr/>
            </p:nvSpPr>
            <p:spPr>
              <a:xfrm>
                <a:off x="8278174" y="933575"/>
                <a:ext cx="142849" cy="80253"/>
              </a:xfrm>
              <a:custGeom>
                <a:avLst/>
                <a:gdLst/>
                <a:ahLst/>
                <a:cxnLst/>
                <a:rect l="l" t="t" r="r" b="b"/>
                <a:pathLst>
                  <a:path w="3074" h="2228" extrusionOk="0">
                    <a:moveTo>
                      <a:pt x="0" y="1"/>
                    </a:moveTo>
                    <a:cubicBezTo>
                      <a:pt x="118" y="316"/>
                      <a:pt x="414" y="2227"/>
                      <a:pt x="414" y="2227"/>
                    </a:cubicBezTo>
                    <a:lnTo>
                      <a:pt x="3074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601" name="Google Shape;601;p37"/>
              <p:cNvSpPr/>
              <p:nvPr/>
            </p:nvSpPr>
            <p:spPr>
              <a:xfrm>
                <a:off x="8125800" y="958435"/>
                <a:ext cx="60365" cy="59645"/>
              </a:xfrm>
              <a:custGeom>
                <a:avLst/>
                <a:gdLst/>
                <a:ahLst/>
                <a:cxnLst/>
                <a:rect l="l" t="t" r="r" b="b"/>
                <a:pathLst>
                  <a:path w="1676" h="1656" extrusionOk="0">
                    <a:moveTo>
                      <a:pt x="828" y="0"/>
                    </a:moveTo>
                    <a:cubicBezTo>
                      <a:pt x="375" y="0"/>
                      <a:pt x="0" y="375"/>
                      <a:pt x="0" y="828"/>
                    </a:cubicBezTo>
                    <a:cubicBezTo>
                      <a:pt x="0" y="1281"/>
                      <a:pt x="375" y="1656"/>
                      <a:pt x="828" y="1656"/>
                    </a:cubicBezTo>
                    <a:cubicBezTo>
                      <a:pt x="1301" y="1656"/>
                      <a:pt x="1675" y="1281"/>
                      <a:pt x="1675" y="828"/>
                    </a:cubicBezTo>
                    <a:cubicBezTo>
                      <a:pt x="1675" y="375"/>
                      <a:pt x="1301" y="0"/>
                      <a:pt x="828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1354683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DC4405-338D-4980-954A-DE132D8501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E3CABB3-D7F0-4B23-9D27-982CA914899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A383F15-C8D2-4D72-8F84-10EAABE8C9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1A62E9-F116-423D-BC6A-257F69929883}" type="datetimeFigureOut">
              <a:rPr lang="en-US" smtClean="0"/>
              <a:t>2/3/2023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B40DA71-78D0-47E2-B2FB-A9F672D6A0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53D3E25-1615-46E7-BE84-08CA967F00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5C4EA4-7DC0-428F-8B2F-EB68483E8F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8599373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 2">
  <p:cSld name="Quote 2">
    <p:bg>
      <p:bgPr>
        <a:solidFill>
          <a:schemeClr val="accent3"/>
        </a:solidFill>
        <a:effectLst/>
      </p:bgPr>
    </p:bg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p14"/>
          <p:cNvSpPr/>
          <p:nvPr/>
        </p:nvSpPr>
        <p:spPr>
          <a:xfrm>
            <a:off x="6325201" y="2393000"/>
            <a:ext cx="7084800" cy="66884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62" name="Google Shape;162;p14"/>
          <p:cNvSpPr/>
          <p:nvPr/>
        </p:nvSpPr>
        <p:spPr>
          <a:xfrm>
            <a:off x="10925618" y="1845735"/>
            <a:ext cx="1599043" cy="180169"/>
          </a:xfrm>
          <a:custGeom>
            <a:avLst/>
            <a:gdLst/>
            <a:ahLst/>
            <a:cxnLst/>
            <a:rect l="l" t="t" r="r" b="b"/>
            <a:pathLst>
              <a:path w="36202" h="4079" extrusionOk="0">
                <a:moveTo>
                  <a:pt x="0" y="4079"/>
                </a:moveTo>
                <a:lnTo>
                  <a:pt x="4334" y="255"/>
                </a:lnTo>
                <a:lnTo>
                  <a:pt x="8158" y="4079"/>
                </a:lnTo>
                <a:lnTo>
                  <a:pt x="13002" y="510"/>
                </a:lnTo>
                <a:lnTo>
                  <a:pt x="17081" y="4079"/>
                </a:lnTo>
                <a:lnTo>
                  <a:pt x="22435" y="0"/>
                </a:lnTo>
                <a:lnTo>
                  <a:pt x="26514" y="4079"/>
                </a:lnTo>
                <a:lnTo>
                  <a:pt x="31613" y="510"/>
                </a:lnTo>
                <a:lnTo>
                  <a:pt x="36202" y="3824"/>
                </a:lnTo>
              </a:path>
            </a:pathLst>
          </a:custGeom>
          <a:noFill/>
          <a:ln w="28575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63" name="Google Shape;163;p14"/>
          <p:cNvSpPr/>
          <p:nvPr/>
        </p:nvSpPr>
        <p:spPr>
          <a:xfrm>
            <a:off x="10226767" y="2212833"/>
            <a:ext cx="1599043" cy="180169"/>
          </a:xfrm>
          <a:custGeom>
            <a:avLst/>
            <a:gdLst/>
            <a:ahLst/>
            <a:cxnLst/>
            <a:rect l="l" t="t" r="r" b="b"/>
            <a:pathLst>
              <a:path w="36202" h="4079" extrusionOk="0">
                <a:moveTo>
                  <a:pt x="0" y="4079"/>
                </a:moveTo>
                <a:lnTo>
                  <a:pt x="4334" y="255"/>
                </a:lnTo>
                <a:lnTo>
                  <a:pt x="8158" y="4079"/>
                </a:lnTo>
                <a:lnTo>
                  <a:pt x="13002" y="510"/>
                </a:lnTo>
                <a:lnTo>
                  <a:pt x="17081" y="4079"/>
                </a:lnTo>
                <a:lnTo>
                  <a:pt x="22435" y="0"/>
                </a:lnTo>
                <a:lnTo>
                  <a:pt x="26514" y="4079"/>
                </a:lnTo>
                <a:lnTo>
                  <a:pt x="31613" y="510"/>
                </a:lnTo>
                <a:lnTo>
                  <a:pt x="36202" y="3824"/>
                </a:lnTo>
              </a:path>
            </a:pathLst>
          </a:custGeom>
          <a:noFill/>
          <a:ln w="28575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64" name="Google Shape;164;p14"/>
          <p:cNvSpPr/>
          <p:nvPr/>
        </p:nvSpPr>
        <p:spPr>
          <a:xfrm>
            <a:off x="11882900" y="1137318"/>
            <a:ext cx="409899" cy="409899"/>
          </a:xfrm>
          <a:custGeom>
            <a:avLst/>
            <a:gdLst/>
            <a:ahLst/>
            <a:cxnLst/>
            <a:rect l="l" t="t" r="r" b="b"/>
            <a:pathLst>
              <a:path w="23325" h="23325" fill="none" extrusionOk="0">
                <a:moveTo>
                  <a:pt x="23325" y="9996"/>
                </a:moveTo>
                <a:cubicBezTo>
                  <a:pt x="23325" y="18882"/>
                  <a:pt x="12588" y="23325"/>
                  <a:pt x="6294" y="17031"/>
                </a:cubicBezTo>
                <a:cubicBezTo>
                  <a:pt x="0" y="10737"/>
                  <a:pt x="4443" y="0"/>
                  <a:pt x="13329" y="0"/>
                </a:cubicBezTo>
                <a:cubicBezTo>
                  <a:pt x="18882" y="0"/>
                  <a:pt x="23325" y="4443"/>
                  <a:pt x="23325" y="9996"/>
                </a:cubicBezTo>
                <a:close/>
              </a:path>
            </a:pathLst>
          </a:custGeom>
          <a:noFill/>
          <a:ln w="28575" cap="flat" cmpd="sng">
            <a:solidFill>
              <a:schemeClr val="lt1"/>
            </a:solidFill>
            <a:prstDash val="solid"/>
            <a:miter lim="370229"/>
            <a:headEnd type="none" w="sm" len="sm"/>
            <a:tailEnd type="none" w="sm" len="sm"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65" name="Google Shape;165;p14"/>
          <p:cNvSpPr/>
          <p:nvPr/>
        </p:nvSpPr>
        <p:spPr>
          <a:xfrm>
            <a:off x="464835" y="6066035"/>
            <a:ext cx="1599043" cy="180169"/>
          </a:xfrm>
          <a:custGeom>
            <a:avLst/>
            <a:gdLst/>
            <a:ahLst/>
            <a:cxnLst/>
            <a:rect l="l" t="t" r="r" b="b"/>
            <a:pathLst>
              <a:path w="36202" h="4079" extrusionOk="0">
                <a:moveTo>
                  <a:pt x="0" y="4079"/>
                </a:moveTo>
                <a:lnTo>
                  <a:pt x="4334" y="255"/>
                </a:lnTo>
                <a:lnTo>
                  <a:pt x="8158" y="4079"/>
                </a:lnTo>
                <a:lnTo>
                  <a:pt x="13002" y="510"/>
                </a:lnTo>
                <a:lnTo>
                  <a:pt x="17081" y="4079"/>
                </a:lnTo>
                <a:lnTo>
                  <a:pt x="22435" y="0"/>
                </a:lnTo>
                <a:lnTo>
                  <a:pt x="26514" y="4079"/>
                </a:lnTo>
                <a:lnTo>
                  <a:pt x="31613" y="510"/>
                </a:lnTo>
                <a:lnTo>
                  <a:pt x="36202" y="3824"/>
                </a:lnTo>
              </a:path>
            </a:pathLst>
          </a:custGeom>
          <a:noFill/>
          <a:ln w="28575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66" name="Google Shape;166;p14"/>
          <p:cNvSpPr/>
          <p:nvPr/>
        </p:nvSpPr>
        <p:spPr>
          <a:xfrm>
            <a:off x="-234015" y="6433133"/>
            <a:ext cx="1599043" cy="180169"/>
          </a:xfrm>
          <a:custGeom>
            <a:avLst/>
            <a:gdLst/>
            <a:ahLst/>
            <a:cxnLst/>
            <a:rect l="l" t="t" r="r" b="b"/>
            <a:pathLst>
              <a:path w="36202" h="4079" extrusionOk="0">
                <a:moveTo>
                  <a:pt x="0" y="4079"/>
                </a:moveTo>
                <a:lnTo>
                  <a:pt x="4334" y="255"/>
                </a:lnTo>
                <a:lnTo>
                  <a:pt x="8158" y="4079"/>
                </a:lnTo>
                <a:lnTo>
                  <a:pt x="13002" y="510"/>
                </a:lnTo>
                <a:lnTo>
                  <a:pt x="17081" y="4079"/>
                </a:lnTo>
                <a:lnTo>
                  <a:pt x="22435" y="0"/>
                </a:lnTo>
                <a:lnTo>
                  <a:pt x="26514" y="4079"/>
                </a:lnTo>
                <a:lnTo>
                  <a:pt x="31613" y="510"/>
                </a:lnTo>
                <a:lnTo>
                  <a:pt x="36202" y="3824"/>
                </a:lnTo>
              </a:path>
            </a:pathLst>
          </a:custGeom>
          <a:noFill/>
          <a:ln w="28575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67" name="Google Shape;167;p14"/>
          <p:cNvSpPr/>
          <p:nvPr/>
        </p:nvSpPr>
        <p:spPr>
          <a:xfrm>
            <a:off x="5402968" y="5391469"/>
            <a:ext cx="1599043" cy="180169"/>
          </a:xfrm>
          <a:custGeom>
            <a:avLst/>
            <a:gdLst/>
            <a:ahLst/>
            <a:cxnLst/>
            <a:rect l="l" t="t" r="r" b="b"/>
            <a:pathLst>
              <a:path w="36202" h="4079" extrusionOk="0">
                <a:moveTo>
                  <a:pt x="0" y="4079"/>
                </a:moveTo>
                <a:lnTo>
                  <a:pt x="4334" y="255"/>
                </a:lnTo>
                <a:lnTo>
                  <a:pt x="8158" y="4079"/>
                </a:lnTo>
                <a:lnTo>
                  <a:pt x="13002" y="510"/>
                </a:lnTo>
                <a:lnTo>
                  <a:pt x="17081" y="4079"/>
                </a:lnTo>
                <a:lnTo>
                  <a:pt x="22435" y="0"/>
                </a:lnTo>
                <a:lnTo>
                  <a:pt x="26514" y="4079"/>
                </a:lnTo>
                <a:lnTo>
                  <a:pt x="31613" y="510"/>
                </a:lnTo>
                <a:lnTo>
                  <a:pt x="36202" y="3824"/>
                </a:lnTo>
              </a:path>
            </a:pathLst>
          </a:custGeom>
          <a:noFill/>
          <a:ln w="28575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68" name="Google Shape;168;p14"/>
          <p:cNvSpPr/>
          <p:nvPr/>
        </p:nvSpPr>
        <p:spPr>
          <a:xfrm>
            <a:off x="-233998" y="375535"/>
            <a:ext cx="1599043" cy="180169"/>
          </a:xfrm>
          <a:custGeom>
            <a:avLst/>
            <a:gdLst/>
            <a:ahLst/>
            <a:cxnLst/>
            <a:rect l="l" t="t" r="r" b="b"/>
            <a:pathLst>
              <a:path w="36202" h="4079" extrusionOk="0">
                <a:moveTo>
                  <a:pt x="0" y="4079"/>
                </a:moveTo>
                <a:lnTo>
                  <a:pt x="4334" y="255"/>
                </a:lnTo>
                <a:lnTo>
                  <a:pt x="8158" y="4079"/>
                </a:lnTo>
                <a:lnTo>
                  <a:pt x="13002" y="510"/>
                </a:lnTo>
                <a:lnTo>
                  <a:pt x="17081" y="4079"/>
                </a:lnTo>
                <a:lnTo>
                  <a:pt x="22435" y="0"/>
                </a:lnTo>
                <a:lnTo>
                  <a:pt x="26514" y="4079"/>
                </a:lnTo>
                <a:lnTo>
                  <a:pt x="31613" y="510"/>
                </a:lnTo>
                <a:lnTo>
                  <a:pt x="36202" y="3824"/>
                </a:lnTo>
              </a:path>
            </a:pathLst>
          </a:custGeom>
          <a:noFill/>
          <a:ln w="28575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69" name="Google Shape;169;p14"/>
          <p:cNvSpPr/>
          <p:nvPr/>
        </p:nvSpPr>
        <p:spPr>
          <a:xfrm>
            <a:off x="5402967" y="5876518"/>
            <a:ext cx="409899" cy="409899"/>
          </a:xfrm>
          <a:custGeom>
            <a:avLst/>
            <a:gdLst/>
            <a:ahLst/>
            <a:cxnLst/>
            <a:rect l="l" t="t" r="r" b="b"/>
            <a:pathLst>
              <a:path w="23325" h="23325" fill="none" extrusionOk="0">
                <a:moveTo>
                  <a:pt x="23325" y="9996"/>
                </a:moveTo>
                <a:cubicBezTo>
                  <a:pt x="23325" y="18882"/>
                  <a:pt x="12588" y="23325"/>
                  <a:pt x="6294" y="17031"/>
                </a:cubicBezTo>
                <a:cubicBezTo>
                  <a:pt x="0" y="10737"/>
                  <a:pt x="4443" y="0"/>
                  <a:pt x="13329" y="0"/>
                </a:cubicBezTo>
                <a:cubicBezTo>
                  <a:pt x="18882" y="0"/>
                  <a:pt x="23325" y="4443"/>
                  <a:pt x="23325" y="9996"/>
                </a:cubicBezTo>
                <a:close/>
              </a:path>
            </a:pathLst>
          </a:custGeom>
          <a:noFill/>
          <a:ln w="28575" cap="flat" cmpd="sng">
            <a:solidFill>
              <a:schemeClr val="lt1"/>
            </a:solidFill>
            <a:prstDash val="solid"/>
            <a:miter lim="370229"/>
            <a:headEnd type="none" w="sm" len="sm"/>
            <a:tailEnd type="none" w="sm" len="sm"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70" name="Google Shape;170;p14"/>
          <p:cNvSpPr/>
          <p:nvPr/>
        </p:nvSpPr>
        <p:spPr>
          <a:xfrm>
            <a:off x="1321034" y="-125316"/>
            <a:ext cx="409899" cy="409899"/>
          </a:xfrm>
          <a:custGeom>
            <a:avLst/>
            <a:gdLst/>
            <a:ahLst/>
            <a:cxnLst/>
            <a:rect l="l" t="t" r="r" b="b"/>
            <a:pathLst>
              <a:path w="23325" h="23325" fill="none" extrusionOk="0">
                <a:moveTo>
                  <a:pt x="23325" y="9996"/>
                </a:moveTo>
                <a:cubicBezTo>
                  <a:pt x="23325" y="18882"/>
                  <a:pt x="12588" y="23325"/>
                  <a:pt x="6294" y="17031"/>
                </a:cubicBezTo>
                <a:cubicBezTo>
                  <a:pt x="0" y="10737"/>
                  <a:pt x="4443" y="0"/>
                  <a:pt x="13329" y="0"/>
                </a:cubicBezTo>
                <a:cubicBezTo>
                  <a:pt x="18882" y="0"/>
                  <a:pt x="23325" y="4443"/>
                  <a:pt x="23325" y="9996"/>
                </a:cubicBezTo>
                <a:close/>
              </a:path>
            </a:pathLst>
          </a:custGeom>
          <a:noFill/>
          <a:ln w="28575" cap="flat" cmpd="sng">
            <a:solidFill>
              <a:schemeClr val="lt1"/>
            </a:solidFill>
            <a:prstDash val="solid"/>
            <a:miter lim="370229"/>
            <a:headEnd type="none" w="sm" len="sm"/>
            <a:tailEnd type="none" w="sm" len="sm"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71" name="Google Shape;171;p14"/>
          <p:cNvSpPr/>
          <p:nvPr/>
        </p:nvSpPr>
        <p:spPr>
          <a:xfrm rot="7641468">
            <a:off x="12079882" y="2655420"/>
            <a:ext cx="345775" cy="302011"/>
          </a:xfrm>
          <a:custGeom>
            <a:avLst/>
            <a:gdLst/>
            <a:ahLst/>
            <a:cxnLst/>
            <a:rect l="l" t="t" r="r" b="b"/>
            <a:pathLst>
              <a:path w="29249" h="25547" fill="none" extrusionOk="0">
                <a:moveTo>
                  <a:pt x="14439" y="0"/>
                </a:moveTo>
                <a:lnTo>
                  <a:pt x="0" y="25546"/>
                </a:lnTo>
                <a:lnTo>
                  <a:pt x="29248" y="25546"/>
                </a:lnTo>
                <a:close/>
              </a:path>
            </a:pathLst>
          </a:custGeom>
          <a:noFill/>
          <a:ln w="28575" cap="rnd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72" name="Google Shape;172;p14"/>
          <p:cNvSpPr/>
          <p:nvPr/>
        </p:nvSpPr>
        <p:spPr>
          <a:xfrm rot="7641468">
            <a:off x="-88085" y="5586204"/>
            <a:ext cx="345775" cy="302011"/>
          </a:xfrm>
          <a:custGeom>
            <a:avLst/>
            <a:gdLst/>
            <a:ahLst/>
            <a:cxnLst/>
            <a:rect l="l" t="t" r="r" b="b"/>
            <a:pathLst>
              <a:path w="29249" h="25547" fill="none" extrusionOk="0">
                <a:moveTo>
                  <a:pt x="14439" y="0"/>
                </a:moveTo>
                <a:lnTo>
                  <a:pt x="0" y="25546"/>
                </a:lnTo>
                <a:lnTo>
                  <a:pt x="29248" y="25546"/>
                </a:lnTo>
                <a:close/>
              </a:path>
            </a:pathLst>
          </a:custGeom>
          <a:noFill/>
          <a:ln w="28575" cap="rnd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73" name="Google Shape;173;p14"/>
          <p:cNvSpPr txBox="1">
            <a:spLocks noGrp="1"/>
          </p:cNvSpPr>
          <p:nvPr>
            <p:ph type="subTitle" idx="1"/>
          </p:nvPr>
        </p:nvSpPr>
        <p:spPr>
          <a:xfrm flipH="1">
            <a:off x="985600" y="911800"/>
            <a:ext cx="5618400" cy="14812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200">
                <a:solidFill>
                  <a:schemeClr val="dk1"/>
                </a:solidFill>
              </a:defRPr>
            </a:lvl1pPr>
            <a:lvl2pPr lvl="1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None/>
              <a:defRPr sz="3200">
                <a:solidFill>
                  <a:schemeClr val="dk1"/>
                </a:solidFill>
              </a:defRPr>
            </a:lvl2pPr>
            <a:lvl3pPr lvl="2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None/>
              <a:defRPr sz="3200">
                <a:solidFill>
                  <a:schemeClr val="dk1"/>
                </a:solidFill>
              </a:defRPr>
            </a:lvl3pPr>
            <a:lvl4pPr lvl="3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None/>
              <a:defRPr sz="3200">
                <a:solidFill>
                  <a:schemeClr val="dk1"/>
                </a:solidFill>
              </a:defRPr>
            </a:lvl4pPr>
            <a:lvl5pPr lvl="4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None/>
              <a:defRPr sz="3200">
                <a:solidFill>
                  <a:schemeClr val="dk1"/>
                </a:solidFill>
              </a:defRPr>
            </a:lvl5pPr>
            <a:lvl6pPr lvl="5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None/>
              <a:defRPr sz="3200">
                <a:solidFill>
                  <a:schemeClr val="dk1"/>
                </a:solidFill>
              </a:defRPr>
            </a:lvl6pPr>
            <a:lvl7pPr lvl="6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None/>
              <a:defRPr sz="3200">
                <a:solidFill>
                  <a:schemeClr val="dk1"/>
                </a:solidFill>
              </a:defRPr>
            </a:lvl7pPr>
            <a:lvl8pPr lvl="7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None/>
              <a:defRPr sz="3200">
                <a:solidFill>
                  <a:schemeClr val="dk1"/>
                </a:solidFill>
              </a:defRPr>
            </a:lvl8pPr>
            <a:lvl9pPr lvl="8" rtl="0">
              <a:lnSpc>
                <a:spcPct val="100000"/>
              </a:lnSpc>
              <a:spcBef>
                <a:spcPts val="2130"/>
              </a:spcBef>
              <a:spcAft>
                <a:spcPts val="2130"/>
              </a:spcAft>
              <a:buNone/>
              <a:defRPr sz="32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174" name="Google Shape;174;p14"/>
          <p:cNvSpPr txBox="1">
            <a:spLocks noGrp="1"/>
          </p:cNvSpPr>
          <p:nvPr>
            <p:ph type="subTitle" idx="2"/>
          </p:nvPr>
        </p:nvSpPr>
        <p:spPr>
          <a:xfrm flipH="1">
            <a:off x="914900" y="4436800"/>
            <a:ext cx="3665600" cy="614400"/>
          </a:xfrm>
          <a:prstGeom prst="rect">
            <a:avLst/>
          </a:prstGeom>
        </p:spPr>
        <p:txBody>
          <a:bodyPr spcFirstLastPara="1" wrap="square" lIns="121705" tIns="121705" rIns="121705" bIns="12170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4800" b="1">
                <a:solidFill>
                  <a:schemeClr val="accent4"/>
                </a:solidFill>
                <a:latin typeface="Quicksand"/>
                <a:ea typeface="Quicksand"/>
                <a:cs typeface="Quicksand"/>
                <a:sym typeface="Quicksand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4800" b="1">
                <a:solidFill>
                  <a:schemeClr val="accent4"/>
                </a:solidFill>
                <a:latin typeface="Quicksand"/>
                <a:ea typeface="Quicksand"/>
                <a:cs typeface="Quicksand"/>
                <a:sym typeface="Quicksand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4800" b="1">
                <a:solidFill>
                  <a:schemeClr val="accent4"/>
                </a:solidFill>
                <a:latin typeface="Quicksand"/>
                <a:ea typeface="Quicksand"/>
                <a:cs typeface="Quicksand"/>
                <a:sym typeface="Quicksand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4800" b="1">
                <a:solidFill>
                  <a:schemeClr val="accent4"/>
                </a:solidFill>
                <a:latin typeface="Quicksand"/>
                <a:ea typeface="Quicksand"/>
                <a:cs typeface="Quicksand"/>
                <a:sym typeface="Quicksand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4800" b="1">
                <a:solidFill>
                  <a:schemeClr val="accent4"/>
                </a:solidFill>
                <a:latin typeface="Quicksand"/>
                <a:ea typeface="Quicksand"/>
                <a:cs typeface="Quicksand"/>
                <a:sym typeface="Quicksand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4800" b="1">
                <a:solidFill>
                  <a:schemeClr val="accent4"/>
                </a:solidFill>
                <a:latin typeface="Quicksand"/>
                <a:ea typeface="Quicksand"/>
                <a:cs typeface="Quicksand"/>
                <a:sym typeface="Quicksand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4800" b="1">
                <a:solidFill>
                  <a:schemeClr val="accent4"/>
                </a:solidFill>
                <a:latin typeface="Quicksand"/>
                <a:ea typeface="Quicksand"/>
                <a:cs typeface="Quicksand"/>
                <a:sym typeface="Quicksand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4800" b="1">
                <a:solidFill>
                  <a:schemeClr val="accent4"/>
                </a:solidFill>
                <a:latin typeface="Quicksand"/>
                <a:ea typeface="Quicksand"/>
                <a:cs typeface="Quicksand"/>
                <a:sym typeface="Quicksand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4800" b="1">
                <a:solidFill>
                  <a:schemeClr val="accent4"/>
                </a:solidFill>
                <a:latin typeface="Quicksand"/>
                <a:ea typeface="Quicksand"/>
                <a:cs typeface="Quicksand"/>
                <a:sym typeface="Quicksand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572524345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 ">
  <p:cSld name="Table of contents "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13"/>
          <p:cNvSpPr txBox="1">
            <a:spLocks noGrp="1"/>
          </p:cNvSpPr>
          <p:nvPr>
            <p:ph type="ctrTitle"/>
          </p:nvPr>
        </p:nvSpPr>
        <p:spPr>
          <a:xfrm>
            <a:off x="-96667" y="4948644"/>
            <a:ext cx="3789600" cy="770400"/>
          </a:xfrm>
          <a:prstGeom prst="rect">
            <a:avLst/>
          </a:prstGeom>
        </p:spPr>
        <p:txBody>
          <a:bodyPr spcFirstLastPara="1" wrap="square" lIns="121705" tIns="121705" rIns="121705" bIns="121705" anchor="b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3200" b="1"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1600">
                <a:solidFill>
                  <a:srgbClr val="000000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1600">
                <a:solidFill>
                  <a:srgbClr val="000000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1600">
                <a:solidFill>
                  <a:srgbClr val="000000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1600">
                <a:solidFill>
                  <a:srgbClr val="000000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1600">
                <a:solidFill>
                  <a:srgbClr val="000000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1600">
                <a:solidFill>
                  <a:srgbClr val="000000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1600">
                <a:solidFill>
                  <a:srgbClr val="000000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1600">
                <a:solidFill>
                  <a:srgbClr val="000000"/>
                </a:solidFill>
              </a:defRPr>
            </a:lvl9pPr>
          </a:lstStyle>
          <a:p>
            <a:endParaRPr/>
          </a:p>
        </p:txBody>
      </p:sp>
      <p:sp>
        <p:nvSpPr>
          <p:cNvPr id="143" name="Google Shape;143;p13"/>
          <p:cNvSpPr txBox="1">
            <a:spLocks noGrp="1"/>
          </p:cNvSpPr>
          <p:nvPr>
            <p:ph type="subTitle" idx="1"/>
          </p:nvPr>
        </p:nvSpPr>
        <p:spPr>
          <a:xfrm>
            <a:off x="560669" y="5473167"/>
            <a:ext cx="3132400" cy="7632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900">
                <a:solidFill>
                  <a:schemeClr val="dk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300">
                <a:solidFill>
                  <a:srgbClr val="000000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300">
                <a:solidFill>
                  <a:srgbClr val="000000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300">
                <a:solidFill>
                  <a:srgbClr val="000000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300">
                <a:solidFill>
                  <a:srgbClr val="000000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300">
                <a:solidFill>
                  <a:srgbClr val="000000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300">
                <a:solidFill>
                  <a:srgbClr val="000000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300">
                <a:solidFill>
                  <a:srgbClr val="000000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300">
                <a:solidFill>
                  <a:srgbClr val="000000"/>
                </a:solidFill>
              </a:defRPr>
            </a:lvl9pPr>
          </a:lstStyle>
          <a:p>
            <a:endParaRPr/>
          </a:p>
        </p:txBody>
      </p:sp>
      <p:sp>
        <p:nvSpPr>
          <p:cNvPr id="144" name="Google Shape;144;p13"/>
          <p:cNvSpPr txBox="1">
            <a:spLocks noGrp="1"/>
          </p:cNvSpPr>
          <p:nvPr>
            <p:ph type="title" idx="2" hasCustomPrompt="1"/>
          </p:nvPr>
        </p:nvSpPr>
        <p:spPr>
          <a:xfrm>
            <a:off x="2764643" y="2583513"/>
            <a:ext cx="2338400" cy="770400"/>
          </a:xfrm>
          <a:prstGeom prst="rect">
            <a:avLst/>
          </a:prstGeom>
        </p:spPr>
        <p:txBody>
          <a:bodyPr spcFirstLastPara="1" wrap="square" lIns="121705" tIns="121705" rIns="121705" bIns="12170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8000" b="1"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Font typeface="Fira Sans Extra Condensed Medium"/>
              <a:buNone/>
              <a:defRPr sz="6400">
                <a:solidFill>
                  <a:schemeClr val="accen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Font typeface="Fira Sans Extra Condensed Medium"/>
              <a:buNone/>
              <a:defRPr sz="6400">
                <a:solidFill>
                  <a:schemeClr val="accen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Font typeface="Fira Sans Extra Condensed Medium"/>
              <a:buNone/>
              <a:defRPr sz="6400">
                <a:solidFill>
                  <a:schemeClr val="accen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Font typeface="Fira Sans Extra Condensed Medium"/>
              <a:buNone/>
              <a:defRPr sz="6400">
                <a:solidFill>
                  <a:schemeClr val="accen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Font typeface="Fira Sans Extra Condensed Medium"/>
              <a:buNone/>
              <a:defRPr sz="6400">
                <a:solidFill>
                  <a:schemeClr val="accen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Font typeface="Fira Sans Extra Condensed Medium"/>
              <a:buNone/>
              <a:defRPr sz="6400">
                <a:solidFill>
                  <a:schemeClr val="accen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Font typeface="Fira Sans Extra Condensed Medium"/>
              <a:buNone/>
              <a:defRPr sz="6400">
                <a:solidFill>
                  <a:schemeClr val="accen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Font typeface="Fira Sans Extra Condensed Medium"/>
              <a:buNone/>
              <a:defRPr sz="6400">
                <a:solidFill>
                  <a:schemeClr val="accen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  <p:sp>
        <p:nvSpPr>
          <p:cNvPr id="145" name="Google Shape;145;p13"/>
          <p:cNvSpPr txBox="1">
            <a:spLocks noGrp="1"/>
          </p:cNvSpPr>
          <p:nvPr>
            <p:ph type="subTitle" idx="3"/>
          </p:nvPr>
        </p:nvSpPr>
        <p:spPr>
          <a:xfrm>
            <a:off x="8488966" y="5473167"/>
            <a:ext cx="3251200" cy="7632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900">
                <a:solidFill>
                  <a:schemeClr val="dk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300">
                <a:solidFill>
                  <a:srgbClr val="000000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300">
                <a:solidFill>
                  <a:srgbClr val="000000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300">
                <a:solidFill>
                  <a:srgbClr val="000000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300">
                <a:solidFill>
                  <a:srgbClr val="000000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300">
                <a:solidFill>
                  <a:srgbClr val="000000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300">
                <a:solidFill>
                  <a:srgbClr val="000000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300">
                <a:solidFill>
                  <a:srgbClr val="000000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300">
                <a:solidFill>
                  <a:srgbClr val="000000"/>
                </a:solidFill>
              </a:defRPr>
            </a:lvl9pPr>
          </a:lstStyle>
          <a:p>
            <a:endParaRPr/>
          </a:p>
        </p:txBody>
      </p:sp>
      <p:sp>
        <p:nvSpPr>
          <p:cNvPr id="146" name="Google Shape;146;p13"/>
          <p:cNvSpPr txBox="1">
            <a:spLocks noGrp="1"/>
          </p:cNvSpPr>
          <p:nvPr>
            <p:ph type="title" idx="4" hasCustomPrompt="1"/>
          </p:nvPr>
        </p:nvSpPr>
        <p:spPr>
          <a:xfrm>
            <a:off x="7158355" y="2583491"/>
            <a:ext cx="2338400" cy="770400"/>
          </a:xfrm>
          <a:prstGeom prst="rect">
            <a:avLst/>
          </a:prstGeom>
        </p:spPr>
        <p:txBody>
          <a:bodyPr spcFirstLastPara="1" wrap="square" lIns="121705" tIns="121705" rIns="121705" bIns="12170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8000" b="1"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Font typeface="Fira Sans Extra Condensed Medium"/>
              <a:buNone/>
              <a:defRPr sz="6400">
                <a:solidFill>
                  <a:schemeClr val="accen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Font typeface="Fira Sans Extra Condensed Medium"/>
              <a:buNone/>
              <a:defRPr sz="6400">
                <a:solidFill>
                  <a:schemeClr val="accen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Font typeface="Fira Sans Extra Condensed Medium"/>
              <a:buNone/>
              <a:defRPr sz="6400">
                <a:solidFill>
                  <a:schemeClr val="accen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Font typeface="Fira Sans Extra Condensed Medium"/>
              <a:buNone/>
              <a:defRPr sz="6400">
                <a:solidFill>
                  <a:schemeClr val="accen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Font typeface="Fira Sans Extra Condensed Medium"/>
              <a:buNone/>
              <a:defRPr sz="6400">
                <a:solidFill>
                  <a:schemeClr val="accen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Font typeface="Fira Sans Extra Condensed Medium"/>
              <a:buNone/>
              <a:defRPr sz="6400">
                <a:solidFill>
                  <a:schemeClr val="accen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Font typeface="Fira Sans Extra Condensed Medium"/>
              <a:buNone/>
              <a:defRPr sz="6400">
                <a:solidFill>
                  <a:schemeClr val="accen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Font typeface="Fira Sans Extra Condensed Medium"/>
              <a:buNone/>
              <a:defRPr sz="6400">
                <a:solidFill>
                  <a:schemeClr val="accen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  <p:sp>
        <p:nvSpPr>
          <p:cNvPr id="147" name="Google Shape;147;p13"/>
          <p:cNvSpPr txBox="1">
            <a:spLocks noGrp="1"/>
          </p:cNvSpPr>
          <p:nvPr>
            <p:ph type="subTitle" idx="5"/>
          </p:nvPr>
        </p:nvSpPr>
        <p:spPr>
          <a:xfrm>
            <a:off x="4508600" y="5473167"/>
            <a:ext cx="3174800" cy="7632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900">
                <a:solidFill>
                  <a:schemeClr val="dk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300">
                <a:solidFill>
                  <a:srgbClr val="000000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300">
                <a:solidFill>
                  <a:srgbClr val="000000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300">
                <a:solidFill>
                  <a:srgbClr val="000000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300">
                <a:solidFill>
                  <a:srgbClr val="000000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300">
                <a:solidFill>
                  <a:srgbClr val="000000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300">
                <a:solidFill>
                  <a:srgbClr val="000000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300">
                <a:solidFill>
                  <a:srgbClr val="000000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300">
                <a:solidFill>
                  <a:srgbClr val="000000"/>
                </a:solidFill>
              </a:defRPr>
            </a:lvl9pPr>
          </a:lstStyle>
          <a:p>
            <a:endParaRPr/>
          </a:p>
        </p:txBody>
      </p:sp>
      <p:sp>
        <p:nvSpPr>
          <p:cNvPr id="148" name="Google Shape;148;p13"/>
          <p:cNvSpPr txBox="1">
            <a:spLocks noGrp="1"/>
          </p:cNvSpPr>
          <p:nvPr>
            <p:ph type="title" idx="6" hasCustomPrompt="1"/>
          </p:nvPr>
        </p:nvSpPr>
        <p:spPr>
          <a:xfrm>
            <a:off x="4926801" y="2229297"/>
            <a:ext cx="2338400" cy="770400"/>
          </a:xfrm>
          <a:prstGeom prst="rect">
            <a:avLst/>
          </a:prstGeom>
        </p:spPr>
        <p:txBody>
          <a:bodyPr spcFirstLastPara="1" wrap="square" lIns="121705" tIns="121705" rIns="121705" bIns="12170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8000" b="1"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Font typeface="Fira Sans Extra Condensed Medium"/>
              <a:buNone/>
              <a:defRPr sz="6400">
                <a:solidFill>
                  <a:schemeClr val="accen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Font typeface="Fira Sans Extra Condensed Medium"/>
              <a:buNone/>
              <a:defRPr sz="6400">
                <a:solidFill>
                  <a:schemeClr val="accen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Font typeface="Fira Sans Extra Condensed Medium"/>
              <a:buNone/>
              <a:defRPr sz="6400">
                <a:solidFill>
                  <a:schemeClr val="accen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Font typeface="Fira Sans Extra Condensed Medium"/>
              <a:buNone/>
              <a:defRPr sz="6400">
                <a:solidFill>
                  <a:schemeClr val="accen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Font typeface="Fira Sans Extra Condensed Medium"/>
              <a:buNone/>
              <a:defRPr sz="6400">
                <a:solidFill>
                  <a:schemeClr val="accen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Font typeface="Fira Sans Extra Condensed Medium"/>
              <a:buNone/>
              <a:defRPr sz="6400">
                <a:solidFill>
                  <a:schemeClr val="accen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Font typeface="Fira Sans Extra Condensed Medium"/>
              <a:buNone/>
              <a:defRPr sz="6400">
                <a:solidFill>
                  <a:schemeClr val="accen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Font typeface="Fira Sans Extra Condensed Medium"/>
              <a:buNone/>
              <a:defRPr sz="6400">
                <a:solidFill>
                  <a:schemeClr val="accen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  <p:sp>
        <p:nvSpPr>
          <p:cNvPr id="149" name="Google Shape;149;p13"/>
          <p:cNvSpPr txBox="1">
            <a:spLocks noGrp="1"/>
          </p:cNvSpPr>
          <p:nvPr>
            <p:ph type="ctrTitle" idx="7"/>
          </p:nvPr>
        </p:nvSpPr>
        <p:spPr>
          <a:xfrm>
            <a:off x="4054601" y="4948644"/>
            <a:ext cx="4082800" cy="770400"/>
          </a:xfrm>
          <a:prstGeom prst="rect">
            <a:avLst/>
          </a:prstGeom>
        </p:spPr>
        <p:txBody>
          <a:bodyPr spcFirstLastPara="1" wrap="square" lIns="121705" tIns="121705" rIns="121705" bIns="12170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3200" b="1">
                <a:solidFill>
                  <a:schemeClr val="accen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1600">
                <a:solidFill>
                  <a:srgbClr val="000000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1600">
                <a:solidFill>
                  <a:srgbClr val="000000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1600">
                <a:solidFill>
                  <a:srgbClr val="000000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1600">
                <a:solidFill>
                  <a:srgbClr val="000000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1600">
                <a:solidFill>
                  <a:srgbClr val="000000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1600">
                <a:solidFill>
                  <a:srgbClr val="000000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1600">
                <a:solidFill>
                  <a:srgbClr val="000000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1600">
                <a:solidFill>
                  <a:srgbClr val="000000"/>
                </a:solidFill>
              </a:defRPr>
            </a:lvl9pPr>
          </a:lstStyle>
          <a:p>
            <a:endParaRPr/>
          </a:p>
        </p:txBody>
      </p:sp>
      <p:sp>
        <p:nvSpPr>
          <p:cNvPr id="150" name="Google Shape;150;p13"/>
          <p:cNvSpPr txBox="1">
            <a:spLocks noGrp="1"/>
          </p:cNvSpPr>
          <p:nvPr>
            <p:ph type="ctrTitle" idx="8"/>
          </p:nvPr>
        </p:nvSpPr>
        <p:spPr>
          <a:xfrm>
            <a:off x="8488967" y="4948644"/>
            <a:ext cx="2278000" cy="770400"/>
          </a:xfrm>
          <a:prstGeom prst="rect">
            <a:avLst/>
          </a:prstGeom>
        </p:spPr>
        <p:txBody>
          <a:bodyPr spcFirstLastPara="1" wrap="square" lIns="121705" tIns="121705" rIns="121705" bIns="12170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3200" b="1">
                <a:solidFill>
                  <a:schemeClr val="accent3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1600">
                <a:solidFill>
                  <a:srgbClr val="000000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1600">
                <a:solidFill>
                  <a:srgbClr val="000000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1600">
                <a:solidFill>
                  <a:srgbClr val="000000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1600">
                <a:solidFill>
                  <a:srgbClr val="000000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1600">
                <a:solidFill>
                  <a:srgbClr val="000000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1600">
                <a:solidFill>
                  <a:srgbClr val="000000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1600">
                <a:solidFill>
                  <a:srgbClr val="000000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1600">
                <a:solidFill>
                  <a:srgbClr val="000000"/>
                </a:solidFill>
              </a:defRPr>
            </a:lvl9pPr>
          </a:lstStyle>
          <a:p>
            <a:endParaRPr/>
          </a:p>
        </p:txBody>
      </p:sp>
      <p:sp>
        <p:nvSpPr>
          <p:cNvPr id="151" name="Google Shape;151;p13"/>
          <p:cNvSpPr txBox="1">
            <a:spLocks noGrp="1"/>
          </p:cNvSpPr>
          <p:nvPr>
            <p:ph type="ctrTitle" idx="9"/>
          </p:nvPr>
        </p:nvSpPr>
        <p:spPr>
          <a:xfrm>
            <a:off x="1583400" y="374285"/>
            <a:ext cx="9025200" cy="12616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None/>
              <a:defRPr sz="4800" b="1">
                <a:solidFill>
                  <a:schemeClr val="accent1"/>
                </a:solidFill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 sz="2400">
                <a:solidFill>
                  <a:srgbClr val="000000"/>
                </a:solidFill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 sz="2400">
                <a:solidFill>
                  <a:srgbClr val="000000"/>
                </a:solidFill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 sz="2400">
                <a:solidFill>
                  <a:srgbClr val="000000"/>
                </a:solidFill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 sz="2400">
                <a:solidFill>
                  <a:srgbClr val="000000"/>
                </a:solidFill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 sz="2400">
                <a:solidFill>
                  <a:srgbClr val="000000"/>
                </a:solidFill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 sz="2400">
                <a:solidFill>
                  <a:srgbClr val="000000"/>
                </a:solidFill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 sz="2400">
                <a:solidFill>
                  <a:srgbClr val="000000"/>
                </a:solidFill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 sz="2400">
                <a:solidFill>
                  <a:srgbClr val="000000"/>
                </a:solidFill>
              </a:defRPr>
            </a:lvl9pPr>
          </a:lstStyle>
          <a:p>
            <a:endParaRPr/>
          </a:p>
        </p:txBody>
      </p:sp>
      <p:sp>
        <p:nvSpPr>
          <p:cNvPr id="152" name="Google Shape;152;p13"/>
          <p:cNvSpPr/>
          <p:nvPr/>
        </p:nvSpPr>
        <p:spPr>
          <a:xfrm>
            <a:off x="308901" y="2615652"/>
            <a:ext cx="409899" cy="409899"/>
          </a:xfrm>
          <a:custGeom>
            <a:avLst/>
            <a:gdLst/>
            <a:ahLst/>
            <a:cxnLst/>
            <a:rect l="l" t="t" r="r" b="b"/>
            <a:pathLst>
              <a:path w="23325" h="23325" fill="none" extrusionOk="0">
                <a:moveTo>
                  <a:pt x="23325" y="9996"/>
                </a:moveTo>
                <a:cubicBezTo>
                  <a:pt x="23325" y="18882"/>
                  <a:pt x="12588" y="23325"/>
                  <a:pt x="6294" y="17031"/>
                </a:cubicBezTo>
                <a:cubicBezTo>
                  <a:pt x="0" y="10737"/>
                  <a:pt x="4443" y="0"/>
                  <a:pt x="13329" y="0"/>
                </a:cubicBezTo>
                <a:cubicBezTo>
                  <a:pt x="18882" y="0"/>
                  <a:pt x="23325" y="4443"/>
                  <a:pt x="23325" y="9996"/>
                </a:cubicBezTo>
                <a:close/>
              </a:path>
            </a:pathLst>
          </a:custGeom>
          <a:noFill/>
          <a:ln w="28575" cap="flat" cmpd="sng">
            <a:solidFill>
              <a:schemeClr val="accent2"/>
            </a:solidFill>
            <a:prstDash val="solid"/>
            <a:miter lim="370229"/>
            <a:headEnd type="none" w="sm" len="sm"/>
            <a:tailEnd type="none" w="sm" len="sm"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53" name="Google Shape;153;p13"/>
          <p:cNvSpPr/>
          <p:nvPr/>
        </p:nvSpPr>
        <p:spPr>
          <a:xfrm rot="7641468">
            <a:off x="10718783" y="1594654"/>
            <a:ext cx="345775" cy="302011"/>
          </a:xfrm>
          <a:custGeom>
            <a:avLst/>
            <a:gdLst/>
            <a:ahLst/>
            <a:cxnLst/>
            <a:rect l="l" t="t" r="r" b="b"/>
            <a:pathLst>
              <a:path w="29249" h="25547" fill="none" extrusionOk="0">
                <a:moveTo>
                  <a:pt x="14439" y="0"/>
                </a:moveTo>
                <a:lnTo>
                  <a:pt x="0" y="25546"/>
                </a:lnTo>
                <a:lnTo>
                  <a:pt x="29248" y="25546"/>
                </a:lnTo>
                <a:close/>
              </a:path>
            </a:pathLst>
          </a:custGeom>
          <a:noFill/>
          <a:ln w="28575" cap="rnd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54" name="Google Shape;154;p13"/>
          <p:cNvSpPr/>
          <p:nvPr/>
        </p:nvSpPr>
        <p:spPr>
          <a:xfrm>
            <a:off x="11280185" y="1974686"/>
            <a:ext cx="1599043" cy="180169"/>
          </a:xfrm>
          <a:custGeom>
            <a:avLst/>
            <a:gdLst/>
            <a:ahLst/>
            <a:cxnLst/>
            <a:rect l="l" t="t" r="r" b="b"/>
            <a:pathLst>
              <a:path w="36202" h="4079" extrusionOk="0">
                <a:moveTo>
                  <a:pt x="0" y="4079"/>
                </a:moveTo>
                <a:lnTo>
                  <a:pt x="4334" y="255"/>
                </a:lnTo>
                <a:lnTo>
                  <a:pt x="8158" y="4079"/>
                </a:lnTo>
                <a:lnTo>
                  <a:pt x="13002" y="510"/>
                </a:lnTo>
                <a:lnTo>
                  <a:pt x="17081" y="4079"/>
                </a:lnTo>
                <a:lnTo>
                  <a:pt x="22435" y="0"/>
                </a:lnTo>
                <a:lnTo>
                  <a:pt x="26514" y="4079"/>
                </a:lnTo>
                <a:lnTo>
                  <a:pt x="31613" y="510"/>
                </a:lnTo>
                <a:lnTo>
                  <a:pt x="36202" y="3824"/>
                </a:lnTo>
              </a:path>
            </a:pathLst>
          </a:custGeom>
          <a:noFill/>
          <a:ln w="28575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55" name="Google Shape;155;p13"/>
          <p:cNvSpPr/>
          <p:nvPr/>
        </p:nvSpPr>
        <p:spPr>
          <a:xfrm>
            <a:off x="10728367" y="2341782"/>
            <a:ext cx="1599043" cy="180169"/>
          </a:xfrm>
          <a:custGeom>
            <a:avLst/>
            <a:gdLst/>
            <a:ahLst/>
            <a:cxnLst/>
            <a:rect l="l" t="t" r="r" b="b"/>
            <a:pathLst>
              <a:path w="36202" h="4079" extrusionOk="0">
                <a:moveTo>
                  <a:pt x="0" y="4079"/>
                </a:moveTo>
                <a:lnTo>
                  <a:pt x="4334" y="255"/>
                </a:lnTo>
                <a:lnTo>
                  <a:pt x="8158" y="4079"/>
                </a:lnTo>
                <a:lnTo>
                  <a:pt x="13002" y="510"/>
                </a:lnTo>
                <a:lnTo>
                  <a:pt x="17081" y="4079"/>
                </a:lnTo>
                <a:lnTo>
                  <a:pt x="22435" y="0"/>
                </a:lnTo>
                <a:lnTo>
                  <a:pt x="26514" y="4079"/>
                </a:lnTo>
                <a:lnTo>
                  <a:pt x="31613" y="510"/>
                </a:lnTo>
                <a:lnTo>
                  <a:pt x="36202" y="3824"/>
                </a:lnTo>
              </a:path>
            </a:pathLst>
          </a:custGeom>
          <a:noFill/>
          <a:ln w="28575" cap="flat" cmpd="sng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56" name="Google Shape;156;p13"/>
          <p:cNvSpPr/>
          <p:nvPr/>
        </p:nvSpPr>
        <p:spPr>
          <a:xfrm>
            <a:off x="37551" y="3122686"/>
            <a:ext cx="1599043" cy="180169"/>
          </a:xfrm>
          <a:custGeom>
            <a:avLst/>
            <a:gdLst/>
            <a:ahLst/>
            <a:cxnLst/>
            <a:rect l="l" t="t" r="r" b="b"/>
            <a:pathLst>
              <a:path w="36202" h="4079" extrusionOk="0">
                <a:moveTo>
                  <a:pt x="0" y="4079"/>
                </a:moveTo>
                <a:lnTo>
                  <a:pt x="4334" y="255"/>
                </a:lnTo>
                <a:lnTo>
                  <a:pt x="8158" y="4079"/>
                </a:lnTo>
                <a:lnTo>
                  <a:pt x="13002" y="510"/>
                </a:lnTo>
                <a:lnTo>
                  <a:pt x="17081" y="4079"/>
                </a:lnTo>
                <a:lnTo>
                  <a:pt x="22435" y="0"/>
                </a:lnTo>
                <a:lnTo>
                  <a:pt x="26514" y="4079"/>
                </a:lnTo>
                <a:lnTo>
                  <a:pt x="31613" y="510"/>
                </a:lnTo>
                <a:lnTo>
                  <a:pt x="36202" y="3824"/>
                </a:lnTo>
              </a:path>
            </a:pathLst>
          </a:custGeom>
          <a:noFill/>
          <a:ln w="28575" cap="flat" cmpd="sng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57" name="Google Shape;157;p13"/>
          <p:cNvSpPr/>
          <p:nvPr/>
        </p:nvSpPr>
        <p:spPr>
          <a:xfrm>
            <a:off x="-514267" y="3489782"/>
            <a:ext cx="1599043" cy="180169"/>
          </a:xfrm>
          <a:custGeom>
            <a:avLst/>
            <a:gdLst/>
            <a:ahLst/>
            <a:cxnLst/>
            <a:rect l="l" t="t" r="r" b="b"/>
            <a:pathLst>
              <a:path w="36202" h="4079" extrusionOk="0">
                <a:moveTo>
                  <a:pt x="0" y="4079"/>
                </a:moveTo>
                <a:lnTo>
                  <a:pt x="4334" y="255"/>
                </a:lnTo>
                <a:lnTo>
                  <a:pt x="8158" y="4079"/>
                </a:lnTo>
                <a:lnTo>
                  <a:pt x="13002" y="510"/>
                </a:lnTo>
                <a:lnTo>
                  <a:pt x="17081" y="4079"/>
                </a:lnTo>
                <a:lnTo>
                  <a:pt x="22435" y="0"/>
                </a:lnTo>
                <a:lnTo>
                  <a:pt x="26514" y="4079"/>
                </a:lnTo>
                <a:lnTo>
                  <a:pt x="31613" y="510"/>
                </a:lnTo>
                <a:lnTo>
                  <a:pt x="36202" y="3824"/>
                </a:lnTo>
              </a:path>
            </a:pathLst>
          </a:custGeom>
          <a:noFill/>
          <a:ln w="2857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58" name="Google Shape;158;p13"/>
          <p:cNvSpPr/>
          <p:nvPr/>
        </p:nvSpPr>
        <p:spPr>
          <a:xfrm>
            <a:off x="452651" y="600786"/>
            <a:ext cx="1599043" cy="180169"/>
          </a:xfrm>
          <a:custGeom>
            <a:avLst/>
            <a:gdLst/>
            <a:ahLst/>
            <a:cxnLst/>
            <a:rect l="l" t="t" r="r" b="b"/>
            <a:pathLst>
              <a:path w="36202" h="4079" extrusionOk="0">
                <a:moveTo>
                  <a:pt x="0" y="4079"/>
                </a:moveTo>
                <a:lnTo>
                  <a:pt x="4334" y="255"/>
                </a:lnTo>
                <a:lnTo>
                  <a:pt x="8158" y="4079"/>
                </a:lnTo>
                <a:lnTo>
                  <a:pt x="13002" y="510"/>
                </a:lnTo>
                <a:lnTo>
                  <a:pt x="17081" y="4079"/>
                </a:lnTo>
                <a:lnTo>
                  <a:pt x="22435" y="0"/>
                </a:lnTo>
                <a:lnTo>
                  <a:pt x="26514" y="4079"/>
                </a:lnTo>
                <a:lnTo>
                  <a:pt x="31613" y="510"/>
                </a:lnTo>
                <a:lnTo>
                  <a:pt x="36202" y="3824"/>
                </a:lnTo>
              </a:path>
            </a:pathLst>
          </a:custGeom>
          <a:noFill/>
          <a:ln w="28575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59" name="Google Shape;159;p13"/>
          <p:cNvSpPr/>
          <p:nvPr/>
        </p:nvSpPr>
        <p:spPr>
          <a:xfrm rot="7641468">
            <a:off x="1185582" y="1012287"/>
            <a:ext cx="345775" cy="302011"/>
          </a:xfrm>
          <a:custGeom>
            <a:avLst/>
            <a:gdLst/>
            <a:ahLst/>
            <a:cxnLst/>
            <a:rect l="l" t="t" r="r" b="b"/>
            <a:pathLst>
              <a:path w="29249" h="25547" fill="none" extrusionOk="0">
                <a:moveTo>
                  <a:pt x="14439" y="0"/>
                </a:moveTo>
                <a:lnTo>
                  <a:pt x="0" y="25546"/>
                </a:lnTo>
                <a:lnTo>
                  <a:pt x="29248" y="25546"/>
                </a:lnTo>
                <a:close/>
              </a:path>
            </a:pathLst>
          </a:custGeom>
          <a:noFill/>
          <a:ln w="28575" cap="rnd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</p:spTree>
    <p:extLst>
      <p:ext uri="{BB962C8B-B14F-4D97-AF65-F5344CB8AC3E}">
        <p14:creationId xmlns:p14="http://schemas.microsoft.com/office/powerpoint/2010/main" val="10585523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28C922-6EF4-43D4-8717-53588A94F9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D4FFEED-60D0-4F93-912C-E31BAE8D95A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5138967-6EC0-44BB-B63E-87FAD095C0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1A62E9-F116-423D-BC6A-257F69929883}" type="datetimeFigureOut">
              <a:rPr lang="en-US" smtClean="0"/>
              <a:t>2/3/2023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F68F952-6676-4738-B7A1-E1BD4A3564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3D68A08-6FF7-4B6B-8E18-776D6CD77E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5C4EA4-7DC0-428F-8B2F-EB68483E8F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88137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7F909D-B59A-49D3-96B4-30F36A1109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73918F4-623C-4965-9782-C240F7E0DCB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8A00410-A19D-440B-869F-0974B3FC621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6BE4D8A-B9AA-4464-9354-1953E5C404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1A62E9-F116-423D-BC6A-257F69929883}" type="datetimeFigureOut">
              <a:rPr lang="en-US" smtClean="0"/>
              <a:t>2/3/2023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7E635F9-9966-430C-8CE9-58C9720006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0060211-40C4-4925-B23F-71A2B7843E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5C4EA4-7DC0-428F-8B2F-EB68483E8F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8188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94DBDC-A45A-4DC5-B784-10F6C4DAEF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3BC168B-B652-4AC0-9B0D-DC2105E0F23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B86C9AC-40D3-40A0-BA49-A9930083BA7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BA8D687-8637-4BD8-8A5D-EE582799ACC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FBC6404-B132-4253-9FBE-9C245AFF742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A3AE4A0-FD56-43A0-856C-7C32763822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1A62E9-F116-423D-BC6A-257F69929883}" type="datetimeFigureOut">
              <a:rPr lang="en-US" smtClean="0"/>
              <a:t>2/3/2023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1434B1C-FB05-4AF6-9334-485B383A2A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A9F89FF-8C7D-4C8C-8FA5-3EC807F3F7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5C4EA4-7DC0-428F-8B2F-EB68483E8F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52342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8" Type="http://schemas.openxmlformats.org/officeDocument/2006/relationships/slideLayout" Target="../slideLayouts/slideLayout8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3.xml"/><Relationship Id="rId13" Type="http://schemas.openxmlformats.org/officeDocument/2006/relationships/slideLayout" Target="../slideLayouts/slideLayout48.xml"/><Relationship Id="rId18" Type="http://schemas.openxmlformats.org/officeDocument/2006/relationships/theme" Target="../theme/theme2.xml"/><Relationship Id="rId3" Type="http://schemas.openxmlformats.org/officeDocument/2006/relationships/slideLayout" Target="../slideLayouts/slideLayout38.xml"/><Relationship Id="rId7" Type="http://schemas.openxmlformats.org/officeDocument/2006/relationships/slideLayout" Target="../slideLayouts/slideLayout42.xml"/><Relationship Id="rId12" Type="http://schemas.openxmlformats.org/officeDocument/2006/relationships/slideLayout" Target="../slideLayouts/slideLayout47.xml"/><Relationship Id="rId17" Type="http://schemas.openxmlformats.org/officeDocument/2006/relationships/slideLayout" Target="../slideLayouts/slideLayout52.xml"/><Relationship Id="rId2" Type="http://schemas.openxmlformats.org/officeDocument/2006/relationships/slideLayout" Target="../slideLayouts/slideLayout37.xml"/><Relationship Id="rId16" Type="http://schemas.openxmlformats.org/officeDocument/2006/relationships/slideLayout" Target="../slideLayouts/slideLayout51.xml"/><Relationship Id="rId1" Type="http://schemas.openxmlformats.org/officeDocument/2006/relationships/slideLayout" Target="../slideLayouts/slideLayout36.xml"/><Relationship Id="rId6" Type="http://schemas.openxmlformats.org/officeDocument/2006/relationships/slideLayout" Target="../slideLayouts/slideLayout41.xml"/><Relationship Id="rId11" Type="http://schemas.openxmlformats.org/officeDocument/2006/relationships/slideLayout" Target="../slideLayouts/slideLayout46.xml"/><Relationship Id="rId5" Type="http://schemas.openxmlformats.org/officeDocument/2006/relationships/slideLayout" Target="../slideLayouts/slideLayout40.xml"/><Relationship Id="rId15" Type="http://schemas.openxmlformats.org/officeDocument/2006/relationships/slideLayout" Target="../slideLayouts/slideLayout50.xml"/><Relationship Id="rId10" Type="http://schemas.openxmlformats.org/officeDocument/2006/relationships/slideLayout" Target="../slideLayouts/slideLayout45.xml"/><Relationship Id="rId4" Type="http://schemas.openxmlformats.org/officeDocument/2006/relationships/slideLayout" Target="../slideLayouts/slideLayout39.xml"/><Relationship Id="rId9" Type="http://schemas.openxmlformats.org/officeDocument/2006/relationships/slideLayout" Target="../slideLayouts/slideLayout44.xml"/><Relationship Id="rId14" Type="http://schemas.openxmlformats.org/officeDocument/2006/relationships/slideLayout" Target="../slideLayouts/slideLayout49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0.xml"/><Relationship Id="rId3" Type="http://schemas.openxmlformats.org/officeDocument/2006/relationships/slideLayout" Target="../slideLayouts/slideLayout55.xml"/><Relationship Id="rId7" Type="http://schemas.openxmlformats.org/officeDocument/2006/relationships/slideLayout" Target="../slideLayouts/slideLayout59.xml"/><Relationship Id="rId2" Type="http://schemas.openxmlformats.org/officeDocument/2006/relationships/slideLayout" Target="../slideLayouts/slideLayout54.xml"/><Relationship Id="rId1" Type="http://schemas.openxmlformats.org/officeDocument/2006/relationships/slideLayout" Target="../slideLayouts/slideLayout53.xml"/><Relationship Id="rId6" Type="http://schemas.openxmlformats.org/officeDocument/2006/relationships/slideLayout" Target="../slideLayouts/slideLayout58.xml"/><Relationship Id="rId5" Type="http://schemas.openxmlformats.org/officeDocument/2006/relationships/slideLayout" Target="../slideLayouts/slideLayout57.xml"/><Relationship Id="rId10" Type="http://schemas.openxmlformats.org/officeDocument/2006/relationships/theme" Target="../theme/theme3.xml"/><Relationship Id="rId4" Type="http://schemas.openxmlformats.org/officeDocument/2006/relationships/slideLayout" Target="../slideLayouts/slideLayout56.xml"/><Relationship Id="rId9" Type="http://schemas.openxmlformats.org/officeDocument/2006/relationships/slideLayout" Target="../slideLayouts/slideLayout6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5759639-D8D6-48A5-BC62-2BF2046DA0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177809D-AD9F-4878-B210-8C322A99AD6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F751DFC-C8EB-431D-8464-2306BCB9289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1A62E9-F116-423D-BC6A-257F69929883}" type="datetimeFigureOut">
              <a:rPr lang="en-US" smtClean="0"/>
              <a:t>2/3/2023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9E5A345-60FC-43A4-8BB8-55C16EB581C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72D5F23-A4B6-4D96-95AF-84C97966EAD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5C4EA4-7DC0-428F-8B2F-EB68483E8F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33618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742" r:id="rId2"/>
    <p:sldLayoutId id="2147483737" r:id="rId3"/>
    <p:sldLayoutId id="2147483725" r:id="rId4"/>
    <p:sldLayoutId id="2147483730" r:id="rId5"/>
    <p:sldLayoutId id="2147483650" r:id="rId6"/>
    <p:sldLayoutId id="2147483651" r:id="rId7"/>
    <p:sldLayoutId id="2147483652" r:id="rId8"/>
    <p:sldLayoutId id="2147483653" r:id="rId9"/>
    <p:sldLayoutId id="2147483654" r:id="rId10"/>
    <p:sldLayoutId id="2147483655" r:id="rId11"/>
    <p:sldLayoutId id="2147483747" r:id="rId12"/>
    <p:sldLayoutId id="2147483746" r:id="rId13"/>
    <p:sldLayoutId id="2147483745" r:id="rId14"/>
    <p:sldLayoutId id="2147483744" r:id="rId15"/>
    <p:sldLayoutId id="2147483743" r:id="rId16"/>
    <p:sldLayoutId id="2147483741" r:id="rId17"/>
    <p:sldLayoutId id="2147483740" r:id="rId18"/>
    <p:sldLayoutId id="2147483739" r:id="rId19"/>
    <p:sldLayoutId id="2147483738" r:id="rId20"/>
    <p:sldLayoutId id="2147483736" r:id="rId21"/>
    <p:sldLayoutId id="2147483735" r:id="rId22"/>
    <p:sldLayoutId id="2147483734" r:id="rId23"/>
    <p:sldLayoutId id="2147483733" r:id="rId24"/>
    <p:sldLayoutId id="2147483732" r:id="rId25"/>
    <p:sldLayoutId id="2147483731" r:id="rId26"/>
    <p:sldLayoutId id="2147483729" r:id="rId27"/>
    <p:sldLayoutId id="2147483728" r:id="rId28"/>
    <p:sldLayoutId id="2147483727" r:id="rId29"/>
    <p:sldLayoutId id="2147483726" r:id="rId30"/>
    <p:sldLayoutId id="2147483656" r:id="rId31"/>
    <p:sldLayoutId id="2147483657" r:id="rId32"/>
    <p:sldLayoutId id="2147483658" r:id="rId33"/>
    <p:sldLayoutId id="2147483659" r:id="rId34"/>
    <p:sldLayoutId id="2147483660" r:id="rId3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705" tIns="121705" rIns="121705" bIns="12170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Quicksand Light"/>
              <a:buNone/>
              <a:defRPr sz="2800">
                <a:solidFill>
                  <a:schemeClr val="dk1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Quicksand Light"/>
              <a:buNone/>
              <a:defRPr sz="2800">
                <a:solidFill>
                  <a:schemeClr val="dk1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Quicksand Light"/>
              <a:buNone/>
              <a:defRPr sz="2800">
                <a:solidFill>
                  <a:schemeClr val="dk1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Quicksand Light"/>
              <a:buNone/>
              <a:defRPr sz="2800">
                <a:solidFill>
                  <a:schemeClr val="dk1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Quicksand Light"/>
              <a:buNone/>
              <a:defRPr sz="2800">
                <a:solidFill>
                  <a:schemeClr val="dk1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Quicksand Light"/>
              <a:buNone/>
              <a:defRPr sz="2800">
                <a:solidFill>
                  <a:schemeClr val="dk1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Quicksand Light"/>
              <a:buNone/>
              <a:defRPr sz="2800">
                <a:solidFill>
                  <a:schemeClr val="dk1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Quicksand Light"/>
              <a:buNone/>
              <a:defRPr sz="2800">
                <a:solidFill>
                  <a:schemeClr val="dk1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Quicksand Light"/>
              <a:buNone/>
              <a:defRPr sz="2800">
                <a:solidFill>
                  <a:schemeClr val="dk1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8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705" tIns="121705" rIns="121705" bIns="12170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Nunito Sans"/>
              <a:buChar char="●"/>
              <a:defRPr sz="1800">
                <a:solidFill>
                  <a:schemeClr val="dk2"/>
                </a:solidFill>
                <a:latin typeface="Nunito Sans"/>
                <a:ea typeface="Nunito Sans"/>
                <a:cs typeface="Nunito Sans"/>
                <a:sym typeface="Nunito Sans"/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Nunito Sans"/>
              <a:buChar char="○"/>
              <a:defRPr>
                <a:solidFill>
                  <a:schemeClr val="dk2"/>
                </a:solidFill>
                <a:latin typeface="Nunito Sans"/>
                <a:ea typeface="Nunito Sans"/>
                <a:cs typeface="Nunito Sans"/>
                <a:sym typeface="Nunito Sans"/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Nunito Sans"/>
              <a:buChar char="■"/>
              <a:defRPr>
                <a:solidFill>
                  <a:schemeClr val="dk2"/>
                </a:solidFill>
                <a:latin typeface="Nunito Sans"/>
                <a:ea typeface="Nunito Sans"/>
                <a:cs typeface="Nunito Sans"/>
                <a:sym typeface="Nunito Sans"/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Nunito Sans"/>
              <a:buChar char="●"/>
              <a:defRPr>
                <a:solidFill>
                  <a:schemeClr val="dk2"/>
                </a:solidFill>
                <a:latin typeface="Nunito Sans"/>
                <a:ea typeface="Nunito Sans"/>
                <a:cs typeface="Nunito Sans"/>
                <a:sym typeface="Nunito Sans"/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Nunito Sans"/>
              <a:buChar char="○"/>
              <a:defRPr>
                <a:solidFill>
                  <a:schemeClr val="dk2"/>
                </a:solidFill>
                <a:latin typeface="Nunito Sans"/>
                <a:ea typeface="Nunito Sans"/>
                <a:cs typeface="Nunito Sans"/>
                <a:sym typeface="Nunito Sans"/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Nunito Sans"/>
              <a:buChar char="■"/>
              <a:defRPr>
                <a:solidFill>
                  <a:schemeClr val="dk2"/>
                </a:solidFill>
                <a:latin typeface="Nunito Sans"/>
                <a:ea typeface="Nunito Sans"/>
                <a:cs typeface="Nunito Sans"/>
                <a:sym typeface="Nunito Sans"/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Nunito Sans"/>
              <a:buChar char="●"/>
              <a:defRPr>
                <a:solidFill>
                  <a:schemeClr val="dk2"/>
                </a:solidFill>
                <a:latin typeface="Nunito Sans"/>
                <a:ea typeface="Nunito Sans"/>
                <a:cs typeface="Nunito Sans"/>
                <a:sym typeface="Nunito Sans"/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Nunito Sans"/>
              <a:buChar char="○"/>
              <a:defRPr>
                <a:solidFill>
                  <a:schemeClr val="dk2"/>
                </a:solidFill>
                <a:latin typeface="Nunito Sans"/>
                <a:ea typeface="Nunito Sans"/>
                <a:cs typeface="Nunito Sans"/>
                <a:sym typeface="Nunito Sans"/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Nunito Sans"/>
              <a:buChar char="■"/>
              <a:defRPr>
                <a:solidFill>
                  <a:schemeClr val="dk2"/>
                </a:solidFill>
                <a:latin typeface="Nunito Sans"/>
                <a:ea typeface="Nunito Sans"/>
                <a:cs typeface="Nunito Sans"/>
                <a:sym typeface="Nunito Sans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537754088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98" r:id="rId1"/>
    <p:sldLayoutId id="2147483699" r:id="rId2"/>
    <p:sldLayoutId id="2147483700" r:id="rId3"/>
    <p:sldLayoutId id="2147483701" r:id="rId4"/>
    <p:sldLayoutId id="2147483702" r:id="rId5"/>
    <p:sldLayoutId id="2147483703" r:id="rId6"/>
    <p:sldLayoutId id="2147483704" r:id="rId7"/>
    <p:sldLayoutId id="2147483749" r:id="rId8"/>
    <p:sldLayoutId id="2147483748" r:id="rId9"/>
    <p:sldLayoutId id="2147483705" r:id="rId10"/>
    <p:sldLayoutId id="2147483706" r:id="rId11"/>
    <p:sldLayoutId id="2147483707" r:id="rId12"/>
    <p:sldLayoutId id="2147483708" r:id="rId13"/>
    <p:sldLayoutId id="2147483709" r:id="rId14"/>
    <p:sldLayoutId id="2147483710" r:id="rId15"/>
    <p:sldLayoutId id="2147483711" r:id="rId16"/>
    <p:sldLayoutId id="2147483712" r:id="rId17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950800" y="719200"/>
            <a:ext cx="10290400" cy="82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705" tIns="121705" rIns="121705" bIns="12170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Titan One"/>
              <a:buNone/>
              <a:defRPr sz="3600">
                <a:solidFill>
                  <a:schemeClr val="dk1"/>
                </a:solidFill>
                <a:latin typeface="Titan One"/>
                <a:ea typeface="Titan One"/>
                <a:cs typeface="Titan One"/>
                <a:sym typeface="Titan On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950800" y="1648939"/>
            <a:ext cx="10290400" cy="448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705" tIns="121705" rIns="121705" bIns="121705" anchor="t" anchorCtr="0">
            <a:noAutofit/>
          </a:bodyPr>
          <a:lstStyle>
            <a:lvl1pPr marL="457200" lvl="0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Sans Pro"/>
              <a:buChar char="●"/>
              <a:defRPr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Sans Pro"/>
              <a:buChar char="○"/>
              <a:defRPr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Sans Pro"/>
              <a:buChar char="■"/>
              <a:defRPr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Sans Pro"/>
              <a:buChar char="●"/>
              <a:defRPr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Sans Pro"/>
              <a:buChar char="○"/>
              <a:defRPr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Sans Pro"/>
              <a:buChar char="■"/>
              <a:defRPr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Sans Pro"/>
              <a:buChar char="●"/>
              <a:defRPr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Sans Pro"/>
              <a:buChar char="○"/>
              <a:defRPr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Source Sans Pro"/>
              <a:buChar char="■"/>
              <a:defRPr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900327004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751" r:id="rId1"/>
    <p:sldLayoutId id="2147483752" r:id="rId2"/>
    <p:sldLayoutId id="2147483753" r:id="rId3"/>
    <p:sldLayoutId id="2147483754" r:id="rId4"/>
    <p:sldLayoutId id="2147483755" r:id="rId5"/>
    <p:sldLayoutId id="2147483756" r:id="rId6"/>
    <p:sldLayoutId id="2147483757" r:id="rId7"/>
    <p:sldLayoutId id="2147483758" r:id="rId8"/>
    <p:sldLayoutId id="2147483759" r:id="rId9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tags" Target="../tags/tag4.xml"/><Relationship Id="rId2" Type="http://schemas.openxmlformats.org/officeDocument/2006/relationships/tags" Target="../tags/tag3.xml"/><Relationship Id="rId1" Type="http://schemas.openxmlformats.org/officeDocument/2006/relationships/tags" Target="../tags/tag2.xml"/><Relationship Id="rId5" Type="http://schemas.openxmlformats.org/officeDocument/2006/relationships/image" Target="../media/image15.png"/><Relationship Id="rId4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gi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gif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42.xml"/></Relationships>
</file>

<file path=ppt/slides/_rels/slide6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1.xml"/><Relationship Id="rId5" Type="http://schemas.microsoft.com/office/2007/relationships/hdphoto" Target="../media/hdphoto4.wdp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7" Type="http://schemas.openxmlformats.org/officeDocument/2006/relationships/image" Target="../media/image8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105877" y="144379"/>
            <a:ext cx="11597249" cy="2129464"/>
          </a:xfrm>
          <a:prstGeom prst="roundRect">
            <a:avLst>
              <a:gd name="adj" fmla="val 50000"/>
            </a:avLst>
          </a:prstGeom>
          <a:solidFill>
            <a:srgbClr val="92D05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3F234587-AF8F-4BAA-ABDE-9D3F5500A2BB}"/>
              </a:ext>
            </a:extLst>
          </p:cNvPr>
          <p:cNvGrpSpPr/>
          <p:nvPr/>
        </p:nvGrpSpPr>
        <p:grpSpPr>
          <a:xfrm>
            <a:off x="4171374" y="-90419"/>
            <a:ext cx="7091712" cy="2048494"/>
            <a:chOff x="2829935" y="3550985"/>
            <a:chExt cx="7251842" cy="2018182"/>
          </a:xfrm>
        </p:grpSpPr>
        <p:sp>
          <p:nvSpPr>
            <p:cNvPr id="6" name="Rounded Rectangle 5"/>
            <p:cNvSpPr/>
            <p:nvPr/>
          </p:nvSpPr>
          <p:spPr>
            <a:xfrm>
              <a:off x="2829935" y="3793226"/>
              <a:ext cx="7251842" cy="1775941"/>
            </a:xfrm>
            <a:prstGeom prst="roundRect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" name="Rounded Rectangle 6"/>
            <p:cNvSpPr/>
            <p:nvPr/>
          </p:nvSpPr>
          <p:spPr>
            <a:xfrm>
              <a:off x="2908323" y="3980560"/>
              <a:ext cx="7095067" cy="1490613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" name="Rounded Rectangle 7"/>
            <p:cNvSpPr/>
            <p:nvPr/>
          </p:nvSpPr>
          <p:spPr>
            <a:xfrm>
              <a:off x="4014393" y="3557950"/>
              <a:ext cx="114128" cy="522188"/>
            </a:xfrm>
            <a:prstGeom prst="roundRect">
              <a:avLst/>
            </a:prstGeom>
            <a:scene3d>
              <a:camera prst="orthographicFront"/>
              <a:lightRig rig="threePt" dir="t"/>
            </a:scene3d>
            <a:sp3d>
              <a:bevelT prst="convex"/>
            </a:sp3d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9" name="Rounded Rectangle 8"/>
            <p:cNvSpPr/>
            <p:nvPr/>
          </p:nvSpPr>
          <p:spPr>
            <a:xfrm>
              <a:off x="8993858" y="3550985"/>
              <a:ext cx="114128" cy="522188"/>
            </a:xfrm>
            <a:prstGeom prst="roundRect">
              <a:avLst/>
            </a:prstGeom>
            <a:scene3d>
              <a:camera prst="orthographicFront"/>
              <a:lightRig rig="threePt" dir="t"/>
            </a:scene3d>
            <a:sp3d>
              <a:bevelT prst="convex"/>
            </a:sp3d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2BFAB66E-FABC-479A-AD73-8CFF1151BCDE}"/>
              </a:ext>
            </a:extLst>
          </p:cNvPr>
          <p:cNvGrpSpPr/>
          <p:nvPr/>
        </p:nvGrpSpPr>
        <p:grpSpPr>
          <a:xfrm>
            <a:off x="176702" y="80407"/>
            <a:ext cx="2537440" cy="1969734"/>
            <a:chOff x="-2489582" y="2641097"/>
            <a:chExt cx="2537440" cy="1969734"/>
          </a:xfrm>
        </p:grpSpPr>
        <p:sp>
          <p:nvSpPr>
            <p:cNvPr id="13" name="Cloud 12"/>
            <p:cNvSpPr/>
            <p:nvPr/>
          </p:nvSpPr>
          <p:spPr>
            <a:xfrm rot="12142935">
              <a:off x="-2489582" y="2641097"/>
              <a:ext cx="2537440" cy="1969734"/>
            </a:xfrm>
            <a:prstGeom prst="cloud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4" name="Cloud 13"/>
            <p:cNvSpPr/>
            <p:nvPr/>
          </p:nvSpPr>
          <p:spPr>
            <a:xfrm rot="12142935">
              <a:off x="-2425194" y="2813121"/>
              <a:ext cx="2342250" cy="1652982"/>
            </a:xfrm>
            <a:prstGeom prst="cloud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488874" y="400718"/>
            <a:ext cx="1846681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sz="3200" b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TUẦN </a:t>
            </a:r>
            <a:r>
              <a:rPr lang="en-US" sz="6000" b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24</a:t>
            </a:r>
            <a:endParaRPr lang="en-US" sz="5400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4798009" y="695303"/>
            <a:ext cx="672115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4800" b="1" dirty="0" smtClean="0">
                <a:solidFill>
                  <a:srgbClr val="00B050"/>
                </a:solidFill>
                <a:effectLst>
                  <a:reflection blurRad="6350" stA="55000" endA="300" endPos="45500" dir="5400000" sy="-100000" algn="bl" rotWithShape="0"/>
                </a:effectLst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SỰ TÍCH CÂY THÌ LÀ</a:t>
            </a:r>
            <a:endParaRPr lang="en-US" sz="4800" b="1" dirty="0">
              <a:solidFill>
                <a:srgbClr val="00B050"/>
              </a:solidFill>
              <a:effectLst>
                <a:reflection blurRad="6350" stA="55000" endA="300" endPos="45500" dir="5400000" sy="-100000" algn="bl" rotWithShape="0"/>
              </a:effectLst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637B469F-4C6B-4890-B36E-0022CEEE7647}"/>
              </a:ext>
            </a:extLst>
          </p:cNvPr>
          <p:cNvSpPr/>
          <p:nvPr/>
        </p:nvSpPr>
        <p:spPr>
          <a:xfrm>
            <a:off x="3084858" y="223760"/>
            <a:ext cx="1748351" cy="1683328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3397465" y="111416"/>
            <a:ext cx="1146485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sz="3600" b="1" dirty="0" err="1">
                <a:solidFill>
                  <a:prstClr val="white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Bài</a:t>
            </a:r>
            <a:r>
              <a:rPr lang="en-US" sz="48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ctr">
              <a:defRPr/>
            </a:pPr>
            <a:r>
              <a:rPr lang="en-US" sz="6600" b="1" smtClean="0">
                <a:solidFill>
                  <a:prstClr val="white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11</a:t>
            </a:r>
            <a:endParaRPr lang="en-US" sz="6600" b="1" dirty="0">
              <a:solidFill>
                <a:prstClr val="white"/>
              </a:solidFill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E2C41686-61D4-404D-9E8F-DF7321B2DFBC}"/>
              </a:ext>
            </a:extLst>
          </p:cNvPr>
          <p:cNvSpPr/>
          <p:nvPr/>
        </p:nvSpPr>
        <p:spPr>
          <a:xfrm>
            <a:off x="3251200" y="2233705"/>
            <a:ext cx="7580485" cy="1107996"/>
          </a:xfrm>
          <a:prstGeom prst="rect">
            <a:avLst/>
          </a:prstGeom>
          <a:noFill/>
          <a:ln>
            <a:solidFill>
              <a:srgbClr val="0033CC"/>
            </a:solidFill>
          </a:ln>
        </p:spPr>
        <p:txBody>
          <a:bodyPr wrap="square" lIns="91440" tIns="45720" rIns="91440" bIns="45720">
            <a:spAutoFit/>
          </a:bodyPr>
          <a:lstStyle/>
          <a:p>
            <a:pPr algn="ctr">
              <a:lnSpc>
                <a:spcPct val="150000"/>
              </a:lnSpc>
              <a:defRPr/>
            </a:pPr>
            <a:r>
              <a:rPr lang="en-US" sz="4400">
                <a:ln w="22225">
                  <a:solidFill>
                    <a:srgbClr val="ED7D31"/>
                  </a:solidFill>
                  <a:prstDash val="solid"/>
                </a:ln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TIẾT </a:t>
            </a:r>
            <a:r>
              <a:rPr lang="en-US" sz="4400" dirty="0">
                <a:ln w="22225">
                  <a:solidFill>
                    <a:srgbClr val="ED7D31"/>
                  </a:solidFill>
                  <a:prstDash val="solid"/>
                </a:ln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en-US" sz="4400" smtClean="0">
                <a:ln w="22225">
                  <a:solidFill>
                    <a:srgbClr val="ED7D31"/>
                  </a:solidFill>
                  <a:prstDash val="solid"/>
                </a:ln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 NÓI VÀ NGHE</a:t>
            </a:r>
            <a:endParaRPr lang="en-US" sz="4400" dirty="0">
              <a:ln w="22225">
                <a:solidFill>
                  <a:srgbClr val="ED7D31"/>
                </a:solidFill>
                <a:prstDash val="solid"/>
              </a:ln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931838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7F334468-1D62-4D62-9BEF-8558D344C468}"/>
              </a:ext>
            </a:extLst>
          </p:cNvPr>
          <p:cNvSpPr txBox="1"/>
          <p:nvPr/>
        </p:nvSpPr>
        <p:spPr>
          <a:xfrm>
            <a:off x="3885348" y="469060"/>
            <a:ext cx="468950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Tiêu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chí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đánh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giá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:</a:t>
            </a:r>
          </a:p>
        </p:txBody>
      </p:sp>
      <p:grpSp>
        <p:nvGrpSpPr>
          <p:cNvPr id="38" name="Group 37">
            <a:extLst>
              <a:ext uri="{FF2B5EF4-FFF2-40B4-BE49-F238E27FC236}">
                <a16:creationId xmlns:a16="http://schemas.microsoft.com/office/drawing/2014/main" id="{E6964CF0-F867-40B3-B2B1-3674F9622D67}"/>
              </a:ext>
            </a:extLst>
          </p:cNvPr>
          <p:cNvGrpSpPr/>
          <p:nvPr/>
        </p:nvGrpSpPr>
        <p:grpSpPr>
          <a:xfrm>
            <a:off x="6946247" y="889268"/>
            <a:ext cx="4957314" cy="3251044"/>
            <a:chOff x="-3765218" y="2205463"/>
            <a:chExt cx="4957314" cy="3251044"/>
          </a:xfrm>
        </p:grpSpPr>
        <p:pic>
          <p:nvPicPr>
            <p:cNvPr id="32" name="PA_图片 6">
              <a:extLst>
                <a:ext uri="{FF2B5EF4-FFF2-40B4-BE49-F238E27FC236}">
                  <a16:creationId xmlns:a16="http://schemas.microsoft.com/office/drawing/2014/main" id="{32759546-28A9-4DC2-9605-8623813D24D4}"/>
                </a:ext>
              </a:extLst>
            </p:cNvPr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>
            <a:blip r:embed="rId5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3765218" y="2205463"/>
              <a:ext cx="4957314" cy="3251044"/>
            </a:xfrm>
            <a:prstGeom prst="rect">
              <a:avLst/>
            </a:prstGeom>
          </p:spPr>
        </p:pic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A71A0E1A-8145-4C37-B0A7-441AC2617E49}"/>
                </a:ext>
              </a:extLst>
            </p:cNvPr>
            <p:cNvSpPr txBox="1"/>
            <p:nvPr/>
          </p:nvSpPr>
          <p:spPr>
            <a:xfrm>
              <a:off x="-2877244" y="3123392"/>
              <a:ext cx="3181366" cy="12968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Kể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tự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tin,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biết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kết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hợp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cử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chỉ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,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điệu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bộ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.</a:t>
              </a:r>
            </a:p>
          </p:txBody>
        </p:sp>
      </p:grpSp>
      <p:grpSp>
        <p:nvGrpSpPr>
          <p:cNvPr id="40" name="Group 39">
            <a:extLst>
              <a:ext uri="{FF2B5EF4-FFF2-40B4-BE49-F238E27FC236}">
                <a16:creationId xmlns:a16="http://schemas.microsoft.com/office/drawing/2014/main" id="{80E7C400-AE01-4578-99D8-288566EB6C8D}"/>
              </a:ext>
            </a:extLst>
          </p:cNvPr>
          <p:cNvGrpSpPr/>
          <p:nvPr/>
        </p:nvGrpSpPr>
        <p:grpSpPr>
          <a:xfrm>
            <a:off x="2390550" y="3332653"/>
            <a:ext cx="7679107" cy="3785552"/>
            <a:chOff x="2827063" y="3191960"/>
            <a:chExt cx="7679107" cy="3785552"/>
          </a:xfrm>
        </p:grpSpPr>
        <p:pic>
          <p:nvPicPr>
            <p:cNvPr id="35" name="PA_图片 6">
              <a:extLst>
                <a:ext uri="{FF2B5EF4-FFF2-40B4-BE49-F238E27FC236}">
                  <a16:creationId xmlns:a16="http://schemas.microsoft.com/office/drawing/2014/main" id="{9555258F-28AA-45E9-99AE-D6F9D4D697FA}"/>
                </a:ext>
              </a:extLst>
            </p:cNvPr>
            <p:cNvPicPr>
              <a:picLocks noChangeAspect="1"/>
            </p:cNvPicPr>
            <p:nvPr>
              <p:custDataLst>
                <p:tags r:id="rId2"/>
              </p:custDataLst>
            </p:nvPr>
          </p:nvPicPr>
          <p:blipFill>
            <a:blip r:embed="rId5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27063" y="3191960"/>
              <a:ext cx="7679107" cy="3785552"/>
            </a:xfrm>
            <a:prstGeom prst="rect">
              <a:avLst/>
            </a:prstGeom>
          </p:spPr>
        </p:pic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1CF663E4-22E1-46B4-A189-4EF1289C479A}"/>
                </a:ext>
              </a:extLst>
            </p:cNvPr>
            <p:cNvSpPr txBox="1"/>
            <p:nvPr/>
          </p:nvSpPr>
          <p:spPr>
            <a:xfrm>
              <a:off x="4187085" y="4109890"/>
              <a:ext cx="4630366" cy="1384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Thể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hiện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được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giọng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kể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phù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kumimoji="0" lang="en-US" sz="2800" b="1" i="0" u="none" strike="noStrike" kern="1200" cap="none" spc="0" normalizeH="0" baseline="0" noProof="0" dirty="0" err="1" smtClean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hợp</a:t>
              </a:r>
              <a:r>
                <a:rPr kumimoji="0" lang="en-US" sz="28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kumimoji="0" lang="en-US" sz="2800" b="1" i="0" u="none" strike="noStrike" kern="1200" cap="none" spc="0" normalizeH="0" baseline="0" noProof="0" dirty="0" err="1" smtClean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với</a:t>
              </a:r>
              <a:r>
                <a:rPr kumimoji="0" lang="en-US" sz="28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kumimoji="0" lang="en-US" sz="2800" b="1" i="0" u="none" strike="noStrike" kern="1200" cap="none" spc="0" normalizeH="0" baseline="0" noProof="0" dirty="0" err="1" smtClean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từng</a:t>
              </a:r>
              <a:r>
                <a:rPr kumimoji="0" lang="en-US" sz="28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nhân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vật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.</a:t>
              </a:r>
            </a:p>
          </p:txBody>
        </p:sp>
      </p:grpSp>
      <p:grpSp>
        <p:nvGrpSpPr>
          <p:cNvPr id="43" name="Group 42">
            <a:extLst>
              <a:ext uri="{FF2B5EF4-FFF2-40B4-BE49-F238E27FC236}">
                <a16:creationId xmlns:a16="http://schemas.microsoft.com/office/drawing/2014/main" id="{ECCF5BAD-6952-4BF5-BFA7-1E123E9098A5}"/>
              </a:ext>
            </a:extLst>
          </p:cNvPr>
          <p:cNvGrpSpPr/>
          <p:nvPr/>
        </p:nvGrpSpPr>
        <p:grpSpPr>
          <a:xfrm>
            <a:off x="46772" y="867067"/>
            <a:ext cx="5694730" cy="3295447"/>
            <a:chOff x="6435112" y="1133830"/>
            <a:chExt cx="5694730" cy="3295447"/>
          </a:xfrm>
        </p:grpSpPr>
        <p:pic>
          <p:nvPicPr>
            <p:cNvPr id="36" name="PA_图片 6">
              <a:extLst>
                <a:ext uri="{FF2B5EF4-FFF2-40B4-BE49-F238E27FC236}">
                  <a16:creationId xmlns:a16="http://schemas.microsoft.com/office/drawing/2014/main" id="{5DF38753-0D78-45E1-9FB4-360550AA63F5}"/>
                </a:ext>
              </a:extLst>
            </p:cNvPr>
            <p:cNvPicPr>
              <a:picLocks noChangeAspect="1"/>
            </p:cNvPicPr>
            <p:nvPr>
              <p:custDataLst>
                <p:tags r:id="rId1"/>
              </p:custDataLst>
            </p:nvPr>
          </p:nvPicPr>
          <p:blipFill>
            <a:blip r:embed="rId5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35112" y="1133830"/>
              <a:ext cx="5694730" cy="3295447"/>
            </a:xfrm>
            <a:prstGeom prst="rect">
              <a:avLst/>
            </a:prstGeom>
          </p:spPr>
        </p:pic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AE96EF29-9D46-4CDD-A702-017DDEDBB417}"/>
                </a:ext>
              </a:extLst>
            </p:cNvPr>
            <p:cNvSpPr txBox="1"/>
            <p:nvPr/>
          </p:nvSpPr>
          <p:spPr>
            <a:xfrm>
              <a:off x="7074759" y="2029658"/>
              <a:ext cx="4415435" cy="12968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Kể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đúng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nội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dung 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câu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chuyện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5646569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437409" y="1531576"/>
            <a:ext cx="10881755" cy="1858965"/>
          </a:xfrm>
          <a:prstGeom prst="rect">
            <a:avLst/>
          </a:prstGeom>
          <a:noFill/>
        </p:spPr>
        <p:txBody>
          <a:bodyPr wrap="square" lIns="121725" tIns="60862" rIns="121725" bIns="60862">
            <a:spAutoFit/>
          </a:bodyPr>
          <a:lstStyle/>
          <a:p>
            <a:pPr algn="ctr">
              <a:lnSpc>
                <a:spcPct val="150000"/>
              </a:lnSpc>
              <a:buClr>
                <a:srgbClr val="000000"/>
              </a:buClr>
            </a:pPr>
            <a:r>
              <a:rPr lang="en-US" sz="4000" kern="0" dirty="0">
                <a:solidFill>
                  <a:srgbClr val="00000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  <a:sym typeface="Arial"/>
              </a:rPr>
              <a:t>Con </a:t>
            </a:r>
            <a:r>
              <a:rPr lang="en-US" sz="4000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  <a:sym typeface="Arial"/>
              </a:rPr>
              <a:t>đã</a:t>
            </a:r>
            <a:r>
              <a:rPr lang="en-US" sz="4000" kern="0" dirty="0">
                <a:solidFill>
                  <a:srgbClr val="00000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4000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  <a:sym typeface="Arial"/>
              </a:rPr>
              <a:t>ăn</a:t>
            </a:r>
            <a:r>
              <a:rPr lang="en-US" sz="4000" kern="0" dirty="0">
                <a:solidFill>
                  <a:srgbClr val="00000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4000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  <a:sym typeface="Arial"/>
              </a:rPr>
              <a:t>rau</a:t>
            </a:r>
            <a:r>
              <a:rPr lang="en-US" sz="4000" kern="0" dirty="0">
                <a:solidFill>
                  <a:srgbClr val="00000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4000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  <a:sym typeface="Arial"/>
              </a:rPr>
              <a:t>thì</a:t>
            </a:r>
            <a:r>
              <a:rPr lang="en-US" sz="4000" kern="0" dirty="0">
                <a:solidFill>
                  <a:srgbClr val="00000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4000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  <a:sym typeface="Arial"/>
              </a:rPr>
              <a:t>là</a:t>
            </a:r>
            <a:r>
              <a:rPr lang="en-US" sz="4000" kern="0" dirty="0">
                <a:solidFill>
                  <a:srgbClr val="00000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4000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  <a:sym typeface="Arial"/>
              </a:rPr>
              <a:t>chưa</a:t>
            </a:r>
            <a:r>
              <a:rPr lang="en-US" sz="4000" kern="0" dirty="0">
                <a:solidFill>
                  <a:srgbClr val="00000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  <a:sym typeface="Arial"/>
              </a:rPr>
              <a:t>? </a:t>
            </a:r>
          </a:p>
          <a:p>
            <a:pPr algn="ctr">
              <a:lnSpc>
                <a:spcPct val="150000"/>
              </a:lnSpc>
              <a:buClr>
                <a:srgbClr val="000000"/>
              </a:buClr>
            </a:pPr>
            <a:r>
              <a:rPr lang="en-US" sz="4000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  <a:sym typeface="Arial"/>
              </a:rPr>
              <a:t>Nêu</a:t>
            </a:r>
            <a:r>
              <a:rPr lang="en-US" sz="4000" kern="0" dirty="0">
                <a:solidFill>
                  <a:srgbClr val="00000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4000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  <a:sym typeface="Arial"/>
              </a:rPr>
              <a:t>cảm</a:t>
            </a:r>
            <a:r>
              <a:rPr lang="en-US" sz="4000" kern="0" dirty="0">
                <a:solidFill>
                  <a:srgbClr val="00000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4000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  <a:sym typeface="Arial"/>
              </a:rPr>
              <a:t>nhận</a:t>
            </a:r>
            <a:r>
              <a:rPr lang="en-US" sz="4000" kern="0" dirty="0">
                <a:solidFill>
                  <a:srgbClr val="00000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4000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  <a:sym typeface="Arial"/>
              </a:rPr>
              <a:t>của</a:t>
            </a:r>
            <a:r>
              <a:rPr lang="en-US" sz="4000" kern="0" dirty="0">
                <a:solidFill>
                  <a:srgbClr val="00000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  <a:sym typeface="Arial"/>
              </a:rPr>
              <a:t> con </a:t>
            </a:r>
            <a:r>
              <a:rPr lang="en-US" sz="4000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  <a:sym typeface="Arial"/>
              </a:rPr>
              <a:t>khi</a:t>
            </a:r>
            <a:r>
              <a:rPr lang="en-US" sz="4000" kern="0" dirty="0">
                <a:solidFill>
                  <a:srgbClr val="00000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4000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  <a:sym typeface="Arial"/>
              </a:rPr>
              <a:t>ăn</a:t>
            </a:r>
            <a:r>
              <a:rPr lang="en-US" sz="4000" kern="0" dirty="0">
                <a:solidFill>
                  <a:srgbClr val="00000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4000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  <a:sym typeface="Arial"/>
              </a:rPr>
              <a:t>rau</a:t>
            </a:r>
            <a:r>
              <a:rPr lang="en-US" sz="4000" kern="0" dirty="0">
                <a:solidFill>
                  <a:srgbClr val="00000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4000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  <a:sym typeface="Arial"/>
              </a:rPr>
              <a:t>thì</a:t>
            </a:r>
            <a:r>
              <a:rPr lang="en-US" sz="4000" kern="0" dirty="0">
                <a:solidFill>
                  <a:srgbClr val="00000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4000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  <a:sym typeface="Arial"/>
              </a:rPr>
              <a:t>là</a:t>
            </a:r>
            <a:r>
              <a:rPr lang="en-US" sz="4000" kern="0" dirty="0">
                <a:solidFill>
                  <a:srgbClr val="00000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  <a:sym typeface="Arial"/>
              </a:rPr>
              <a:t>?</a:t>
            </a:r>
          </a:p>
        </p:txBody>
      </p:sp>
      <p:pic>
        <p:nvPicPr>
          <p:cNvPr id="4" name="Picture 3" descr="A picture containing text&#10;&#10;Description automatically generated">
            <a:extLst>
              <a:ext uri="{FF2B5EF4-FFF2-40B4-BE49-F238E27FC236}">
                <a16:creationId xmlns:a16="http://schemas.microsoft.com/office/drawing/2014/main" id="{C2C18764-7095-4211-91B1-E3512CB0E05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3447" y="4116409"/>
            <a:ext cx="6085105" cy="21578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08785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AutoShape 5">
            <a:extLst>
              <a:ext uri="{FF2B5EF4-FFF2-40B4-BE49-F238E27FC236}">
                <a16:creationId xmlns:a16="http://schemas.microsoft.com/office/drawing/2014/main" id="{5D128685-5AC5-4F6A-BFDE-98194CDDCE8A}"/>
              </a:ext>
            </a:extLst>
          </p:cNvPr>
          <p:cNvSpPr>
            <a:spLocks noChangeArrowheads="1"/>
          </p:cNvSpPr>
          <p:nvPr/>
        </p:nvSpPr>
        <p:spPr bwMode="gray">
          <a:xfrm>
            <a:off x="1007081" y="1940519"/>
            <a:ext cx="9962599" cy="909815"/>
          </a:xfrm>
          <a:prstGeom prst="roundRect">
            <a:avLst>
              <a:gd name="adj" fmla="val 41152"/>
            </a:avLst>
          </a:prstGeom>
          <a:noFill/>
          <a:ln w="38100">
            <a:prstDash val="sysDash"/>
            <a:headEnd/>
            <a:tailEnd/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26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1C6249FF-40ED-4813-9521-BA7C63C23B84}"/>
              </a:ext>
            </a:extLst>
          </p:cNvPr>
          <p:cNvSpPr/>
          <p:nvPr/>
        </p:nvSpPr>
        <p:spPr>
          <a:xfrm>
            <a:off x="844626" y="1907298"/>
            <a:ext cx="1028750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24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 </a:t>
            </a:r>
            <a:r>
              <a:rPr lang="en-US" sz="36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Cùng</a:t>
            </a:r>
            <a:r>
              <a:rPr lang="en-US" sz="36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người</a:t>
            </a:r>
            <a:r>
              <a:rPr lang="en-US" sz="36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thân</a:t>
            </a:r>
            <a:r>
              <a:rPr lang="en-US" sz="36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kể</a:t>
            </a:r>
            <a:r>
              <a:rPr lang="en-US" sz="36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tên</a:t>
            </a:r>
            <a:r>
              <a:rPr lang="en-US" sz="36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các</a:t>
            </a:r>
            <a:r>
              <a:rPr lang="en-US" sz="36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loài</a:t>
            </a:r>
            <a:r>
              <a:rPr lang="en-US" sz="36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cây</a:t>
            </a:r>
            <a:r>
              <a:rPr lang="en-US" sz="36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ở </a:t>
            </a:r>
            <a:r>
              <a:rPr lang="en-US" sz="3600" dirty="0" err="1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quanh</a:t>
            </a:r>
            <a:r>
              <a:rPr lang="en-US" sz="3600" dirty="0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em</a:t>
            </a:r>
            <a:r>
              <a:rPr lang="en-US" sz="36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  <a:endParaRPr kumimoji="0" lang="en-US" sz="360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B4E6A23-6C9F-46AB-91C1-C6EA47F21058}"/>
              </a:ext>
            </a:extLst>
          </p:cNvPr>
          <p:cNvSpPr txBox="1"/>
          <p:nvPr/>
        </p:nvSpPr>
        <p:spPr>
          <a:xfrm>
            <a:off x="4368195" y="475237"/>
            <a:ext cx="382094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VẬN DỤNG</a:t>
            </a:r>
          </a:p>
        </p:txBody>
      </p:sp>
      <p:pic>
        <p:nvPicPr>
          <p:cNvPr id="3" name="Picture 2" descr="A red box with a cartoon character on it&#10;&#10;Description automatically generated with low confidence">
            <a:extLst>
              <a:ext uri="{FF2B5EF4-FFF2-40B4-BE49-F238E27FC236}">
                <a16:creationId xmlns:a16="http://schemas.microsoft.com/office/drawing/2014/main" id="{16FBB8B6-16D6-44CB-9642-6B14EC65803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913063"/>
            <a:ext cx="3005528" cy="30055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54731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23" grpId="0"/>
      <p:bldP spid="1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7ACEF646-EF93-4CC8-B63F-673BE5B2BFB0}"/>
              </a:ext>
            </a:extLst>
          </p:cNvPr>
          <p:cNvSpPr txBox="1"/>
          <p:nvPr/>
        </p:nvSpPr>
        <p:spPr>
          <a:xfrm>
            <a:off x="3122694" y="481884"/>
            <a:ext cx="543496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Dặn</a:t>
            </a:r>
            <a:r>
              <a:rPr kumimoji="0" lang="en-US" sz="4000" b="0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000" b="0" i="0" u="none" strike="noStrike" kern="1200" cap="none" spc="0" normalizeH="0" noProof="0" dirty="0" err="1" smtClean="0">
                <a:ln>
                  <a:noFill/>
                </a:ln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dò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>
                <a:reflection blurRad="6350" stA="55000" endA="300" endPos="45500" dir="5400000" sy="-100000" algn="bl" rotWithShape="0"/>
              </a:effectLst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72DA03E-49DD-41F8-B79F-FB60F57AF135}"/>
              </a:ext>
            </a:extLst>
          </p:cNvPr>
          <p:cNvSpPr txBox="1"/>
          <p:nvPr/>
        </p:nvSpPr>
        <p:spPr>
          <a:xfrm>
            <a:off x="798286" y="1501193"/>
            <a:ext cx="10958285" cy="25853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marR="0" lvl="0" indent="-45720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US" sz="360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Kể</a:t>
            </a:r>
            <a:r>
              <a:rPr kumimoji="0" lang="en-US" sz="36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60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cho</a:t>
            </a:r>
            <a:r>
              <a:rPr kumimoji="0" lang="en-US" sz="36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60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người</a:t>
            </a:r>
            <a:r>
              <a:rPr kumimoji="0" lang="en-US" sz="36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60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thân</a:t>
            </a:r>
            <a:r>
              <a:rPr kumimoji="0" lang="en-US" sz="36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60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nghe</a:t>
            </a:r>
            <a:r>
              <a:rPr kumimoji="0" lang="en-US" sz="36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60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câu</a:t>
            </a:r>
            <a:r>
              <a:rPr kumimoji="0" lang="en-US" sz="360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60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chuyện</a:t>
            </a:r>
            <a:r>
              <a:rPr kumimoji="0" lang="en-US" sz="36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</a:p>
          <a:p>
            <a:pPr marL="457200" marR="0" lvl="0" indent="-45720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US" sz="360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Xem</a:t>
            </a:r>
            <a:r>
              <a:rPr kumimoji="0" lang="en-US" sz="36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60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trước</a:t>
            </a:r>
            <a:r>
              <a:rPr kumimoji="0" lang="en-US" sz="36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60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bài</a:t>
            </a:r>
            <a:endParaRPr kumimoji="0" lang="en-US" sz="360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	 </a:t>
            </a:r>
            <a:r>
              <a:rPr kumimoji="0" lang="en-US" sz="360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Kể</a:t>
            </a:r>
            <a:r>
              <a:rPr kumimoji="0" lang="en-US" sz="36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60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chuyện</a:t>
            </a:r>
            <a:r>
              <a:rPr kumimoji="0" lang="en-US" sz="36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600" i="1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Cỏ</a:t>
            </a:r>
            <a:r>
              <a:rPr kumimoji="0" lang="en-US" sz="3600" i="1" u="none" strike="noStrike" kern="1200" cap="none" spc="0" normalizeH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non </a:t>
            </a:r>
            <a:r>
              <a:rPr kumimoji="0" lang="en-US" sz="3600" i="1" u="none" strike="noStrike" kern="1200" cap="none" spc="0" normalizeH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cười</a:t>
            </a:r>
            <a:r>
              <a:rPr kumimoji="0" lang="en-US" sz="3600" i="1" u="none" strike="noStrike" kern="1200" cap="none" spc="0" normalizeH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600" i="1" u="none" strike="noStrike" kern="1200" cap="none" spc="0" normalizeH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rồi</a:t>
            </a:r>
            <a:r>
              <a:rPr kumimoji="0" lang="en-US" sz="3600" i="1" u="none" strike="noStrike" kern="1200" cap="none" spc="0" normalizeH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600" i="0" u="none" strike="noStrike" kern="1200" cap="none" spc="0" normalizeH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(</a:t>
            </a:r>
            <a:r>
              <a:rPr kumimoji="0" lang="en-US" sz="3600" i="0" u="none" strike="noStrike" kern="1200" cap="none" spc="0" normalizeH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trang</a:t>
            </a:r>
            <a:r>
              <a:rPr kumimoji="0" lang="en-US" sz="3600" i="0" u="none" strike="noStrike" kern="1200" cap="none" spc="0" normalizeH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noProof="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57</a:t>
            </a:r>
            <a:r>
              <a:rPr kumimoji="0" lang="en-US" sz="3600" i="0" u="none" strike="noStrike" kern="1200" cap="none" spc="0" normalizeH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).</a:t>
            </a:r>
            <a:endParaRPr kumimoji="0" lang="en-US" sz="360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C52DDFBF-E958-4A88-8FC3-5D34B2D98E9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253043"/>
            <a:ext cx="2998033" cy="26049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12235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id="{8303AD1A-6F61-4738-AB38-FFB5BF62F6C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5" y="1240"/>
            <a:ext cx="12187592" cy="685552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550D268C-8A47-419B-A395-73723EDB87D2}"/>
              </a:ext>
            </a:extLst>
          </p:cNvPr>
          <p:cNvSpPr txBox="1"/>
          <p:nvPr/>
        </p:nvSpPr>
        <p:spPr>
          <a:xfrm>
            <a:off x="1967220" y="1102237"/>
            <a:ext cx="8709466" cy="18283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Tạm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biệt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hẹn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gặp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17238871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 advClick="0" advTm="1000">
        <p14:warp dir="in"/>
      </p:transition>
    </mc:Choice>
    <mc:Fallback xmlns="">
      <p:transition spd="slow" advClick="0" advTm="1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Graphical user interface&#10;&#10;Description automatically generated">
            <a:extLst>
              <a:ext uri="{FF2B5EF4-FFF2-40B4-BE49-F238E27FC236}">
                <a16:creationId xmlns:a16="http://schemas.microsoft.com/office/drawing/2014/main" id="{7C73EE63-D610-4D54-AD57-469A6BB0BE7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"/>
            <a:ext cx="12191999" cy="7699512"/>
          </a:xfrm>
          <a:prstGeom prst="rect">
            <a:avLst/>
          </a:prstGeom>
        </p:spPr>
      </p:pic>
      <p:sp>
        <p:nvSpPr>
          <p:cNvPr id="14" name="文本框 22">
            <a:extLst>
              <a:ext uri="{FF2B5EF4-FFF2-40B4-BE49-F238E27FC236}">
                <a16:creationId xmlns:a16="http://schemas.microsoft.com/office/drawing/2014/main" id="{45B103D2-C1B2-4858-9DE1-957197353ADC}"/>
              </a:ext>
            </a:extLst>
          </p:cNvPr>
          <p:cNvSpPr txBox="1"/>
          <p:nvPr/>
        </p:nvSpPr>
        <p:spPr>
          <a:xfrm>
            <a:off x="4714327" y="1002225"/>
            <a:ext cx="382546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4800" dirty="0" err="1" smtClean="0">
                <a:solidFill>
                  <a:prstClr val="white"/>
                </a:solidFill>
                <a:latin typeface="Times New Roman" panose="02020603050405020304" pitchFamily="18" charset="0"/>
                <a:ea typeface="思源黑体 CN Bold" panose="020B0800000000000000" pitchFamily="34" charset="-122"/>
                <a:cs typeface="Times New Roman" panose="02020603050405020304" pitchFamily="18" charset="0"/>
              </a:rPr>
              <a:t>Kể</a:t>
            </a:r>
            <a:r>
              <a:rPr lang="en-US" altLang="zh-CN" sz="4800" dirty="0" smtClean="0">
                <a:solidFill>
                  <a:prstClr val="white"/>
                </a:solidFill>
                <a:latin typeface="Times New Roman" panose="02020603050405020304" pitchFamily="18" charset="0"/>
                <a:ea typeface="思源黑体 CN Bold" panose="020B0800000000000000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4800" dirty="0" err="1" smtClean="0">
                <a:solidFill>
                  <a:prstClr val="white"/>
                </a:solidFill>
                <a:latin typeface="Times New Roman" panose="02020603050405020304" pitchFamily="18" charset="0"/>
                <a:ea typeface="思源黑体 CN Bold" panose="020B0800000000000000" pitchFamily="34" charset="-122"/>
                <a:cs typeface="Times New Roman" panose="02020603050405020304" pitchFamily="18" charset="0"/>
              </a:rPr>
              <a:t>chuyện</a:t>
            </a:r>
            <a:endParaRPr kumimoji="0" lang="zh-CN" altLang="en-US" sz="4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思源黑体 CN Bold" panose="020B0800000000000000" pitchFamily="34" charset="-122"/>
              <a:cs typeface="Times New Roman" panose="02020603050405020304" pitchFamily="18" charset="0"/>
            </a:endParaRPr>
          </a:p>
        </p:txBody>
      </p:sp>
      <p:sp>
        <p:nvSpPr>
          <p:cNvPr id="15" name="文本框 22">
            <a:extLst>
              <a:ext uri="{FF2B5EF4-FFF2-40B4-BE49-F238E27FC236}">
                <a16:creationId xmlns:a16="http://schemas.microsoft.com/office/drawing/2014/main" id="{4AEE775C-168E-485E-ABF3-70F73CDBE3E5}"/>
              </a:ext>
            </a:extLst>
          </p:cNvPr>
          <p:cNvSpPr txBox="1"/>
          <p:nvPr/>
        </p:nvSpPr>
        <p:spPr>
          <a:xfrm>
            <a:off x="2159625" y="2068349"/>
            <a:ext cx="817643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5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思源黑体 CN Bold" panose="020B0800000000000000" pitchFamily="34" charset="-122"/>
                <a:cs typeface="Times New Roman" panose="02020603050405020304" pitchFamily="18" charset="0"/>
              </a:rPr>
              <a:t>SỰ</a:t>
            </a:r>
            <a:r>
              <a:rPr kumimoji="0" lang="en-US" altLang="zh-CN" sz="5400" b="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思源黑体 CN Bold" panose="020B0800000000000000" pitchFamily="34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5400" b="0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思源黑体 CN Bold" panose="020B0800000000000000" pitchFamily="34" charset="-122"/>
                <a:cs typeface="Times New Roman" panose="02020603050405020304" pitchFamily="18" charset="0"/>
              </a:rPr>
              <a:t>TÍCH</a:t>
            </a:r>
            <a:r>
              <a:rPr kumimoji="0" lang="en-US" altLang="zh-CN" sz="5400" b="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思源黑体 CN Bold" panose="020B0800000000000000" pitchFamily="34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5400" b="0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思源黑体 CN Bold" panose="020B0800000000000000" pitchFamily="34" charset="-122"/>
                <a:cs typeface="Times New Roman" panose="02020603050405020304" pitchFamily="18" charset="0"/>
              </a:rPr>
              <a:t>CÂY</a:t>
            </a:r>
            <a:r>
              <a:rPr kumimoji="0" lang="en-US" altLang="zh-CN" sz="5400" b="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思源黑体 CN Bold" panose="020B0800000000000000" pitchFamily="34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5400" b="0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思源黑体 CN Bold" panose="020B0800000000000000" pitchFamily="34" charset="-122"/>
                <a:cs typeface="Times New Roman" panose="02020603050405020304" pitchFamily="18" charset="0"/>
              </a:rPr>
              <a:t>THÌ</a:t>
            </a:r>
            <a:r>
              <a:rPr kumimoji="0" lang="en-US" altLang="zh-CN" sz="5400" b="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思源黑体 CN Bold" panose="020B0800000000000000" pitchFamily="34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5400" b="0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思源黑体 CN Bold" panose="020B0800000000000000" pitchFamily="34" charset="-122"/>
                <a:cs typeface="Times New Roman" panose="02020603050405020304" pitchFamily="18" charset="0"/>
              </a:rPr>
              <a:t>LÀ</a:t>
            </a:r>
            <a:endParaRPr kumimoji="0" lang="zh-CN" altLang="en-US" sz="5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思源黑体 CN Bold" panose="020B0800000000000000" pitchFamily="34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805800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3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TextBox 9"/>
          <p:cNvSpPr txBox="1">
            <a:spLocks noChangeArrowheads="1"/>
          </p:cNvSpPr>
          <p:nvPr/>
        </p:nvSpPr>
        <p:spPr bwMode="auto">
          <a:xfrm>
            <a:off x="1544347" y="594514"/>
            <a:ext cx="4530348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Yêu</a:t>
            </a:r>
            <a:r>
              <a:rPr kumimoji="0" lang="en-US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</a:t>
            </a:r>
            <a:r>
              <a:rPr kumimoji="0" lang="en-US" alt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cầu</a:t>
            </a:r>
            <a:r>
              <a:rPr kumimoji="0" lang="en-US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</a:t>
            </a:r>
            <a:r>
              <a:rPr kumimoji="0" lang="en-US" alt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cần</a:t>
            </a:r>
            <a:r>
              <a:rPr kumimoji="0" lang="en-US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</a:t>
            </a:r>
            <a:r>
              <a:rPr kumimoji="0" lang="en-US" altLang="en-US" sz="44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đạt</a:t>
            </a:r>
            <a:endParaRPr kumimoji="0" lang="en-US" altLang="en-US" sz="4400" b="1" i="0" u="none" strike="noStrike" kern="1200" cap="none" spc="0" normalizeH="0" baseline="0" noProof="0" dirty="0">
              <a:ln>
                <a:noFill/>
              </a:ln>
              <a:solidFill>
                <a:srgbClr val="FF0066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5124" name="Rectangle 10"/>
          <p:cNvSpPr>
            <a:spLocks noChangeArrowheads="1"/>
          </p:cNvSpPr>
          <p:nvPr/>
        </p:nvSpPr>
        <p:spPr bwMode="auto">
          <a:xfrm>
            <a:off x="313269" y="1573213"/>
            <a:ext cx="12069233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endParaRPr kumimoji="0" lang="en-US" alt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pic>
        <p:nvPicPr>
          <p:cNvPr id="7" name="图片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8009"/>
          <a:stretch/>
        </p:blipFill>
        <p:spPr>
          <a:xfrm>
            <a:off x="-14903" y="5029200"/>
            <a:ext cx="12179197" cy="1821892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581856" y="1573213"/>
            <a:ext cx="10985678" cy="24634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107000"/>
              </a:lnSpc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- </a:t>
            </a:r>
            <a:r>
              <a:rPr lang="en-US" sz="36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Nhận</a:t>
            </a:r>
            <a:r>
              <a:rPr lang="en-US" sz="36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biết</a:t>
            </a:r>
            <a:r>
              <a:rPr lang="en-US" sz="36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được</a:t>
            </a:r>
            <a:r>
              <a:rPr lang="en-US" sz="36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các</a:t>
            </a:r>
            <a:r>
              <a:rPr lang="en-US" sz="36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sự</a:t>
            </a:r>
            <a:r>
              <a:rPr lang="en-US" sz="36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việc</a:t>
            </a:r>
            <a:r>
              <a:rPr lang="en-US" sz="36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trong</a:t>
            </a:r>
            <a:r>
              <a:rPr lang="en-US" sz="36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câu</a:t>
            </a:r>
            <a:r>
              <a:rPr lang="en-US" sz="36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chuyện</a:t>
            </a:r>
            <a:r>
              <a:rPr lang="en-US" sz="36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600" i="1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Sự</a:t>
            </a:r>
            <a:r>
              <a:rPr lang="en-US" sz="3600" i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600" i="1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tích</a:t>
            </a:r>
            <a:r>
              <a:rPr lang="en-US" sz="3600" i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600" i="1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cây</a:t>
            </a:r>
            <a:r>
              <a:rPr lang="en-US" sz="3600" i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600" i="1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thì</a:t>
            </a:r>
            <a:r>
              <a:rPr lang="en-US" sz="3600" i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600" i="1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là</a:t>
            </a:r>
            <a:r>
              <a:rPr lang="en-US" sz="3600" i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6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qua </a:t>
            </a:r>
            <a:r>
              <a:rPr lang="en-US" sz="36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tranh</a:t>
            </a:r>
            <a:r>
              <a:rPr lang="en-US" sz="36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minh </a:t>
            </a:r>
            <a:r>
              <a:rPr lang="en-US" sz="3600" dirty="0" err="1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họa</a:t>
            </a:r>
            <a:r>
              <a:rPr lang="en-US" sz="3600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; </a:t>
            </a:r>
            <a:r>
              <a:rPr kumimoji="0" lang="en-US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kể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lại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được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toàn</a:t>
            </a:r>
            <a:r>
              <a:rPr kumimoji="0" lang="en-US" sz="36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bộ</a:t>
            </a:r>
            <a:r>
              <a:rPr kumimoji="0" lang="en-US" sz="36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câu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chuyện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dựa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vào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tranh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.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Calibri"/>
              <a:cs typeface="Arial" panose="020B0604020202020204" pitchFamily="34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- </a:t>
            </a:r>
            <a:r>
              <a:rPr kumimoji="0" lang="en-US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Hình</a:t>
            </a:r>
            <a:r>
              <a:rPr kumimoji="0" lang="en-US" sz="36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thành</a:t>
            </a:r>
            <a:r>
              <a:rPr kumimoji="0" lang="en-US" sz="36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và</a:t>
            </a:r>
            <a:r>
              <a:rPr lang="en-US" sz="3600" dirty="0">
                <a:solidFill>
                  <a:prstClr val="black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solidFill>
                  <a:prstClr val="black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phát</a:t>
            </a:r>
            <a:r>
              <a:rPr lang="en-US" sz="3600" dirty="0" smtClean="0">
                <a:solidFill>
                  <a:prstClr val="black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solidFill>
                  <a:prstClr val="black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triển</a:t>
            </a:r>
            <a:r>
              <a:rPr lang="en-US" sz="3600" dirty="0" smtClean="0">
                <a:solidFill>
                  <a:prstClr val="black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solidFill>
                  <a:prstClr val="black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năng</a:t>
            </a:r>
            <a:r>
              <a:rPr lang="en-US" sz="3600" dirty="0" smtClean="0">
                <a:solidFill>
                  <a:prstClr val="black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solidFill>
                  <a:prstClr val="black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lực</a:t>
            </a:r>
            <a:r>
              <a:rPr lang="en-US" sz="3600" dirty="0" smtClean="0">
                <a:solidFill>
                  <a:prstClr val="black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solidFill>
                  <a:prstClr val="black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văn</a:t>
            </a:r>
            <a:r>
              <a:rPr lang="en-US" sz="3600" dirty="0" smtClean="0">
                <a:solidFill>
                  <a:prstClr val="black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solidFill>
                  <a:prstClr val="black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học</a:t>
            </a:r>
            <a:r>
              <a:rPr lang="en-US" sz="3600" dirty="0">
                <a:solidFill>
                  <a:prstClr val="black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.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Calibri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13025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:\Users\Admin\Downloads\received_797199347469905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302" y="108298"/>
            <a:ext cx="12205063" cy="7589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 Box 133"/>
          <p:cNvSpPr txBox="1">
            <a:spLocks noChangeArrowheads="1"/>
          </p:cNvSpPr>
          <p:nvPr/>
        </p:nvSpPr>
        <p:spPr bwMode="auto">
          <a:xfrm>
            <a:off x="2209202" y="428082"/>
            <a:ext cx="8763598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96875" marR="0" lvl="0" indent="-396875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vi-VN" sz="36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itchFamily="34" charset="0"/>
                <a:ea typeface="+mn-ea"/>
                <a:cs typeface="+mn-cs"/>
              </a:rPr>
              <a:t>Thứ</a:t>
            </a:r>
            <a:r>
              <a:rPr kumimoji="0" lang="en-US" altLang="vi-VN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itchFamily="34" charset="0"/>
                <a:ea typeface="+mn-ea"/>
                <a:cs typeface="+mn-cs"/>
              </a:rPr>
              <a:t> </a:t>
            </a:r>
            <a:r>
              <a:rPr kumimoji="0" lang="en-US" altLang="vi-VN" sz="36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itchFamily="34" charset="0"/>
                <a:ea typeface="+mn-ea"/>
                <a:cs typeface="+mn-cs"/>
              </a:rPr>
              <a:t>ba</a:t>
            </a:r>
            <a:r>
              <a:rPr kumimoji="0" lang="en-US" altLang="vi-VN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itchFamily="34" charset="0"/>
                <a:ea typeface="+mn-ea"/>
                <a:cs typeface="+mn-cs"/>
              </a:rPr>
              <a:t> </a:t>
            </a:r>
            <a:r>
              <a:rPr kumimoji="0" lang="en-US" altLang="vi-VN" sz="36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itchFamily="34" charset="0"/>
                <a:ea typeface="+mn-ea"/>
                <a:cs typeface="+mn-cs"/>
              </a:rPr>
              <a:t>ngày</a:t>
            </a:r>
            <a:r>
              <a:rPr kumimoji="0" lang="en-US" altLang="vi-VN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itchFamily="34" charset="0"/>
                <a:ea typeface="+mn-ea"/>
                <a:cs typeface="+mn-cs"/>
              </a:rPr>
              <a:t> </a:t>
            </a:r>
            <a:r>
              <a:rPr kumimoji="0" lang="en-US" altLang="vi-VN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itchFamily="34" charset="0"/>
                <a:ea typeface="+mn-ea"/>
                <a:cs typeface="+mn-cs"/>
              </a:rPr>
              <a:t>2 </a:t>
            </a:r>
            <a:r>
              <a:rPr kumimoji="0" lang="en-US" altLang="vi-VN" sz="36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itchFamily="34" charset="0"/>
                <a:ea typeface="+mn-ea"/>
                <a:cs typeface="+mn-cs"/>
              </a:rPr>
              <a:t>tháng</a:t>
            </a:r>
            <a:r>
              <a:rPr kumimoji="0" lang="en-US" altLang="vi-VN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itchFamily="34" charset="0"/>
                <a:ea typeface="+mn-ea"/>
                <a:cs typeface="+mn-cs"/>
              </a:rPr>
              <a:t> 3 </a:t>
            </a:r>
            <a:r>
              <a:rPr kumimoji="0" lang="en-US" altLang="vi-VN" sz="36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itchFamily="34" charset="0"/>
                <a:ea typeface="+mn-ea"/>
                <a:cs typeface="+mn-cs"/>
              </a:rPr>
              <a:t>năm</a:t>
            </a:r>
            <a:r>
              <a:rPr kumimoji="0" lang="en-US" altLang="vi-VN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itchFamily="34" charset="0"/>
                <a:ea typeface="+mn-ea"/>
                <a:cs typeface="+mn-cs"/>
              </a:rPr>
              <a:t> </a:t>
            </a:r>
            <a:r>
              <a:rPr kumimoji="0" lang="en-US" altLang="vi-VN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itchFamily="34" charset="0"/>
                <a:ea typeface="+mn-ea"/>
                <a:cs typeface="+mn-cs"/>
              </a:rPr>
              <a:t>2023</a:t>
            </a:r>
            <a:endParaRPr kumimoji="0" lang="en-US" altLang="vi-VN" sz="3600" b="1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HP001 4 hàng" pitchFamily="34" charset="0"/>
              <a:ea typeface="+mn-ea"/>
              <a:cs typeface="+mn-cs"/>
            </a:endParaRPr>
          </a:p>
        </p:txBody>
      </p:sp>
      <p:sp>
        <p:nvSpPr>
          <p:cNvPr id="6" name="Text Box 133"/>
          <p:cNvSpPr txBox="1">
            <a:spLocks noChangeArrowheads="1"/>
          </p:cNvSpPr>
          <p:nvPr/>
        </p:nvSpPr>
        <p:spPr bwMode="auto">
          <a:xfrm>
            <a:off x="2614955" y="1800908"/>
            <a:ext cx="9089409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96875" marR="0" lvl="0" indent="-396875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vi-VN" sz="36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itchFamily="34" charset="0"/>
                <a:ea typeface="+mn-ea"/>
                <a:cs typeface="+mn-cs"/>
              </a:rPr>
              <a:t>Kể</a:t>
            </a:r>
            <a:r>
              <a:rPr kumimoji="0" lang="en-US" altLang="vi-VN" sz="3600" b="1" i="0" u="none" strike="noStrike" kern="1200" cap="none" spc="0" normalizeH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itchFamily="34" charset="0"/>
                <a:ea typeface="+mn-ea"/>
                <a:cs typeface="+mn-cs"/>
              </a:rPr>
              <a:t> </a:t>
            </a:r>
            <a:r>
              <a:rPr kumimoji="0" lang="en-US" altLang="vi-VN" sz="3600" b="1" i="0" u="none" strike="noStrike" kern="1200" cap="none" spc="0" normalizeH="0" noProof="0" dirty="0" err="1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itchFamily="34" charset="0"/>
                <a:ea typeface="+mn-ea"/>
                <a:cs typeface="+mn-cs"/>
              </a:rPr>
              <a:t>chuyện</a:t>
            </a:r>
            <a:r>
              <a:rPr kumimoji="0" lang="en-US" altLang="vi-VN" sz="3600" b="1" i="0" u="none" strike="noStrike" kern="1200" cap="none" spc="0" normalizeH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itchFamily="34" charset="0"/>
                <a:ea typeface="+mn-ea"/>
                <a:cs typeface="+mn-cs"/>
              </a:rPr>
              <a:t>: </a:t>
            </a:r>
            <a:r>
              <a:rPr kumimoji="0" lang="en-US" altLang="vi-VN" sz="3600" b="1" i="0" u="none" strike="noStrike" kern="1200" cap="none" spc="0" normalizeH="0" noProof="0" dirty="0" err="1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itchFamily="34" charset="0"/>
                <a:ea typeface="+mn-ea"/>
                <a:cs typeface="+mn-cs"/>
              </a:rPr>
              <a:t>Sự</a:t>
            </a:r>
            <a:r>
              <a:rPr kumimoji="0" lang="en-US" altLang="vi-VN" sz="3600" b="1" i="0" u="none" strike="noStrike" kern="1200" cap="none" spc="0" normalizeH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itchFamily="34" charset="0"/>
                <a:ea typeface="+mn-ea"/>
                <a:cs typeface="+mn-cs"/>
              </a:rPr>
              <a:t> </a:t>
            </a:r>
            <a:r>
              <a:rPr kumimoji="0" lang="en-US" altLang="vi-VN" sz="3600" b="1" i="0" u="none" strike="noStrike" kern="1200" cap="none" spc="0" normalizeH="0" noProof="0" dirty="0" err="1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itchFamily="34" charset="0"/>
                <a:ea typeface="+mn-ea"/>
                <a:cs typeface="+mn-cs"/>
              </a:rPr>
              <a:t>tích</a:t>
            </a:r>
            <a:r>
              <a:rPr kumimoji="0" lang="en-US" altLang="vi-VN" sz="3600" b="1" i="0" u="none" strike="noStrike" kern="1200" cap="none" spc="0" normalizeH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itchFamily="34" charset="0"/>
                <a:ea typeface="+mn-ea"/>
                <a:cs typeface="+mn-cs"/>
              </a:rPr>
              <a:t> </a:t>
            </a:r>
            <a:r>
              <a:rPr kumimoji="0" lang="en-US" altLang="vi-VN" sz="3600" b="1" i="0" u="none" strike="noStrike" kern="1200" cap="none" spc="0" normalizeH="0" noProof="0" dirty="0" err="1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itchFamily="34" charset="0"/>
                <a:ea typeface="+mn-ea"/>
                <a:cs typeface="+mn-cs"/>
              </a:rPr>
              <a:t>cây</a:t>
            </a:r>
            <a:r>
              <a:rPr kumimoji="0" lang="en-US" altLang="vi-VN" sz="3600" b="1" i="0" u="none" strike="noStrike" kern="1200" cap="none" spc="0" normalizeH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itchFamily="34" charset="0"/>
                <a:ea typeface="+mn-ea"/>
                <a:cs typeface="+mn-cs"/>
              </a:rPr>
              <a:t> </a:t>
            </a:r>
            <a:r>
              <a:rPr kumimoji="0" lang="en-US" altLang="vi-VN" sz="3600" b="1" i="0" u="none" strike="noStrike" kern="1200" cap="none" spc="0" normalizeH="0" noProof="0" dirty="0" err="1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itchFamily="34" charset="0"/>
                <a:ea typeface="+mn-ea"/>
                <a:cs typeface="+mn-cs"/>
              </a:rPr>
              <a:t>thì</a:t>
            </a:r>
            <a:r>
              <a:rPr kumimoji="0" lang="en-US" altLang="vi-VN" sz="3600" b="1" i="0" u="none" strike="noStrike" kern="1200" cap="none" spc="0" normalizeH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itchFamily="34" charset="0"/>
                <a:ea typeface="+mn-ea"/>
                <a:cs typeface="+mn-cs"/>
              </a:rPr>
              <a:t> </a:t>
            </a:r>
            <a:r>
              <a:rPr kumimoji="0" lang="en-US" altLang="vi-VN" sz="3600" b="1" i="0" u="none" strike="noStrike" kern="1200" cap="none" spc="0" normalizeH="0" noProof="0" dirty="0" err="1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itchFamily="34" charset="0"/>
                <a:ea typeface="+mn-ea"/>
                <a:cs typeface="+mn-cs"/>
              </a:rPr>
              <a:t>là</a:t>
            </a:r>
            <a:r>
              <a:rPr kumimoji="0" lang="en-US" altLang="vi-VN" sz="3600" b="1" i="0" u="none" strike="noStrike" kern="1200" cap="none" spc="0" normalizeH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itchFamily="34" charset="0"/>
                <a:ea typeface="+mn-ea"/>
                <a:cs typeface="+mn-cs"/>
              </a:rPr>
              <a:t> </a:t>
            </a:r>
            <a:r>
              <a:rPr kumimoji="0" lang="en-US" altLang="vi-VN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itchFamily="34" charset="0"/>
                <a:ea typeface="+mn-ea"/>
                <a:cs typeface="+mn-cs"/>
              </a:rPr>
              <a:t>(48)</a:t>
            </a:r>
            <a:endParaRPr kumimoji="0" lang="en-US" altLang="vi-VN" sz="3600" b="1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HP001 4 hàng" pitchFamily="34" charset="0"/>
              <a:ea typeface="+mn-ea"/>
              <a:cs typeface="+mn-cs"/>
            </a:endParaRPr>
          </a:p>
        </p:txBody>
      </p:sp>
      <p:sp>
        <p:nvSpPr>
          <p:cNvPr id="12" name="Text Box 133"/>
          <p:cNvSpPr txBox="1">
            <a:spLocks noChangeArrowheads="1"/>
          </p:cNvSpPr>
          <p:nvPr/>
        </p:nvSpPr>
        <p:spPr bwMode="auto">
          <a:xfrm>
            <a:off x="4483567" y="1103441"/>
            <a:ext cx="3467387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96875" marR="0" lvl="0" indent="-396875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vi-VN" sz="36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itchFamily="34" charset="0"/>
                <a:ea typeface="+mn-ea"/>
                <a:cs typeface="+mn-cs"/>
              </a:rPr>
              <a:t>Nói</a:t>
            </a:r>
            <a:r>
              <a:rPr kumimoji="0" lang="en-US" altLang="vi-VN" sz="3600" b="1" i="0" u="none" strike="noStrike" kern="1200" cap="none" spc="0" normalizeH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itchFamily="34" charset="0"/>
                <a:ea typeface="+mn-ea"/>
                <a:cs typeface="+mn-cs"/>
              </a:rPr>
              <a:t> </a:t>
            </a:r>
            <a:r>
              <a:rPr kumimoji="0" lang="en-US" altLang="vi-VN" sz="3600" b="1" i="0" u="none" strike="noStrike" kern="1200" cap="none" spc="0" normalizeH="0" noProof="0" dirty="0" err="1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itchFamily="34" charset="0"/>
                <a:ea typeface="+mn-ea"/>
                <a:cs typeface="+mn-cs"/>
              </a:rPr>
              <a:t>và</a:t>
            </a:r>
            <a:r>
              <a:rPr kumimoji="0" lang="en-US" altLang="vi-VN" sz="3600" b="1" i="0" u="none" strike="noStrike" kern="1200" cap="none" spc="0" normalizeH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itchFamily="34" charset="0"/>
                <a:ea typeface="+mn-ea"/>
                <a:cs typeface="+mn-cs"/>
              </a:rPr>
              <a:t> </a:t>
            </a:r>
            <a:r>
              <a:rPr kumimoji="0" lang="en-US" altLang="vi-VN" sz="3600" b="1" i="0" u="none" strike="noStrike" kern="1200" cap="none" spc="0" normalizeH="0" noProof="0" dirty="0" err="1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itchFamily="34" charset="0"/>
                <a:ea typeface="+mn-ea"/>
                <a:cs typeface="+mn-cs"/>
              </a:rPr>
              <a:t>nghe</a:t>
            </a:r>
            <a:endParaRPr kumimoji="0" lang="en-US" altLang="vi-VN" sz="3600" b="1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HP001 4 hàng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4785765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group of kids holding balloons&#10;&#10;Description automatically generated with low confidence">
            <a:extLst>
              <a:ext uri="{FF2B5EF4-FFF2-40B4-BE49-F238E27FC236}">
                <a16:creationId xmlns:a16="http://schemas.microsoft.com/office/drawing/2014/main" id="{60324E72-2CFC-4853-A834-B44489FEAB8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5920" y="1135683"/>
            <a:ext cx="8260160" cy="6451185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75826B9C-A082-469D-A85C-C923E1B3DE78}"/>
              </a:ext>
            </a:extLst>
          </p:cNvPr>
          <p:cNvSpPr/>
          <p:nvPr/>
        </p:nvSpPr>
        <p:spPr>
          <a:xfrm>
            <a:off x="3817647" y="248106"/>
            <a:ext cx="423866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err="1">
                <a:ln w="9525">
                  <a:solidFill>
                    <a:srgbClr val="C000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KHỞI</a:t>
            </a:r>
            <a:r>
              <a:rPr lang="en-US" sz="5400" b="1" cap="none" spc="0" dirty="0">
                <a:ln w="9525">
                  <a:solidFill>
                    <a:srgbClr val="C000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5400" b="1" cap="none" spc="0" dirty="0" err="1">
                <a:ln w="9525">
                  <a:solidFill>
                    <a:srgbClr val="C000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ĐỘNG</a:t>
            </a:r>
            <a:endParaRPr lang="en-US" sz="5400" b="1" cap="none" spc="0" dirty="0">
              <a:ln w="9525">
                <a:solidFill>
                  <a:srgbClr val="C00000"/>
                </a:solidFill>
                <a:prstDash val="solid"/>
              </a:ln>
              <a:solidFill>
                <a:srgbClr val="FF0000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750851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79FED47E-9AE0-429E-AE3C-914DACB388C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84949" y="974712"/>
            <a:ext cx="3642763" cy="2531466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6D7A01A2-5E38-4CC0-9307-CE37D3C97E0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9625" y="794614"/>
            <a:ext cx="3535035" cy="2537384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DD062E45-048A-419E-9D45-8BD91EBB25FB}"/>
              </a:ext>
            </a:extLst>
          </p:cNvPr>
          <p:cNvSpPr txBox="1"/>
          <p:nvPr/>
        </p:nvSpPr>
        <p:spPr>
          <a:xfrm>
            <a:off x="5480357" y="448501"/>
            <a:ext cx="309245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>
                <a:solidFill>
                  <a:srgbClr val="F44A06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Sự</a:t>
            </a:r>
            <a:r>
              <a:rPr lang="en-US" sz="3200" b="1" dirty="0">
                <a:solidFill>
                  <a:srgbClr val="F44A06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44A06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tích</a:t>
            </a:r>
            <a:r>
              <a:rPr lang="en-US" sz="3200" b="1" dirty="0">
                <a:solidFill>
                  <a:srgbClr val="F44A06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44A06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cây</a:t>
            </a:r>
            <a:r>
              <a:rPr lang="en-US" sz="3200" b="1" dirty="0">
                <a:solidFill>
                  <a:srgbClr val="F44A06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44A06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thì</a:t>
            </a:r>
            <a:r>
              <a:rPr lang="en-US" sz="3200" b="1" dirty="0">
                <a:solidFill>
                  <a:srgbClr val="F44A06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44A06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là</a:t>
            </a:r>
            <a:endParaRPr lang="en-US" sz="3200" b="1" dirty="0">
              <a:solidFill>
                <a:srgbClr val="F44A06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54A77206-0527-44D1-810E-5C65BAFFC859}"/>
              </a:ext>
            </a:extLst>
          </p:cNvPr>
          <p:cNvSpPr txBox="1"/>
          <p:nvPr/>
        </p:nvSpPr>
        <p:spPr>
          <a:xfrm>
            <a:off x="574862" y="3286712"/>
            <a:ext cx="3195616" cy="461665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i="0" u="none" strike="noStrike" kern="1200" cap="none" spc="0" normalizeH="0" baseline="0" noProof="0" dirty="0" err="1">
                <a:ln>
                  <a:noFill/>
                </a:ln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Cây</a:t>
            </a:r>
            <a:r>
              <a:rPr kumimoji="0" lang="en-US" sz="2400" i="0" u="none" strike="noStrike" kern="1200" cap="none" spc="0" normalizeH="0" noProof="0" dirty="0">
                <a:ln>
                  <a:noFill/>
                </a:ln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i="0" u="none" strike="noStrike" kern="1200" cap="none" spc="0" normalizeH="0" noProof="0" dirty="0" err="1">
                <a:ln>
                  <a:noFill/>
                </a:ln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cối</a:t>
            </a:r>
            <a:r>
              <a:rPr kumimoji="0" lang="en-US" sz="2400" i="0" u="none" strike="noStrike" kern="1200" cap="none" spc="0" normalizeH="0" noProof="0" dirty="0">
                <a:ln>
                  <a:noFill/>
                </a:ln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i="0" u="none" strike="noStrike" kern="1200" cap="none" spc="0" normalizeH="0" noProof="0" dirty="0" err="1">
                <a:ln>
                  <a:noFill/>
                </a:ln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lên</a:t>
            </a:r>
            <a:r>
              <a:rPr kumimoji="0" lang="en-US" sz="2400" i="0" u="none" strike="noStrike" kern="1200" cap="none" spc="0" normalizeH="0" noProof="0" dirty="0">
                <a:ln>
                  <a:noFill/>
                </a:ln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i="0" u="none" strike="noStrike" kern="1200" cap="none" spc="0" normalizeH="0" noProof="0" dirty="0" err="1">
                <a:ln>
                  <a:noFill/>
                </a:ln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trời</a:t>
            </a:r>
            <a:r>
              <a:rPr kumimoji="0" lang="en-US" sz="2400" i="0" u="none" strike="noStrike" kern="1200" cap="none" spc="0" normalizeH="0" noProof="0" dirty="0">
                <a:ln>
                  <a:noFill/>
                </a:ln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i="0" u="none" strike="noStrike" kern="1200" cap="none" spc="0" normalizeH="0" noProof="0" dirty="0" err="1">
                <a:ln>
                  <a:noFill/>
                </a:ln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làm</a:t>
            </a:r>
            <a:r>
              <a:rPr kumimoji="0" lang="en-US" sz="2400" i="0" u="none" strike="noStrike" kern="1200" cap="none" spc="0" normalizeH="0" noProof="0" dirty="0">
                <a:ln>
                  <a:noFill/>
                </a:ln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i="0" u="none" strike="noStrike" kern="1200" cap="none" spc="0" normalizeH="0" noProof="0" dirty="0" err="1">
                <a:ln>
                  <a:noFill/>
                </a:ln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gì</a:t>
            </a:r>
            <a:r>
              <a:rPr kumimoji="0" lang="en-US" sz="2400" i="0" u="none" strike="noStrike" kern="1200" cap="none" spc="0" normalizeH="0" noProof="0" dirty="0">
                <a:ln>
                  <a:noFill/>
                </a:ln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?</a:t>
            </a:r>
            <a:endParaRPr kumimoji="0" lang="en-US" sz="2400" i="0" u="none" strike="noStrike" kern="1200" cap="none" spc="0" normalizeH="0" baseline="0" noProof="0" dirty="0">
              <a:ln>
                <a:noFill/>
              </a:ln>
              <a:effectLst>
                <a:glow rad="101600">
                  <a:prstClr val="white">
                    <a:alpha val="60000"/>
                  </a:prstClr>
                </a:glow>
              </a:effectLst>
              <a:uLnTx/>
              <a:uFillTx/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E41EB8A0-5A02-4C4D-8EF7-DC6365030CF7}"/>
              </a:ext>
            </a:extLst>
          </p:cNvPr>
          <p:cNvSpPr txBox="1"/>
          <p:nvPr/>
        </p:nvSpPr>
        <p:spPr>
          <a:xfrm>
            <a:off x="190339" y="6027003"/>
            <a:ext cx="3964661" cy="830997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i="0" u="none" strike="noStrike" kern="1200" cap="none" spc="0" normalizeH="0" baseline="0" noProof="0" dirty="0" err="1">
                <a:ln>
                  <a:noFill/>
                </a:ln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Cuộc</a:t>
            </a:r>
            <a:r>
              <a:rPr kumimoji="0" lang="en-US" sz="2400" i="0" u="none" strike="noStrike" kern="1200" cap="none" spc="0" normalizeH="0" noProof="0" dirty="0">
                <a:ln>
                  <a:noFill/>
                </a:ln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i="0" u="none" strike="noStrike" kern="1200" cap="none" spc="0" normalizeH="0" noProof="0" dirty="0" err="1">
                <a:ln>
                  <a:noFill/>
                </a:ln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nói</a:t>
            </a:r>
            <a:r>
              <a:rPr kumimoji="0" lang="en-US" sz="2400" i="0" u="none" strike="noStrike" kern="1200" cap="none" spc="0" normalizeH="0" noProof="0" dirty="0">
                <a:ln>
                  <a:noFill/>
                </a:ln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i="0" u="none" strike="noStrike" kern="1200" cap="none" spc="0" normalizeH="0" noProof="0" dirty="0" err="1">
                <a:ln>
                  <a:noFill/>
                </a:ln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chuyện</a:t>
            </a:r>
            <a:r>
              <a:rPr kumimoji="0" lang="en-US" sz="2400" i="0" u="none" strike="noStrike" kern="1200" cap="none" spc="0" normalizeH="0" noProof="0" dirty="0">
                <a:ln>
                  <a:noFill/>
                </a:ln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i="0" u="none" strike="noStrike" kern="1200" cap="none" spc="0" normalizeH="0" noProof="0" dirty="0" err="1">
                <a:ln>
                  <a:noFill/>
                </a:ln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giữa</a:t>
            </a:r>
            <a:r>
              <a:rPr kumimoji="0" lang="en-US" sz="2400" i="0" u="none" strike="noStrike" kern="1200" cap="none" spc="0" normalizeH="0" noProof="0" dirty="0">
                <a:ln>
                  <a:noFill/>
                </a:ln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i="0" u="none" strike="noStrike" kern="1200" cap="none" spc="0" normalizeH="0" noProof="0" dirty="0" err="1">
                <a:ln>
                  <a:noFill/>
                </a:ln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trời</a:t>
            </a:r>
            <a:r>
              <a:rPr kumimoji="0" lang="en-US" sz="2400" i="0" u="none" strike="noStrike" kern="1200" cap="none" spc="0" normalizeH="0" noProof="0" dirty="0">
                <a:ln>
                  <a:noFill/>
                </a:ln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i="0" u="none" strike="noStrike" kern="1200" cap="none" spc="0" normalizeH="0" noProof="0" dirty="0" err="1">
                <a:ln>
                  <a:noFill/>
                </a:ln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và</a:t>
            </a:r>
            <a:r>
              <a:rPr kumimoji="0" lang="en-US" sz="2400" i="0" u="none" strike="noStrike" kern="1200" cap="none" spc="0" normalizeH="0" noProof="0" dirty="0">
                <a:ln>
                  <a:noFill/>
                </a:ln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i="0" u="none" strike="noStrike" kern="1200" cap="none" spc="0" normalizeH="0" noProof="0" dirty="0" err="1">
                <a:ln>
                  <a:noFill/>
                </a:ln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cây</a:t>
            </a:r>
            <a:r>
              <a:rPr kumimoji="0" lang="en-US" sz="2400" i="0" u="none" strike="noStrike" kern="1200" cap="none" spc="0" normalizeH="0" noProof="0" dirty="0">
                <a:ln>
                  <a:noFill/>
                </a:ln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i="0" u="none" strike="noStrike" kern="1200" cap="none" spc="0" normalizeH="0" noProof="0" dirty="0" err="1">
                <a:ln>
                  <a:noFill/>
                </a:ln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nhỏ</a:t>
            </a:r>
            <a:r>
              <a:rPr kumimoji="0" lang="en-US" sz="2400" i="0" u="none" strike="noStrike" kern="1200" cap="none" spc="0" normalizeH="0" noProof="0" dirty="0">
                <a:ln>
                  <a:noFill/>
                </a:ln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diễn</a:t>
            </a:r>
            <a:r>
              <a:rPr lang="en-US" sz="2400" dirty="0"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ra </a:t>
            </a:r>
            <a:r>
              <a:rPr lang="en-US" sz="2400" dirty="0" err="1"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như</a:t>
            </a:r>
            <a:r>
              <a:rPr lang="en-US" sz="2400" dirty="0"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thế</a:t>
            </a:r>
            <a:r>
              <a:rPr lang="en-US" sz="2400" dirty="0"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nào</a:t>
            </a:r>
            <a:r>
              <a:rPr lang="en-US" sz="2400" dirty="0"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?</a:t>
            </a:r>
            <a:endParaRPr kumimoji="0" lang="en-US" sz="2400" i="0" u="none" strike="noStrike" kern="1200" cap="none" spc="0" normalizeH="0" baseline="0" noProof="0" dirty="0">
              <a:ln>
                <a:noFill/>
              </a:ln>
              <a:effectLst>
                <a:glow rad="101600">
                  <a:prstClr val="white">
                    <a:alpha val="60000"/>
                  </a:prstClr>
                </a:glow>
              </a:effectLst>
              <a:uLnTx/>
              <a:uFillTx/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DFE89C89-6B98-4927-B050-C58639229236}"/>
              </a:ext>
            </a:extLst>
          </p:cNvPr>
          <p:cNvSpPr txBox="1"/>
          <p:nvPr/>
        </p:nvSpPr>
        <p:spPr>
          <a:xfrm>
            <a:off x="4523179" y="3295312"/>
            <a:ext cx="3645013" cy="461665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dirty="0" err="1" smtClean="0"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Trời</a:t>
            </a:r>
            <a:r>
              <a:rPr lang="en-US" sz="2400" dirty="0" smtClean="0"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nói</a:t>
            </a:r>
            <a:r>
              <a:rPr lang="en-US" sz="2400" dirty="0"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gì</a:t>
            </a:r>
            <a:r>
              <a:rPr lang="en-US" sz="2400" dirty="0"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với</a:t>
            </a:r>
            <a:r>
              <a:rPr lang="en-US" sz="2400" dirty="0"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các</a:t>
            </a:r>
            <a:r>
              <a:rPr lang="en-US" sz="2400" dirty="0"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loài</a:t>
            </a:r>
            <a:r>
              <a:rPr lang="en-US" sz="2400" dirty="0"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cây</a:t>
            </a:r>
            <a:r>
              <a:rPr lang="en-US" sz="2400" dirty="0"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?</a:t>
            </a:r>
            <a:endParaRPr kumimoji="0" lang="en-US" sz="2400" i="0" u="none" strike="noStrike" kern="1200" cap="none" spc="0" normalizeH="0" baseline="0" noProof="0" dirty="0">
              <a:ln>
                <a:noFill/>
              </a:ln>
              <a:effectLst>
                <a:glow rad="101600">
                  <a:prstClr val="white">
                    <a:alpha val="60000"/>
                  </a:prstClr>
                </a:glow>
              </a:effectLst>
              <a:uLnTx/>
              <a:uFillTx/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CE920F85-24F7-4F00-8191-728A2914068B}"/>
              </a:ext>
            </a:extLst>
          </p:cNvPr>
          <p:cNvSpPr txBox="1"/>
          <p:nvPr/>
        </p:nvSpPr>
        <p:spPr>
          <a:xfrm>
            <a:off x="4494641" y="6293102"/>
            <a:ext cx="4366539" cy="461665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dirty="0"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Vì</a:t>
            </a:r>
            <a:r>
              <a:rPr lang="en-US" sz="2400" dirty="0"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sao</a:t>
            </a:r>
            <a:r>
              <a:rPr lang="en-US" sz="2400" dirty="0"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cây</a:t>
            </a:r>
            <a:r>
              <a:rPr lang="en-US" sz="2400" dirty="0"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nhỏ</a:t>
            </a:r>
            <a:r>
              <a:rPr lang="en-US" sz="2400" dirty="0"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có</a:t>
            </a:r>
            <a:r>
              <a:rPr lang="en-US" sz="2400" dirty="0"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tên</a:t>
            </a:r>
            <a:r>
              <a:rPr lang="en-US" sz="2400" dirty="0"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là</a:t>
            </a:r>
            <a:r>
              <a:rPr lang="en-US" sz="2400" dirty="0"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“</a:t>
            </a:r>
            <a:r>
              <a:rPr lang="en-US" sz="2400" dirty="0" err="1"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thì</a:t>
            </a:r>
            <a:r>
              <a:rPr lang="en-US" sz="2400" dirty="0"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là</a:t>
            </a:r>
            <a:r>
              <a:rPr lang="en-US" sz="2400" dirty="0" smtClean="0"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”?</a:t>
            </a:r>
            <a:endParaRPr kumimoji="0" lang="en-US" sz="2400" i="0" u="none" strike="noStrike" kern="1200" cap="none" spc="0" normalizeH="0" baseline="0" noProof="0" dirty="0">
              <a:ln>
                <a:noFill/>
              </a:ln>
              <a:effectLst>
                <a:glow rad="101600">
                  <a:prstClr val="white">
                    <a:alpha val="60000"/>
                  </a:prstClr>
                </a:glow>
              </a:effectLst>
              <a:uLnTx/>
              <a:uFillTx/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9D1EFBA9-D329-419D-85B9-22B476F267D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2817" y="3756976"/>
            <a:ext cx="3679704" cy="2270027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70C82D26-E817-48E1-8D06-911566A1366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862286" y="3748377"/>
            <a:ext cx="3631250" cy="2575825"/>
          </a:xfrm>
          <a:prstGeom prst="rect">
            <a:avLst/>
          </a:prstGeom>
        </p:spPr>
      </p:pic>
      <p:pic>
        <p:nvPicPr>
          <p:cNvPr id="14" name="Picture 13" descr="Shape, rectangle&#10;&#10;Description automatically generated">
            <a:extLst>
              <a:ext uri="{FF2B5EF4-FFF2-40B4-BE49-F238E27FC236}">
                <a16:creationId xmlns:a16="http://schemas.microsoft.com/office/drawing/2014/main" id="{8EFCA9C1-F1C8-4F66-8CB9-E24EB05F5188}"/>
              </a:ext>
            </a:extLst>
          </p:cNvPr>
          <p:cNvPicPr>
            <a:picLocks noChangeAspect="1"/>
          </p:cNvPicPr>
          <p:nvPr/>
        </p:nvPicPr>
        <p:blipFill>
          <a:blip r:embed="rId7" cstate="hq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2260" b="89944" l="3500" r="96500">
                        <a14:foregroundMark x1="3500" y1="24972" x2="7300" y2="27458"/>
                        <a14:foregroundMark x1="78800" y1="12994" x2="79400" y2="35141"/>
                        <a14:foregroundMark x1="54900" y1="28927" x2="66400" y2="9944"/>
                        <a14:foregroundMark x1="66400" y1="9944" x2="68800" y2="8362"/>
                        <a14:foregroundMark x1="75600" y1="8701" x2="86000" y2="9718"/>
                        <a14:foregroundMark x1="86000" y1="9718" x2="86400" y2="9944"/>
                        <a14:foregroundMark x1="68800" y1="20339" x2="67400" y2="25311"/>
                        <a14:foregroundMark x1="96500" y1="25537" x2="94300" y2="26441"/>
                        <a14:foregroundMark x1="25300" y1="20678" x2="24400" y2="23164"/>
                        <a14:foregroundMark x1="34500" y1="21921" x2="36700" y2="26780"/>
                        <a14:foregroundMark x1="24400" y1="80000" x2="26400" y2="83277"/>
                        <a14:foregroundMark x1="37000" y1="82373" x2="38000" y2="85424"/>
                        <a14:foregroundMark x1="22300" y1="85198" x2="52600" y2="82712"/>
                        <a14:foregroundMark x1="52600" y1="82712" x2="74500" y2="82712"/>
                        <a14:foregroundMark x1="74500" y1="87910" x2="94900" y2="83955"/>
                        <a14:foregroundMark x1="94900" y1="83955" x2="94900" y2="83955"/>
                        <a14:foregroundMark x1="79900" y1="77175" x2="81800" y2="87345"/>
                        <a14:foregroundMark x1="76700" y1="83051" x2="80200" y2="78418"/>
                        <a14:foregroundMark x1="76400" y1="81469" x2="80500" y2="85198"/>
                        <a14:foregroundMark x1="23400" y1="86667" x2="27700" y2="86441"/>
                        <a14:foregroundMark x1="34800" y1="82147" x2="35100" y2="76836"/>
                        <a14:foregroundMark x1="34000" y1="87006" x2="38300" y2="84520"/>
                        <a14:foregroundMark x1="67400" y1="42147" x2="69900" y2="40000"/>
                        <a14:foregroundMark x1="66900" y1="20678" x2="68800" y2="27684"/>
                        <a14:foregroundMark x1="50500" y1="40904" x2="52500" y2="40565"/>
                        <a14:foregroundMark x1="49700" y1="41582" x2="53300" y2="45198"/>
                        <a14:foregroundMark x1="48900" y1="40339" x2="53800" y2="41582"/>
                        <a14:foregroundMark x1="24400" y1="21921" x2="26400" y2="28362"/>
                        <a14:foregroundMark x1="85100" y1="44633" x2="91300" y2="46780"/>
                        <a14:foregroundMark x1="76900" y1="3503" x2="79100" y2="2260"/>
                        <a14:foregroundMark x1="76700" y1="2486" x2="76700" y2="2260"/>
                        <a14:foregroundMark x1="77700" y1="21582" x2="80700" y2="2768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60192" y="4920265"/>
            <a:ext cx="2136631" cy="1890918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1BA9A397-F873-458C-ACE6-53F50F8304FF}"/>
              </a:ext>
            </a:extLst>
          </p:cNvPr>
          <p:cNvSpPr txBox="1"/>
          <p:nvPr/>
        </p:nvSpPr>
        <p:spPr>
          <a:xfrm>
            <a:off x="8656863" y="3941618"/>
            <a:ext cx="3535137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THẢO</a:t>
            </a:r>
            <a:r>
              <a:rPr lang="en-US" sz="26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LUẬN</a:t>
            </a:r>
            <a:r>
              <a:rPr lang="en-US" sz="26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NHÓM</a:t>
            </a:r>
            <a:endParaRPr lang="en-US" sz="2600" b="1" dirty="0">
              <a:solidFill>
                <a:srgbClr val="FF0000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16" name="Cloud 15">
            <a:extLst>
              <a:ext uri="{FF2B5EF4-FFF2-40B4-BE49-F238E27FC236}">
                <a16:creationId xmlns:a16="http://schemas.microsoft.com/office/drawing/2014/main" id="{53BDBD10-AFC3-4AF4-B48D-CE9028E11C56}"/>
              </a:ext>
            </a:extLst>
          </p:cNvPr>
          <p:cNvSpPr/>
          <p:nvPr/>
        </p:nvSpPr>
        <p:spPr>
          <a:xfrm>
            <a:off x="8507299" y="3419457"/>
            <a:ext cx="3708546" cy="1567542"/>
          </a:xfrm>
          <a:prstGeom prst="cloud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4E463C42-380C-4F77-BA42-31CF131666CB}"/>
              </a:ext>
            </a:extLst>
          </p:cNvPr>
          <p:cNvSpPr txBox="1"/>
          <p:nvPr/>
        </p:nvSpPr>
        <p:spPr>
          <a:xfrm>
            <a:off x="12152" y="85067"/>
            <a:ext cx="6199962" cy="6437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ts val="4300"/>
              </a:lnSpc>
            </a:pPr>
            <a:r>
              <a:rPr lang="en-US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smtClean="0">
                <a:solidFill>
                  <a:srgbClr val="00B05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1.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Nhắc</a:t>
            </a:r>
            <a:r>
              <a:rPr lang="en-US" sz="28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lại</a:t>
            </a:r>
            <a:r>
              <a:rPr lang="en-US" sz="28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sự</a:t>
            </a:r>
            <a:r>
              <a:rPr lang="en-US" sz="28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việc</a:t>
            </a:r>
            <a:r>
              <a:rPr lang="en-US" sz="28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trong</a:t>
            </a:r>
            <a:r>
              <a:rPr lang="en-US" sz="28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từng</a:t>
            </a:r>
            <a:r>
              <a:rPr lang="en-US" sz="28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tranh</a:t>
            </a:r>
            <a:r>
              <a:rPr lang="en-US" sz="28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.</a:t>
            </a:r>
            <a:endParaRPr lang="en-US" sz="2800" dirty="0"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688549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7" grpId="0" animBg="1"/>
      <p:bldP spid="18" grpId="0" animBg="1"/>
      <p:bldP spid="19" grpId="0" animBg="1"/>
      <p:bldP spid="20" grpId="0" animBg="1"/>
      <p:bldP spid="15" grpId="0"/>
      <p:bldP spid="1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C700F4F9-FB28-4D75-8F4A-CB35D063C34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8200"/>
                    </a14:imgEffect>
                    <a14:imgEffect>
                      <a14:saturation sat="139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28359" y="354331"/>
            <a:ext cx="3833674" cy="2650309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7F2019DB-FA71-4BB4-AFA7-E63465210EDF}"/>
              </a:ext>
            </a:extLst>
          </p:cNvPr>
          <p:cNvSpPr txBox="1"/>
          <p:nvPr/>
        </p:nvSpPr>
        <p:spPr>
          <a:xfrm>
            <a:off x="4398221" y="1315368"/>
            <a:ext cx="447956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i="0" u="none" strike="noStrike" kern="1200" cap="none" spc="0" normalizeH="0" baseline="0" noProof="0" dirty="0" err="1">
                <a:ln>
                  <a:noFill/>
                </a:ln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Cây</a:t>
            </a:r>
            <a:r>
              <a:rPr kumimoji="0" lang="en-US" sz="3200" i="0" u="none" strike="noStrike" kern="1200" cap="none" spc="0" normalizeH="0" noProof="0" dirty="0">
                <a:ln>
                  <a:noFill/>
                </a:ln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i="0" u="none" strike="noStrike" kern="1200" cap="none" spc="0" normalizeH="0" noProof="0" dirty="0" err="1">
                <a:ln>
                  <a:noFill/>
                </a:ln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cối</a:t>
            </a:r>
            <a:r>
              <a:rPr kumimoji="0" lang="en-US" sz="3200" i="0" u="none" strike="noStrike" kern="1200" cap="none" spc="0" normalizeH="0" noProof="0" dirty="0">
                <a:ln>
                  <a:noFill/>
                </a:ln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i="0" u="none" strike="noStrike" kern="1200" cap="none" spc="0" normalizeH="0" noProof="0" dirty="0" err="1">
                <a:ln>
                  <a:noFill/>
                </a:ln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lên</a:t>
            </a:r>
            <a:r>
              <a:rPr kumimoji="0" lang="en-US" sz="3200" i="0" u="none" strike="noStrike" kern="1200" cap="none" spc="0" normalizeH="0" noProof="0" dirty="0">
                <a:ln>
                  <a:noFill/>
                </a:ln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i="0" u="none" strike="noStrike" kern="1200" cap="none" spc="0" normalizeH="0" noProof="0" dirty="0" err="1">
                <a:ln>
                  <a:noFill/>
                </a:ln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trời</a:t>
            </a:r>
            <a:r>
              <a:rPr kumimoji="0" lang="en-US" sz="3200" i="0" u="none" strike="noStrike" kern="1200" cap="none" spc="0" normalizeH="0" noProof="0" dirty="0">
                <a:ln>
                  <a:noFill/>
                </a:ln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i="0" u="none" strike="noStrike" kern="1200" cap="none" spc="0" normalizeH="0" noProof="0" dirty="0" err="1">
                <a:ln>
                  <a:noFill/>
                </a:ln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làm</a:t>
            </a:r>
            <a:r>
              <a:rPr kumimoji="0" lang="en-US" sz="3200" i="0" u="none" strike="noStrike" kern="1200" cap="none" spc="0" normalizeH="0" noProof="0" dirty="0">
                <a:ln>
                  <a:noFill/>
                </a:ln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i="0" u="none" strike="noStrike" kern="1200" cap="none" spc="0" normalizeH="0" noProof="0" dirty="0" err="1">
                <a:ln>
                  <a:noFill/>
                </a:ln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gì</a:t>
            </a:r>
            <a:r>
              <a:rPr kumimoji="0" lang="en-US" sz="3200" i="0" u="none" strike="noStrike" kern="1200" cap="none" spc="0" normalizeH="0" noProof="0" dirty="0">
                <a:ln>
                  <a:noFill/>
                </a:ln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?</a:t>
            </a:r>
            <a:endParaRPr kumimoji="0" lang="en-US" sz="3200" i="0" u="none" strike="noStrike" kern="1200" cap="none" spc="0" normalizeH="0" baseline="0" noProof="0" dirty="0">
              <a:ln>
                <a:noFill/>
              </a:ln>
              <a:effectLst>
                <a:glow rad="101600">
                  <a:prstClr val="white">
                    <a:alpha val="60000"/>
                  </a:prstClr>
                </a:glow>
              </a:effectLst>
              <a:uLnTx/>
              <a:uFillTx/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1FFFE78-D2FD-475B-A451-4F793F788CE5}"/>
              </a:ext>
            </a:extLst>
          </p:cNvPr>
          <p:cNvSpPr txBox="1"/>
          <p:nvPr/>
        </p:nvSpPr>
        <p:spPr>
          <a:xfrm>
            <a:off x="4398221" y="1974481"/>
            <a:ext cx="75162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i="0" u="none" strike="noStrike" kern="1200" cap="none" spc="0" normalizeH="0" baseline="0" noProof="0" dirty="0" err="1">
                <a:ln>
                  <a:noFill/>
                </a:ln>
                <a:solidFill>
                  <a:srgbClr val="382872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Cây</a:t>
            </a:r>
            <a:r>
              <a:rPr kumimoji="0" lang="en-US" sz="3200" i="0" u="none" strike="noStrike" kern="1200" cap="none" spc="0" normalizeH="0" noProof="0" dirty="0">
                <a:ln>
                  <a:noFill/>
                </a:ln>
                <a:solidFill>
                  <a:srgbClr val="382872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i="0" u="none" strike="noStrike" kern="1200" cap="none" spc="0" normalizeH="0" noProof="0" dirty="0" err="1">
                <a:ln>
                  <a:noFill/>
                </a:ln>
                <a:solidFill>
                  <a:srgbClr val="382872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cối</a:t>
            </a:r>
            <a:r>
              <a:rPr kumimoji="0" lang="en-US" sz="3200" i="0" u="none" strike="noStrike" kern="1200" cap="none" spc="0" normalizeH="0" noProof="0" dirty="0">
                <a:ln>
                  <a:noFill/>
                </a:ln>
                <a:solidFill>
                  <a:srgbClr val="382872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i="0" u="none" strike="noStrike" kern="1200" cap="none" spc="0" normalizeH="0" noProof="0" dirty="0" err="1">
                <a:ln>
                  <a:noFill/>
                </a:ln>
                <a:solidFill>
                  <a:srgbClr val="382872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lên</a:t>
            </a:r>
            <a:r>
              <a:rPr kumimoji="0" lang="en-US" sz="3200" i="0" u="none" strike="noStrike" kern="1200" cap="none" spc="0" normalizeH="0" noProof="0" dirty="0">
                <a:ln>
                  <a:noFill/>
                </a:ln>
                <a:solidFill>
                  <a:srgbClr val="382872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i="0" u="none" strike="noStrike" kern="1200" cap="none" spc="0" normalizeH="0" noProof="0" dirty="0" err="1">
                <a:ln>
                  <a:noFill/>
                </a:ln>
                <a:solidFill>
                  <a:srgbClr val="382872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trời</a:t>
            </a:r>
            <a:r>
              <a:rPr kumimoji="0" lang="en-US" sz="3200" i="0" u="none" strike="noStrike" kern="1200" cap="none" spc="0" normalizeH="0" noProof="0" dirty="0">
                <a:ln>
                  <a:noFill/>
                </a:ln>
                <a:solidFill>
                  <a:srgbClr val="382872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i="0" u="none" strike="noStrike" kern="1200" cap="none" spc="0" normalizeH="0" noProof="0" dirty="0" err="1">
                <a:ln>
                  <a:noFill/>
                </a:ln>
                <a:solidFill>
                  <a:srgbClr val="382872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để</a:t>
            </a:r>
            <a:r>
              <a:rPr kumimoji="0" lang="en-US" sz="3200" i="0" u="none" strike="noStrike" kern="1200" cap="none" spc="0" normalizeH="0" noProof="0" dirty="0">
                <a:ln>
                  <a:noFill/>
                </a:ln>
                <a:solidFill>
                  <a:srgbClr val="382872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i="0" u="none" strike="noStrike" kern="1200" cap="none" spc="0" normalizeH="0" noProof="0" dirty="0" err="1">
                <a:ln>
                  <a:noFill/>
                </a:ln>
                <a:solidFill>
                  <a:srgbClr val="382872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được</a:t>
            </a:r>
            <a:r>
              <a:rPr kumimoji="0" lang="en-US" sz="3200" i="0" u="none" strike="noStrike" kern="1200" cap="none" spc="0" normalizeH="0" noProof="0" dirty="0">
                <a:ln>
                  <a:noFill/>
                </a:ln>
                <a:solidFill>
                  <a:srgbClr val="382872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i="0" u="none" strike="noStrike" kern="1200" cap="none" spc="0" normalizeH="0" noProof="0" dirty="0" err="1">
                <a:ln>
                  <a:noFill/>
                </a:ln>
                <a:solidFill>
                  <a:srgbClr val="382872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trời</a:t>
            </a:r>
            <a:r>
              <a:rPr kumimoji="0" lang="en-US" sz="3200" i="0" u="none" strike="noStrike" kern="1200" cap="none" spc="0" normalizeH="0" noProof="0" dirty="0">
                <a:ln>
                  <a:noFill/>
                </a:ln>
                <a:solidFill>
                  <a:srgbClr val="382872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i="0" u="none" strike="noStrike" kern="1200" cap="none" spc="0" normalizeH="0" noProof="0" dirty="0" err="1">
                <a:ln>
                  <a:noFill/>
                </a:ln>
                <a:solidFill>
                  <a:srgbClr val="382872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đặt</a:t>
            </a:r>
            <a:r>
              <a:rPr kumimoji="0" lang="en-US" sz="3200" i="0" u="none" strike="noStrike" kern="1200" cap="none" spc="0" normalizeH="0" noProof="0" dirty="0">
                <a:ln>
                  <a:noFill/>
                </a:ln>
                <a:solidFill>
                  <a:srgbClr val="382872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i="0" u="none" strike="noStrike" kern="1200" cap="none" spc="0" normalizeH="0" noProof="0" dirty="0" err="1">
                <a:ln>
                  <a:noFill/>
                </a:ln>
                <a:solidFill>
                  <a:srgbClr val="382872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tên</a:t>
            </a:r>
            <a:r>
              <a:rPr kumimoji="0" lang="en-US" sz="3200" i="0" u="none" strike="noStrike" kern="1200" cap="none" spc="0" normalizeH="0" noProof="0" dirty="0">
                <a:ln>
                  <a:noFill/>
                </a:ln>
                <a:solidFill>
                  <a:srgbClr val="382872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i="0" u="none" strike="noStrike" kern="1200" cap="none" spc="0" normalizeH="0" noProof="0" dirty="0" err="1">
                <a:ln>
                  <a:noFill/>
                </a:ln>
                <a:solidFill>
                  <a:srgbClr val="382872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cho</a:t>
            </a:r>
            <a:r>
              <a:rPr lang="en-US" sz="3200" dirty="0">
                <a:solidFill>
                  <a:srgbClr val="382872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  <a:endParaRPr kumimoji="0" lang="en-US" sz="3200" i="0" u="none" strike="noStrike" kern="1200" cap="none" spc="0" normalizeH="0" baseline="0" noProof="0" dirty="0">
              <a:ln>
                <a:noFill/>
              </a:ln>
              <a:solidFill>
                <a:srgbClr val="382872"/>
              </a:solidFill>
              <a:effectLst>
                <a:glow rad="101600">
                  <a:prstClr val="white">
                    <a:alpha val="60000"/>
                  </a:prstClr>
                </a:glow>
              </a:effectLst>
              <a:uLnTx/>
              <a:uFillTx/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6B1DC23-90FA-4993-A963-2E4F30BDD9F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8359" y="3650079"/>
            <a:ext cx="3833674" cy="270993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BAF56E14-F499-4393-93A6-21F55C7A745B}"/>
              </a:ext>
            </a:extLst>
          </p:cNvPr>
          <p:cNvSpPr txBox="1"/>
          <p:nvPr/>
        </p:nvSpPr>
        <p:spPr>
          <a:xfrm>
            <a:off x="4263265" y="4165102"/>
            <a:ext cx="520847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dirty="0"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 </a:t>
            </a:r>
            <a:r>
              <a:rPr lang="en-US" sz="3200" dirty="0" err="1"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Trời</a:t>
            </a:r>
            <a:r>
              <a:rPr lang="en-US" sz="3200" dirty="0"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nói</a:t>
            </a:r>
            <a:r>
              <a:rPr lang="en-US" sz="3200" dirty="0"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gì</a:t>
            </a:r>
            <a:r>
              <a:rPr lang="en-US" sz="3200" dirty="0"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với</a:t>
            </a:r>
            <a:r>
              <a:rPr lang="en-US" sz="3200" dirty="0"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các</a:t>
            </a:r>
            <a:r>
              <a:rPr lang="en-US" sz="3200" dirty="0"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loài</a:t>
            </a:r>
            <a:r>
              <a:rPr lang="en-US" sz="3200" dirty="0"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cây</a:t>
            </a:r>
            <a:r>
              <a:rPr lang="en-US" sz="3200" dirty="0"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?</a:t>
            </a:r>
            <a:endParaRPr kumimoji="0" lang="en-US" sz="3200" i="0" u="none" strike="noStrike" kern="1200" cap="none" spc="0" normalizeH="0" baseline="0" noProof="0" dirty="0">
              <a:ln>
                <a:noFill/>
              </a:ln>
              <a:effectLst>
                <a:glow rad="101600">
                  <a:prstClr val="white">
                    <a:alpha val="60000"/>
                  </a:prstClr>
                </a:glow>
              </a:effectLst>
              <a:uLnTx/>
              <a:uFillTx/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2D7F8E6-5F05-469A-94A6-8BED3CDF122F}"/>
              </a:ext>
            </a:extLst>
          </p:cNvPr>
          <p:cNvSpPr txBox="1"/>
          <p:nvPr/>
        </p:nvSpPr>
        <p:spPr>
          <a:xfrm>
            <a:off x="3690452" y="4818466"/>
            <a:ext cx="732760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i="0" u="none" strike="noStrike" kern="1200" cap="none" spc="0" normalizeH="0" baseline="0" noProof="0" dirty="0" err="1">
                <a:ln>
                  <a:noFill/>
                </a:ln>
                <a:solidFill>
                  <a:srgbClr val="382872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Trời</a:t>
            </a:r>
            <a:r>
              <a:rPr kumimoji="0" lang="en-US" sz="3200" i="0" u="none" strike="noStrike" kern="1200" cap="none" spc="0" normalizeH="0" noProof="0" dirty="0">
                <a:ln>
                  <a:noFill/>
                </a:ln>
                <a:solidFill>
                  <a:srgbClr val="382872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382872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đang</a:t>
            </a:r>
            <a:r>
              <a:rPr lang="en-US" sz="3200" dirty="0">
                <a:solidFill>
                  <a:srgbClr val="382872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i="0" u="none" strike="noStrike" kern="1200" cap="none" spc="0" normalizeH="0" noProof="0" dirty="0" err="1">
                <a:ln>
                  <a:noFill/>
                </a:ln>
                <a:solidFill>
                  <a:srgbClr val="382872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đặt</a:t>
            </a:r>
            <a:r>
              <a:rPr kumimoji="0" lang="en-US" sz="3200" i="0" u="none" strike="noStrike" kern="1200" cap="none" spc="0" normalizeH="0" noProof="0" dirty="0">
                <a:ln>
                  <a:noFill/>
                </a:ln>
                <a:solidFill>
                  <a:srgbClr val="382872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i="0" u="none" strike="noStrike" kern="1200" cap="none" spc="0" normalizeH="0" noProof="0" dirty="0" err="1">
                <a:ln>
                  <a:noFill/>
                </a:ln>
                <a:solidFill>
                  <a:srgbClr val="382872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tên</a:t>
            </a:r>
            <a:r>
              <a:rPr kumimoji="0" lang="en-US" sz="3200" i="0" u="none" strike="noStrike" kern="1200" cap="none" spc="0" normalizeH="0" noProof="0" dirty="0">
                <a:ln>
                  <a:noFill/>
                </a:ln>
                <a:solidFill>
                  <a:srgbClr val="382872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i="0" u="none" strike="noStrike" kern="1200" cap="none" spc="0" normalizeH="0" noProof="0" dirty="0" err="1">
                <a:ln>
                  <a:noFill/>
                </a:ln>
                <a:solidFill>
                  <a:srgbClr val="382872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cho</a:t>
            </a:r>
            <a:r>
              <a:rPr kumimoji="0" lang="en-US" sz="3200" i="0" u="none" strike="noStrike" kern="1200" cap="none" spc="0" normalizeH="0" noProof="0" dirty="0">
                <a:ln>
                  <a:noFill/>
                </a:ln>
                <a:solidFill>
                  <a:srgbClr val="382872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i="0" u="none" strike="noStrike" kern="1200" cap="none" spc="0" normalizeH="0" noProof="0" dirty="0" err="1">
                <a:ln>
                  <a:noFill/>
                </a:ln>
                <a:solidFill>
                  <a:srgbClr val="382872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từng</a:t>
            </a:r>
            <a:r>
              <a:rPr kumimoji="0" lang="en-US" sz="3200" i="0" u="none" strike="noStrike" kern="1200" cap="none" spc="0" normalizeH="0" noProof="0" dirty="0">
                <a:ln>
                  <a:noFill/>
                </a:ln>
                <a:solidFill>
                  <a:srgbClr val="382872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i="0" u="none" strike="noStrike" kern="1200" cap="none" spc="0" normalizeH="0" noProof="0" dirty="0" err="1">
                <a:ln>
                  <a:noFill/>
                </a:ln>
                <a:solidFill>
                  <a:srgbClr val="382872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cây</a:t>
            </a:r>
            <a:r>
              <a:rPr kumimoji="0" lang="en-US" sz="3200" i="0" u="none" strike="noStrike" kern="1200" cap="none" spc="0" normalizeH="0" noProof="0" dirty="0">
                <a:ln>
                  <a:noFill/>
                </a:ln>
                <a:solidFill>
                  <a:srgbClr val="382872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 </a:t>
            </a:r>
            <a:endParaRPr kumimoji="0" lang="en-US" sz="3200" i="0" u="none" strike="noStrike" kern="1200" cap="none" spc="0" normalizeH="0" baseline="0" noProof="0" dirty="0">
              <a:ln>
                <a:noFill/>
              </a:ln>
              <a:solidFill>
                <a:srgbClr val="382872"/>
              </a:solidFill>
              <a:effectLst>
                <a:glow rad="101600">
                  <a:prstClr val="white">
                    <a:alpha val="60000"/>
                  </a:prstClr>
                </a:glow>
              </a:effectLst>
              <a:uLnTx/>
              <a:uFillTx/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237102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6" grpId="0"/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7F2019DB-FA71-4BB4-AFA7-E63465210EDF}"/>
              </a:ext>
            </a:extLst>
          </p:cNvPr>
          <p:cNvSpPr txBox="1"/>
          <p:nvPr/>
        </p:nvSpPr>
        <p:spPr>
          <a:xfrm>
            <a:off x="4613193" y="662556"/>
            <a:ext cx="716423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i="0" u="none" strike="noStrike" kern="1200" cap="none" spc="0" normalizeH="0" baseline="0" noProof="0" dirty="0" err="1">
                <a:ln>
                  <a:noFill/>
                </a:ln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Cuộc</a:t>
            </a:r>
            <a:r>
              <a:rPr kumimoji="0" lang="en-US" sz="2800" i="0" u="none" strike="noStrike" kern="1200" cap="none" spc="0" normalizeH="0" noProof="0" dirty="0">
                <a:ln>
                  <a:noFill/>
                </a:ln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i="0" u="none" strike="noStrike" kern="1200" cap="none" spc="0" normalizeH="0" noProof="0" dirty="0" err="1">
                <a:ln>
                  <a:noFill/>
                </a:ln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nói</a:t>
            </a:r>
            <a:r>
              <a:rPr kumimoji="0" lang="en-US" sz="2800" i="0" u="none" strike="noStrike" kern="1200" cap="none" spc="0" normalizeH="0" noProof="0" dirty="0">
                <a:ln>
                  <a:noFill/>
                </a:ln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i="0" u="none" strike="noStrike" kern="1200" cap="none" spc="0" normalizeH="0" noProof="0" dirty="0" err="1">
                <a:ln>
                  <a:noFill/>
                </a:ln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chuyện</a:t>
            </a:r>
            <a:r>
              <a:rPr kumimoji="0" lang="en-US" sz="2800" i="0" u="none" strike="noStrike" kern="1200" cap="none" spc="0" normalizeH="0" noProof="0" dirty="0">
                <a:ln>
                  <a:noFill/>
                </a:ln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i="0" u="none" strike="noStrike" kern="1200" cap="none" spc="0" normalizeH="0" noProof="0" dirty="0" err="1">
                <a:ln>
                  <a:noFill/>
                </a:ln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giữa</a:t>
            </a:r>
            <a:r>
              <a:rPr kumimoji="0" lang="en-US" sz="2800" i="0" u="none" strike="noStrike" kern="1200" cap="none" spc="0" normalizeH="0" noProof="0" dirty="0">
                <a:ln>
                  <a:noFill/>
                </a:ln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i="0" u="none" strike="noStrike" kern="1200" cap="none" spc="0" normalizeH="0" noProof="0" dirty="0" err="1">
                <a:ln>
                  <a:noFill/>
                </a:ln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trời</a:t>
            </a:r>
            <a:r>
              <a:rPr kumimoji="0" lang="en-US" sz="2800" i="0" u="none" strike="noStrike" kern="1200" cap="none" spc="0" normalizeH="0" noProof="0" dirty="0">
                <a:ln>
                  <a:noFill/>
                </a:ln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i="0" u="none" strike="noStrike" kern="1200" cap="none" spc="0" normalizeH="0" noProof="0" dirty="0" err="1">
                <a:ln>
                  <a:noFill/>
                </a:ln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và</a:t>
            </a:r>
            <a:r>
              <a:rPr kumimoji="0" lang="en-US" sz="2800" i="0" u="none" strike="noStrike" kern="1200" cap="none" spc="0" normalizeH="0" noProof="0" dirty="0">
                <a:ln>
                  <a:noFill/>
                </a:ln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i="0" u="none" strike="noStrike" kern="1200" cap="none" spc="0" normalizeH="0" noProof="0" dirty="0" err="1">
                <a:ln>
                  <a:noFill/>
                </a:ln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cây</a:t>
            </a:r>
            <a:r>
              <a:rPr kumimoji="0" lang="en-US" sz="2800" i="0" u="none" strike="noStrike" kern="1200" cap="none" spc="0" normalizeH="0" noProof="0" dirty="0">
                <a:ln>
                  <a:noFill/>
                </a:ln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i="0" u="none" strike="noStrike" kern="1200" cap="none" spc="0" normalizeH="0" noProof="0" dirty="0" err="1">
                <a:ln>
                  <a:noFill/>
                </a:ln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nhỏ</a:t>
            </a:r>
            <a:r>
              <a:rPr kumimoji="0" lang="en-US" sz="2800" i="0" u="none" strike="noStrike" kern="1200" cap="none" spc="0" normalizeH="0" noProof="0" dirty="0">
                <a:ln>
                  <a:noFill/>
                </a:ln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i="0" u="none" strike="noStrike" kern="1200" cap="none" spc="0" normalizeH="0" noProof="0" dirty="0" err="1">
                <a:ln>
                  <a:noFill/>
                </a:ln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diễn</a:t>
            </a:r>
            <a:r>
              <a:rPr kumimoji="0" lang="en-US" sz="2800" i="0" u="none" strike="noStrike" kern="1200" cap="none" spc="0" normalizeH="0" noProof="0" dirty="0">
                <a:ln>
                  <a:noFill/>
                </a:ln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ra </a:t>
            </a:r>
            <a:r>
              <a:rPr kumimoji="0" lang="en-US" sz="2800" i="0" u="none" strike="noStrike" kern="1200" cap="none" spc="0" normalizeH="0" noProof="0" dirty="0" err="1">
                <a:ln>
                  <a:noFill/>
                </a:ln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như</a:t>
            </a:r>
            <a:r>
              <a:rPr kumimoji="0" lang="en-US" sz="2800" i="0" u="none" strike="noStrike" kern="1200" cap="none" spc="0" normalizeH="0" noProof="0" dirty="0">
                <a:ln>
                  <a:noFill/>
                </a:ln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i="0" u="none" strike="noStrike" kern="1200" cap="none" spc="0" normalizeH="0" noProof="0" dirty="0" err="1">
                <a:ln>
                  <a:noFill/>
                </a:ln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thế</a:t>
            </a:r>
            <a:r>
              <a:rPr kumimoji="0" lang="en-US" sz="2800" i="0" u="none" strike="noStrike" kern="1200" cap="none" spc="0" normalizeH="0" noProof="0" dirty="0">
                <a:ln>
                  <a:noFill/>
                </a:ln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i="0" u="none" strike="noStrike" kern="1200" cap="none" spc="0" normalizeH="0" noProof="0" dirty="0" err="1">
                <a:ln>
                  <a:noFill/>
                </a:ln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nào</a:t>
            </a:r>
            <a:r>
              <a:rPr kumimoji="0" lang="en-US" sz="2800" i="0" u="none" strike="noStrike" kern="1200" cap="none" spc="0" normalizeH="0" noProof="0" dirty="0">
                <a:ln>
                  <a:noFill/>
                </a:ln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?</a:t>
            </a:r>
            <a:endParaRPr kumimoji="0" lang="en-US" sz="2800" i="0" u="none" strike="noStrike" kern="1200" cap="none" spc="0" normalizeH="0" baseline="0" noProof="0" dirty="0">
              <a:ln>
                <a:noFill/>
              </a:ln>
              <a:effectLst>
                <a:glow rad="101600">
                  <a:prstClr val="white">
                    <a:alpha val="60000"/>
                  </a:prstClr>
                </a:glow>
              </a:effectLst>
              <a:uLnTx/>
              <a:uFillTx/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1FFFE78-D2FD-475B-A451-4F793F788CE5}"/>
              </a:ext>
            </a:extLst>
          </p:cNvPr>
          <p:cNvSpPr txBox="1"/>
          <p:nvPr/>
        </p:nvSpPr>
        <p:spPr>
          <a:xfrm>
            <a:off x="4613193" y="1749496"/>
            <a:ext cx="732760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i="0" u="none" strike="noStrike" kern="1200" cap="none" spc="0" normalizeH="0" baseline="0" noProof="0" dirty="0" err="1">
                <a:ln>
                  <a:noFill/>
                </a:ln>
                <a:solidFill>
                  <a:srgbClr val="382872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Trời</a:t>
            </a:r>
            <a:r>
              <a:rPr kumimoji="0" lang="en-US" sz="2800" i="0" u="none" strike="noStrike" kern="1200" cap="none" spc="0" normalizeH="0" noProof="0" dirty="0">
                <a:ln>
                  <a:noFill/>
                </a:ln>
                <a:solidFill>
                  <a:srgbClr val="382872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i="0" u="none" strike="noStrike" kern="1200" cap="none" spc="0" normalizeH="0" noProof="0" dirty="0" err="1" smtClean="0">
                <a:ln>
                  <a:noFill/>
                </a:ln>
                <a:solidFill>
                  <a:srgbClr val="382872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hỏi</a:t>
            </a:r>
            <a:r>
              <a:rPr kumimoji="0" lang="en-US" sz="2800" i="0" u="none" strike="noStrike" kern="1200" cap="none" spc="0" normalizeH="0" noProof="0" dirty="0" smtClean="0">
                <a:ln>
                  <a:noFill/>
                </a:ln>
                <a:solidFill>
                  <a:srgbClr val="382872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i="0" u="none" strike="noStrike" kern="1200" cap="none" spc="0" normalizeH="0" noProof="0" dirty="0" err="1" smtClean="0">
                <a:ln>
                  <a:noFill/>
                </a:ln>
                <a:solidFill>
                  <a:srgbClr val="382872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cây</a:t>
            </a:r>
            <a:r>
              <a:rPr kumimoji="0" lang="en-US" sz="2800" i="0" u="none" strike="noStrike" kern="1200" cap="none" spc="0" normalizeH="0" noProof="0" dirty="0" smtClean="0">
                <a:ln>
                  <a:noFill/>
                </a:ln>
                <a:solidFill>
                  <a:srgbClr val="382872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i="0" u="none" strike="noStrike" kern="1200" cap="none" spc="0" normalizeH="0" noProof="0" dirty="0" err="1">
                <a:ln>
                  <a:noFill/>
                </a:ln>
                <a:solidFill>
                  <a:srgbClr val="382872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nhỏ</a:t>
            </a:r>
            <a:r>
              <a:rPr kumimoji="0" lang="en-US" sz="2800" i="0" u="none" strike="noStrike" kern="1200" cap="none" spc="0" normalizeH="0" noProof="0" dirty="0">
                <a:ln>
                  <a:noFill/>
                </a:ln>
                <a:solidFill>
                  <a:srgbClr val="382872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i="0" u="none" strike="noStrike" kern="1200" cap="none" spc="0" normalizeH="0" noProof="0" dirty="0" err="1" smtClean="0">
                <a:ln>
                  <a:noFill/>
                </a:ln>
                <a:solidFill>
                  <a:srgbClr val="382872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có</a:t>
            </a:r>
            <a:r>
              <a:rPr kumimoji="0" lang="en-US" sz="2800" i="0" u="none" strike="noStrike" kern="1200" cap="none" spc="0" normalizeH="0" noProof="0" dirty="0" smtClean="0">
                <a:ln>
                  <a:noFill/>
                </a:ln>
                <a:solidFill>
                  <a:srgbClr val="382872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i="0" u="none" strike="noStrike" kern="1200" cap="none" spc="0" normalizeH="0" noProof="0" dirty="0" err="1" smtClean="0">
                <a:ln>
                  <a:noFill/>
                </a:ln>
                <a:solidFill>
                  <a:srgbClr val="382872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ích</a:t>
            </a:r>
            <a:r>
              <a:rPr kumimoji="0" lang="en-US" sz="2800" i="0" u="none" strike="noStrike" kern="1200" cap="none" spc="0" normalizeH="0" noProof="0" dirty="0" smtClean="0">
                <a:ln>
                  <a:noFill/>
                </a:ln>
                <a:solidFill>
                  <a:srgbClr val="382872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i="0" u="none" strike="noStrike" kern="1200" cap="none" spc="0" normalizeH="0" noProof="0" dirty="0" err="1" smtClean="0">
                <a:ln>
                  <a:noFill/>
                </a:ln>
                <a:solidFill>
                  <a:srgbClr val="382872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gì</a:t>
            </a:r>
            <a:r>
              <a:rPr kumimoji="0" lang="en-US" sz="2800" i="0" u="none" strike="noStrike" kern="1200" cap="none" spc="0" normalizeH="0" noProof="0" dirty="0" smtClean="0">
                <a:ln>
                  <a:noFill/>
                </a:ln>
                <a:solidFill>
                  <a:srgbClr val="382872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kumimoji="0" lang="en-US" sz="2800" i="0" u="none" strike="noStrike" kern="1200" cap="none" spc="0" normalizeH="0" noProof="0" dirty="0" err="1" smtClean="0">
                <a:ln>
                  <a:noFill/>
                </a:ln>
                <a:solidFill>
                  <a:srgbClr val="382872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cây</a:t>
            </a:r>
            <a:r>
              <a:rPr kumimoji="0" lang="en-US" sz="2800" i="0" u="none" strike="noStrike" kern="1200" cap="none" spc="0" normalizeH="0" noProof="0" dirty="0" smtClean="0">
                <a:ln>
                  <a:noFill/>
                </a:ln>
                <a:solidFill>
                  <a:srgbClr val="382872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i="0" u="none" strike="noStrike" kern="1200" cap="none" spc="0" normalizeH="0" noProof="0" dirty="0" err="1" smtClean="0">
                <a:ln>
                  <a:noFill/>
                </a:ln>
                <a:solidFill>
                  <a:srgbClr val="382872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đã</a:t>
            </a:r>
            <a:r>
              <a:rPr kumimoji="0" lang="en-US" sz="2800" i="0" u="none" strike="noStrike" kern="1200" cap="none" spc="0" normalizeH="0" noProof="0" dirty="0" smtClean="0">
                <a:ln>
                  <a:noFill/>
                </a:ln>
                <a:solidFill>
                  <a:srgbClr val="382872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i="0" u="none" strike="noStrike" kern="1200" cap="none" spc="0" normalizeH="0" noProof="0" dirty="0" err="1" smtClean="0">
                <a:ln>
                  <a:noFill/>
                </a:ln>
                <a:solidFill>
                  <a:srgbClr val="382872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kể</a:t>
            </a:r>
            <a:r>
              <a:rPr kumimoji="0" lang="en-US" sz="2800" i="0" u="none" strike="noStrike" kern="1200" cap="none" spc="0" normalizeH="0" noProof="0" dirty="0" smtClean="0">
                <a:ln>
                  <a:noFill/>
                </a:ln>
                <a:solidFill>
                  <a:srgbClr val="382872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i="0" u="none" strike="noStrike" kern="1200" cap="none" spc="0" normalizeH="0" noProof="0" dirty="0" err="1" smtClean="0">
                <a:ln>
                  <a:noFill/>
                </a:ln>
                <a:solidFill>
                  <a:srgbClr val="382872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ích</a:t>
            </a:r>
            <a:r>
              <a:rPr kumimoji="0" lang="en-US" sz="2800" i="0" u="none" strike="noStrike" kern="1200" cap="none" spc="0" normalizeH="0" noProof="0" dirty="0" smtClean="0">
                <a:ln>
                  <a:noFill/>
                </a:ln>
                <a:solidFill>
                  <a:srgbClr val="382872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i="0" u="none" strike="noStrike" kern="1200" cap="none" spc="0" normalizeH="0" noProof="0" dirty="0" err="1" smtClean="0">
                <a:ln>
                  <a:noFill/>
                </a:ln>
                <a:solidFill>
                  <a:srgbClr val="382872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lợi</a:t>
            </a:r>
            <a:r>
              <a:rPr kumimoji="0" lang="en-US" sz="2800" i="0" u="none" strike="noStrike" kern="1200" cap="none" spc="0" normalizeH="0" noProof="0" dirty="0" smtClean="0">
                <a:ln>
                  <a:noFill/>
                </a:ln>
                <a:solidFill>
                  <a:srgbClr val="382872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i="0" u="none" strike="noStrike" kern="1200" cap="none" spc="0" normalizeH="0" noProof="0" dirty="0" err="1" smtClean="0">
                <a:ln>
                  <a:noFill/>
                </a:ln>
                <a:solidFill>
                  <a:srgbClr val="382872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của</a:t>
            </a:r>
            <a:r>
              <a:rPr kumimoji="0" lang="en-US" sz="2800" i="0" u="none" strike="noStrike" kern="1200" cap="none" spc="0" normalizeH="0" noProof="0" dirty="0" smtClean="0">
                <a:ln>
                  <a:noFill/>
                </a:ln>
                <a:solidFill>
                  <a:srgbClr val="382872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i="0" u="none" strike="noStrike" kern="1200" cap="none" spc="0" normalizeH="0" noProof="0" dirty="0" err="1" smtClean="0">
                <a:ln>
                  <a:noFill/>
                </a:ln>
                <a:solidFill>
                  <a:srgbClr val="382872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mình</a:t>
            </a:r>
            <a:r>
              <a:rPr kumimoji="0" lang="en-US" sz="2800" i="0" u="none" strike="noStrike" kern="1200" cap="none" spc="0" normalizeH="0" noProof="0" dirty="0" smtClean="0">
                <a:ln>
                  <a:noFill/>
                </a:ln>
                <a:solidFill>
                  <a:srgbClr val="382872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i="0" u="none" strike="noStrike" kern="1200" cap="none" spc="0" normalizeH="0" noProof="0" dirty="0" err="1" smtClean="0">
                <a:ln>
                  <a:noFill/>
                </a:ln>
                <a:solidFill>
                  <a:srgbClr val="382872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cho</a:t>
            </a:r>
            <a:r>
              <a:rPr kumimoji="0" lang="en-US" sz="2800" i="0" u="none" strike="noStrike" kern="1200" cap="none" spc="0" normalizeH="0" noProof="0" dirty="0" smtClean="0">
                <a:ln>
                  <a:noFill/>
                </a:ln>
                <a:solidFill>
                  <a:srgbClr val="382872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i="0" u="none" strike="noStrike" kern="1200" cap="none" spc="0" normalizeH="0" noProof="0" dirty="0" err="1" smtClean="0">
                <a:ln>
                  <a:noFill/>
                </a:ln>
                <a:solidFill>
                  <a:srgbClr val="382872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trời</a:t>
            </a:r>
            <a:r>
              <a:rPr kumimoji="0" lang="en-US" sz="2800" i="0" u="none" strike="noStrike" kern="1200" cap="none" spc="0" normalizeH="0" noProof="0" dirty="0" smtClean="0">
                <a:ln>
                  <a:noFill/>
                </a:ln>
                <a:solidFill>
                  <a:srgbClr val="382872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i="0" u="none" strike="noStrike" kern="1200" cap="none" spc="0" normalizeH="0" noProof="0" dirty="0" err="1" smtClean="0">
                <a:ln>
                  <a:noFill/>
                </a:ln>
                <a:solidFill>
                  <a:srgbClr val="382872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nghe</a:t>
            </a:r>
            <a:r>
              <a:rPr kumimoji="0" lang="en-US" sz="2800" i="0" u="none" strike="noStrike" kern="1200" cap="none" spc="0" normalizeH="0" noProof="0" dirty="0" smtClean="0">
                <a:ln>
                  <a:noFill/>
                </a:ln>
                <a:solidFill>
                  <a:srgbClr val="382872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  <a:endParaRPr kumimoji="0" lang="en-US" sz="2800" i="0" u="none" strike="noStrike" kern="1200" cap="none" spc="0" normalizeH="0" baseline="0" noProof="0" dirty="0">
              <a:ln>
                <a:noFill/>
              </a:ln>
              <a:solidFill>
                <a:srgbClr val="382872"/>
              </a:solidFill>
              <a:effectLst>
                <a:glow rad="101600">
                  <a:prstClr val="white">
                    <a:alpha val="60000"/>
                  </a:prstClr>
                </a:glow>
              </a:effectLst>
              <a:uLnTx/>
              <a:uFillTx/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AF56E14-F499-4393-93A6-21F55C7A745B}"/>
              </a:ext>
            </a:extLst>
          </p:cNvPr>
          <p:cNvSpPr txBox="1"/>
          <p:nvPr/>
        </p:nvSpPr>
        <p:spPr>
          <a:xfrm>
            <a:off x="4444523" y="3867262"/>
            <a:ext cx="67547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dirty="0"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 </a:t>
            </a:r>
            <a:r>
              <a:rPr lang="en-US" sz="2800" dirty="0" err="1"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Vì</a:t>
            </a:r>
            <a:r>
              <a:rPr lang="en-US" sz="2800" dirty="0"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sao</a:t>
            </a:r>
            <a:r>
              <a:rPr lang="en-US" sz="2800" dirty="0"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cây</a:t>
            </a:r>
            <a:r>
              <a:rPr lang="en-US" sz="2800" dirty="0"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nhỏ</a:t>
            </a:r>
            <a:r>
              <a:rPr lang="en-US" sz="2800" dirty="0"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có</a:t>
            </a:r>
            <a:r>
              <a:rPr lang="en-US" sz="2800" dirty="0"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tên</a:t>
            </a:r>
            <a:r>
              <a:rPr lang="en-US" sz="2800" dirty="0"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là</a:t>
            </a:r>
            <a:r>
              <a:rPr lang="en-US" sz="2800" dirty="0"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“</a:t>
            </a:r>
            <a:r>
              <a:rPr lang="en-US" sz="2800" dirty="0" err="1"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thì</a:t>
            </a:r>
            <a:r>
              <a:rPr lang="en-US" sz="2800" dirty="0"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là</a:t>
            </a:r>
            <a:r>
              <a:rPr lang="en-US" sz="2800" dirty="0"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”?</a:t>
            </a:r>
            <a:endParaRPr kumimoji="0" lang="en-US" sz="2800" i="0" u="none" strike="noStrike" kern="1200" cap="none" spc="0" normalizeH="0" baseline="0" noProof="0" dirty="0">
              <a:ln>
                <a:noFill/>
              </a:ln>
              <a:effectLst>
                <a:glow rad="101600">
                  <a:prstClr val="white">
                    <a:alpha val="60000"/>
                  </a:prstClr>
                </a:glow>
              </a:effectLst>
              <a:uLnTx/>
              <a:uFillTx/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2D7F8E6-5F05-469A-94A6-8BED3CDF122F}"/>
              </a:ext>
            </a:extLst>
          </p:cNvPr>
          <p:cNvSpPr txBox="1"/>
          <p:nvPr/>
        </p:nvSpPr>
        <p:spPr>
          <a:xfrm>
            <a:off x="4613193" y="4485363"/>
            <a:ext cx="7462693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382872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Trời</a:t>
            </a:r>
            <a:r>
              <a:rPr kumimoji="0" lang="en-US" sz="2800" i="0" u="none" strike="noStrike" kern="1200" cap="none" spc="0" normalizeH="0" noProof="0" dirty="0" smtClean="0">
                <a:ln>
                  <a:noFill/>
                </a:ln>
                <a:solidFill>
                  <a:srgbClr val="382872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i="0" u="none" strike="noStrike" kern="1200" cap="none" spc="0" normalizeH="0" noProof="0" dirty="0" err="1" smtClean="0">
                <a:ln>
                  <a:noFill/>
                </a:ln>
                <a:solidFill>
                  <a:srgbClr val="382872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đang</a:t>
            </a:r>
            <a:r>
              <a:rPr kumimoji="0" lang="en-US" sz="2800" i="0" u="none" strike="noStrike" kern="1200" cap="none" spc="0" normalizeH="0" noProof="0" dirty="0" smtClean="0">
                <a:ln>
                  <a:noFill/>
                </a:ln>
                <a:solidFill>
                  <a:srgbClr val="382872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i="0" u="none" strike="noStrike" kern="1200" cap="none" spc="0" normalizeH="0" noProof="0" dirty="0" err="1" smtClean="0">
                <a:ln>
                  <a:noFill/>
                </a:ln>
                <a:solidFill>
                  <a:srgbClr val="382872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suy</a:t>
            </a:r>
            <a:r>
              <a:rPr kumimoji="0" lang="en-US" sz="2800" i="0" u="none" strike="noStrike" kern="1200" cap="none" spc="0" normalizeH="0" noProof="0" dirty="0" smtClean="0">
                <a:ln>
                  <a:noFill/>
                </a:ln>
                <a:solidFill>
                  <a:srgbClr val="382872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i="0" u="none" strike="noStrike" kern="1200" cap="none" spc="0" normalizeH="0" noProof="0" dirty="0" err="1" smtClean="0">
                <a:ln>
                  <a:noFill/>
                </a:ln>
                <a:solidFill>
                  <a:srgbClr val="382872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nghĩ</a:t>
            </a:r>
            <a:r>
              <a:rPr kumimoji="0" lang="en-US" sz="2800" i="0" u="none" strike="noStrike" kern="1200" cap="none" spc="0" normalizeH="0" noProof="0" dirty="0" smtClean="0">
                <a:ln>
                  <a:noFill/>
                </a:ln>
                <a:solidFill>
                  <a:srgbClr val="382872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i="0" u="none" strike="noStrike" kern="1200" cap="none" spc="0" normalizeH="0" noProof="0" dirty="0" err="1" smtClean="0">
                <a:ln>
                  <a:noFill/>
                </a:ln>
                <a:solidFill>
                  <a:srgbClr val="382872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xem</a:t>
            </a:r>
            <a:r>
              <a:rPr kumimoji="0" lang="en-US" sz="2800" i="0" u="none" strike="noStrike" kern="1200" cap="none" spc="0" normalizeH="0" noProof="0" dirty="0" smtClean="0">
                <a:ln>
                  <a:noFill/>
                </a:ln>
                <a:solidFill>
                  <a:srgbClr val="382872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i="0" u="none" strike="noStrike" kern="1200" cap="none" spc="0" normalizeH="0" noProof="0" dirty="0" err="1" smtClean="0">
                <a:ln>
                  <a:noFill/>
                </a:ln>
                <a:solidFill>
                  <a:srgbClr val="382872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nên</a:t>
            </a:r>
            <a:r>
              <a:rPr kumimoji="0" lang="en-US" sz="2800" i="0" u="none" strike="noStrike" kern="1200" cap="none" spc="0" normalizeH="0" noProof="0" dirty="0" smtClean="0">
                <a:ln>
                  <a:noFill/>
                </a:ln>
                <a:solidFill>
                  <a:srgbClr val="382872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i="0" u="none" strike="noStrike" kern="1200" cap="none" spc="0" normalizeH="0" noProof="0" dirty="0" err="1" smtClean="0">
                <a:ln>
                  <a:noFill/>
                </a:ln>
                <a:solidFill>
                  <a:srgbClr val="382872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đặt</a:t>
            </a:r>
            <a:r>
              <a:rPr kumimoji="0" lang="en-US" sz="2800" i="0" u="none" strike="noStrike" kern="1200" cap="none" spc="0" normalizeH="0" noProof="0" dirty="0" smtClean="0">
                <a:ln>
                  <a:noFill/>
                </a:ln>
                <a:solidFill>
                  <a:srgbClr val="382872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i="0" u="none" strike="noStrike" kern="1200" cap="none" spc="0" normalizeH="0" noProof="0" dirty="0" err="1" smtClean="0">
                <a:ln>
                  <a:noFill/>
                </a:ln>
                <a:solidFill>
                  <a:srgbClr val="382872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tên</a:t>
            </a:r>
            <a:r>
              <a:rPr kumimoji="0" lang="en-US" sz="2800" i="0" u="none" strike="noStrike" kern="1200" cap="none" spc="0" normalizeH="0" noProof="0" dirty="0" smtClean="0">
                <a:ln>
                  <a:noFill/>
                </a:ln>
                <a:solidFill>
                  <a:srgbClr val="382872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i="0" u="none" strike="noStrike" kern="1200" cap="none" spc="0" normalizeH="0" noProof="0" dirty="0" err="1" smtClean="0">
                <a:ln>
                  <a:noFill/>
                </a:ln>
                <a:solidFill>
                  <a:srgbClr val="382872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cho</a:t>
            </a:r>
            <a:r>
              <a:rPr kumimoji="0" lang="en-US" sz="2800" i="0" u="none" strike="noStrike" kern="1200" cap="none" spc="0" normalizeH="0" noProof="0" dirty="0" smtClean="0">
                <a:ln>
                  <a:noFill/>
                </a:ln>
                <a:solidFill>
                  <a:srgbClr val="382872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i="0" u="none" strike="noStrike" kern="1200" cap="none" spc="0" normalizeH="0" noProof="0" dirty="0" err="1" smtClean="0">
                <a:ln>
                  <a:noFill/>
                </a:ln>
                <a:solidFill>
                  <a:srgbClr val="382872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cây</a:t>
            </a:r>
            <a:r>
              <a:rPr kumimoji="0" lang="en-US" sz="2800" i="0" u="none" strike="noStrike" kern="1200" cap="none" spc="0" normalizeH="0" noProof="0" dirty="0" smtClean="0">
                <a:ln>
                  <a:noFill/>
                </a:ln>
                <a:solidFill>
                  <a:srgbClr val="382872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i="0" u="none" strike="noStrike" kern="1200" cap="none" spc="0" normalizeH="0" noProof="0" dirty="0" err="1" smtClean="0">
                <a:ln>
                  <a:noFill/>
                </a:ln>
                <a:solidFill>
                  <a:srgbClr val="382872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nhỏ</a:t>
            </a:r>
            <a:r>
              <a:rPr kumimoji="0" lang="en-US" sz="2800" i="0" u="none" strike="noStrike" kern="1200" cap="none" spc="0" normalizeH="0" noProof="0" dirty="0" smtClean="0">
                <a:ln>
                  <a:noFill/>
                </a:ln>
                <a:solidFill>
                  <a:srgbClr val="382872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i="0" u="none" strike="noStrike" kern="1200" cap="none" spc="0" normalizeH="0" noProof="0" dirty="0" err="1" smtClean="0">
                <a:ln>
                  <a:noFill/>
                </a:ln>
                <a:solidFill>
                  <a:srgbClr val="382872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là</a:t>
            </a:r>
            <a:r>
              <a:rPr kumimoji="0" lang="en-US" sz="2800" i="0" u="none" strike="noStrike" kern="1200" cap="none" spc="0" normalizeH="0" noProof="0" dirty="0" smtClean="0">
                <a:ln>
                  <a:noFill/>
                </a:ln>
                <a:solidFill>
                  <a:srgbClr val="382872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i="0" u="none" strike="noStrike" kern="1200" cap="none" spc="0" normalizeH="0" noProof="0" dirty="0" err="1" smtClean="0">
                <a:ln>
                  <a:noFill/>
                </a:ln>
                <a:solidFill>
                  <a:srgbClr val="382872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gì</a:t>
            </a:r>
            <a:r>
              <a:rPr lang="en-US" sz="2800" dirty="0" smtClean="0">
                <a:solidFill>
                  <a:srgbClr val="382872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 </a:t>
            </a:r>
            <a:r>
              <a:rPr lang="en-US" sz="2800" dirty="0" err="1" smtClean="0">
                <a:solidFill>
                  <a:srgbClr val="382872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Trời</a:t>
            </a:r>
            <a:r>
              <a:rPr lang="en-US" sz="2800" dirty="0" smtClean="0">
                <a:solidFill>
                  <a:srgbClr val="382872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382872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lẩm</a:t>
            </a:r>
            <a:r>
              <a:rPr lang="en-US" sz="2800" dirty="0" smtClean="0">
                <a:solidFill>
                  <a:srgbClr val="382872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382872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nhẩm</a:t>
            </a:r>
            <a:r>
              <a:rPr lang="en-US" sz="2800" dirty="0" smtClean="0">
                <a:solidFill>
                  <a:srgbClr val="382872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“ </a:t>
            </a:r>
            <a:r>
              <a:rPr lang="en-US" sz="2800" dirty="0" err="1" smtClean="0">
                <a:solidFill>
                  <a:srgbClr val="382872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Tên</a:t>
            </a:r>
            <a:r>
              <a:rPr lang="en-US" sz="2800" dirty="0" smtClean="0">
                <a:solidFill>
                  <a:srgbClr val="382872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382872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chú</a:t>
            </a:r>
            <a:r>
              <a:rPr lang="en-US" sz="2800" dirty="0" smtClean="0">
                <a:solidFill>
                  <a:srgbClr val="382872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382872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thì</a:t>
            </a:r>
            <a:r>
              <a:rPr lang="en-US" sz="2800" dirty="0" smtClean="0">
                <a:solidFill>
                  <a:srgbClr val="382872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…</a:t>
            </a:r>
            <a:r>
              <a:rPr lang="en-US" sz="2800" dirty="0" err="1" smtClean="0">
                <a:solidFill>
                  <a:srgbClr val="382872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là</a:t>
            </a:r>
            <a:r>
              <a:rPr lang="en-US" sz="2800" dirty="0" smtClean="0">
                <a:solidFill>
                  <a:srgbClr val="382872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…</a:t>
            </a:r>
            <a:r>
              <a:rPr lang="en-US" sz="2800" dirty="0" err="1" smtClean="0">
                <a:solidFill>
                  <a:srgbClr val="382872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là</a:t>
            </a:r>
            <a:r>
              <a:rPr lang="en-US" sz="2800" dirty="0" smtClean="0">
                <a:solidFill>
                  <a:srgbClr val="382872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”. </a:t>
            </a:r>
            <a:r>
              <a:rPr lang="en-US" sz="2800" dirty="0" err="1" smtClean="0">
                <a:solidFill>
                  <a:srgbClr val="382872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Cây</a:t>
            </a:r>
            <a:r>
              <a:rPr lang="en-US" sz="2800" dirty="0" smtClean="0">
                <a:solidFill>
                  <a:srgbClr val="382872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382872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nhỏ</a:t>
            </a:r>
            <a:r>
              <a:rPr lang="en-US" sz="2800" dirty="0" smtClean="0">
                <a:solidFill>
                  <a:srgbClr val="382872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382872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nghĩ</a:t>
            </a:r>
            <a:r>
              <a:rPr lang="en-US" sz="2800" dirty="0" smtClean="0">
                <a:solidFill>
                  <a:srgbClr val="382872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382872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đó</a:t>
            </a:r>
            <a:r>
              <a:rPr lang="en-US" sz="2800" dirty="0" smtClean="0">
                <a:solidFill>
                  <a:srgbClr val="382872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382872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là</a:t>
            </a:r>
            <a:r>
              <a:rPr lang="en-US" sz="2800" dirty="0" smtClean="0">
                <a:solidFill>
                  <a:srgbClr val="382872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382872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tên</a:t>
            </a:r>
            <a:r>
              <a:rPr lang="en-US" sz="2800" dirty="0" smtClean="0">
                <a:solidFill>
                  <a:srgbClr val="382872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do </a:t>
            </a:r>
            <a:r>
              <a:rPr lang="en-US" sz="2800" dirty="0" err="1" smtClean="0">
                <a:solidFill>
                  <a:srgbClr val="382872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Trời</a:t>
            </a:r>
            <a:r>
              <a:rPr lang="en-US" sz="2800" dirty="0" smtClean="0">
                <a:solidFill>
                  <a:srgbClr val="382872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382872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đặt</a:t>
            </a:r>
            <a:r>
              <a:rPr lang="en-US" sz="2800" dirty="0" smtClean="0">
                <a:solidFill>
                  <a:srgbClr val="382872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382872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cho</a:t>
            </a:r>
            <a:r>
              <a:rPr lang="en-US" sz="2800" dirty="0" smtClean="0">
                <a:solidFill>
                  <a:srgbClr val="382872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382872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mình</a:t>
            </a:r>
            <a:r>
              <a:rPr lang="en-US" sz="2800" dirty="0" smtClean="0">
                <a:solidFill>
                  <a:srgbClr val="382872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  <a:endParaRPr kumimoji="0" lang="en-US" sz="2800" i="0" u="none" strike="noStrike" kern="1200" cap="none" spc="0" normalizeH="0" baseline="0" noProof="0" dirty="0">
              <a:ln>
                <a:noFill/>
              </a:ln>
              <a:solidFill>
                <a:srgbClr val="382872"/>
              </a:solidFill>
              <a:effectLst>
                <a:glow rad="101600">
                  <a:prstClr val="white">
                    <a:alpha val="60000"/>
                  </a:prstClr>
                </a:glow>
              </a:effectLst>
              <a:uLnTx/>
              <a:uFillTx/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1FE4A49E-64D4-473A-AE5D-FC998A37AC6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7633"/>
                    </a14:imgEffect>
                    <a14:imgEffect>
                      <a14:saturation sat="15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01134" y="347334"/>
            <a:ext cx="3797087" cy="280432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13C6C3DD-2E0F-4709-B17A-3CA177B4273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8388"/>
                    </a14:imgEffect>
                    <a14:imgEffect>
                      <a14:saturation sat="154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01134" y="3508149"/>
            <a:ext cx="3797087" cy="290853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20178980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  <p:bldP spid="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A picture containing text, doll, toy, clipart&#10;&#10;Description automatically generated">
            <a:extLst>
              <a:ext uri="{FF2B5EF4-FFF2-40B4-BE49-F238E27FC236}">
                <a16:creationId xmlns:a16="http://schemas.microsoft.com/office/drawing/2014/main" id="{F24EBDC9-9185-4ECB-A135-ED66ACA1DB4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08450" y="4089722"/>
            <a:ext cx="2482923" cy="2047456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C6BF943C-E75D-4230-BB3C-35D77E239ECE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425" t="13441" r="22325" b="10505"/>
          <a:stretch/>
        </p:blipFill>
        <p:spPr>
          <a:xfrm>
            <a:off x="9226164" y="1796481"/>
            <a:ext cx="1255267" cy="1465762"/>
          </a:xfrm>
          <a:prstGeom prst="rect">
            <a:avLst/>
          </a:prstGeom>
        </p:spPr>
      </p:pic>
      <p:sp>
        <p:nvSpPr>
          <p:cNvPr id="30" name="Freeform 24">
            <a:extLst>
              <a:ext uri="{FF2B5EF4-FFF2-40B4-BE49-F238E27FC236}">
                <a16:creationId xmlns:a16="http://schemas.microsoft.com/office/drawing/2014/main" id="{2AFB548E-8F6F-4D5C-8A26-ED39F71B5DAF}"/>
              </a:ext>
            </a:extLst>
          </p:cNvPr>
          <p:cNvSpPr>
            <a:spLocks noEditPoints="1"/>
          </p:cNvSpPr>
          <p:nvPr/>
        </p:nvSpPr>
        <p:spPr bwMode="auto">
          <a:xfrm rot="502897">
            <a:off x="9768841" y="3445900"/>
            <a:ext cx="315055" cy="720939"/>
          </a:xfrm>
          <a:custGeom>
            <a:avLst/>
            <a:gdLst>
              <a:gd name="T0" fmla="*/ 56 w 80"/>
              <a:gd name="T1" fmla="*/ 172 h 235"/>
              <a:gd name="T2" fmla="*/ 57 w 80"/>
              <a:gd name="T3" fmla="*/ 146 h 235"/>
              <a:gd name="T4" fmla="*/ 62 w 80"/>
              <a:gd name="T5" fmla="*/ 146 h 235"/>
              <a:gd name="T6" fmla="*/ 56 w 80"/>
              <a:gd name="T7" fmla="*/ 172 h 235"/>
              <a:gd name="T8" fmla="*/ 47 w 80"/>
              <a:gd name="T9" fmla="*/ 169 h 235"/>
              <a:gd name="T10" fmla="*/ 43 w 80"/>
              <a:gd name="T11" fmla="*/ 147 h 235"/>
              <a:gd name="T12" fmla="*/ 46 w 80"/>
              <a:gd name="T13" fmla="*/ 147 h 235"/>
              <a:gd name="T14" fmla="*/ 47 w 80"/>
              <a:gd name="T15" fmla="*/ 153 h 235"/>
              <a:gd name="T16" fmla="*/ 47 w 80"/>
              <a:gd name="T17" fmla="*/ 169 h 235"/>
              <a:gd name="T18" fmla="*/ 26 w 80"/>
              <a:gd name="T19" fmla="*/ 152 h 235"/>
              <a:gd name="T20" fmla="*/ 20 w 80"/>
              <a:gd name="T21" fmla="*/ 147 h 235"/>
              <a:gd name="T22" fmla="*/ 31 w 80"/>
              <a:gd name="T23" fmla="*/ 147 h 235"/>
              <a:gd name="T24" fmla="*/ 32 w 80"/>
              <a:gd name="T25" fmla="*/ 153 h 235"/>
              <a:gd name="T26" fmla="*/ 40 w 80"/>
              <a:gd name="T27" fmla="*/ 189 h 235"/>
              <a:gd name="T28" fmla="*/ 26 w 80"/>
              <a:gd name="T29" fmla="*/ 152 h 235"/>
              <a:gd name="T30" fmla="*/ 10 w 80"/>
              <a:gd name="T31" fmla="*/ 148 h 235"/>
              <a:gd name="T32" fmla="*/ 22 w 80"/>
              <a:gd name="T33" fmla="*/ 168 h 235"/>
              <a:gd name="T34" fmla="*/ 10 w 80"/>
              <a:gd name="T35" fmla="*/ 148 h 235"/>
              <a:gd name="T36" fmla="*/ 21 w 80"/>
              <a:gd name="T37" fmla="*/ 77 h 235"/>
              <a:gd name="T38" fmla="*/ 25 w 80"/>
              <a:gd name="T39" fmla="*/ 94 h 235"/>
              <a:gd name="T40" fmla="*/ 21 w 80"/>
              <a:gd name="T41" fmla="*/ 77 h 235"/>
              <a:gd name="T42" fmla="*/ 21 w 80"/>
              <a:gd name="T43" fmla="*/ 75 h 235"/>
              <a:gd name="T44" fmla="*/ 19 w 80"/>
              <a:gd name="T45" fmla="*/ 63 h 235"/>
              <a:gd name="T46" fmla="*/ 21 w 80"/>
              <a:gd name="T47" fmla="*/ 75 h 235"/>
              <a:gd name="T48" fmla="*/ 27 w 80"/>
              <a:gd name="T49" fmla="*/ 110 h 235"/>
              <a:gd name="T50" fmla="*/ 27 w 80"/>
              <a:gd name="T51" fmla="*/ 110 h 235"/>
              <a:gd name="T52" fmla="*/ 78 w 80"/>
              <a:gd name="T53" fmla="*/ 142 h 235"/>
              <a:gd name="T54" fmla="*/ 40 w 80"/>
              <a:gd name="T55" fmla="*/ 139 h 235"/>
              <a:gd name="T56" fmla="*/ 23 w 80"/>
              <a:gd name="T57" fmla="*/ 3 h 235"/>
              <a:gd name="T58" fmla="*/ 13 w 80"/>
              <a:gd name="T59" fmla="*/ 3 h 235"/>
              <a:gd name="T60" fmla="*/ 15 w 80"/>
              <a:gd name="T61" fmla="*/ 34 h 235"/>
              <a:gd name="T62" fmla="*/ 19 w 80"/>
              <a:gd name="T63" fmla="*/ 62 h 235"/>
              <a:gd name="T64" fmla="*/ 11 w 80"/>
              <a:gd name="T65" fmla="*/ 13 h 235"/>
              <a:gd name="T66" fmla="*/ 0 w 80"/>
              <a:gd name="T67" fmla="*/ 11 h 235"/>
              <a:gd name="T68" fmla="*/ 23 w 80"/>
              <a:gd name="T69" fmla="*/ 139 h 235"/>
              <a:gd name="T70" fmla="*/ 11 w 80"/>
              <a:gd name="T71" fmla="*/ 139 h 235"/>
              <a:gd name="T72" fmla="*/ 6 w 80"/>
              <a:gd name="T73" fmla="*/ 147 h 235"/>
              <a:gd name="T74" fmla="*/ 0 w 80"/>
              <a:gd name="T75" fmla="*/ 152 h 235"/>
              <a:gd name="T76" fmla="*/ 42 w 80"/>
              <a:gd name="T77" fmla="*/ 234 h 235"/>
              <a:gd name="T78" fmla="*/ 51 w 80"/>
              <a:gd name="T79" fmla="*/ 232 h 235"/>
              <a:gd name="T80" fmla="*/ 63 w 80"/>
              <a:gd name="T81" fmla="*/ 183 h 235"/>
              <a:gd name="T82" fmla="*/ 76 w 80"/>
              <a:gd name="T83" fmla="*/ 156 h 235"/>
              <a:gd name="T84" fmla="*/ 78 w 80"/>
              <a:gd name="T85" fmla="*/ 142 h 2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</a:cxnLst>
            <a:rect l="0" t="0" r="r" b="b"/>
            <a:pathLst>
              <a:path w="80" h="235">
                <a:moveTo>
                  <a:pt x="56" y="172"/>
                </a:moveTo>
                <a:cubicBezTo>
                  <a:pt x="58" y="162"/>
                  <a:pt x="57" y="158"/>
                  <a:pt x="57" y="146"/>
                </a:cubicBezTo>
                <a:cubicBezTo>
                  <a:pt x="59" y="147"/>
                  <a:pt x="59" y="146"/>
                  <a:pt x="62" y="146"/>
                </a:cubicBezTo>
                <a:cubicBezTo>
                  <a:pt x="60" y="155"/>
                  <a:pt x="60" y="164"/>
                  <a:pt x="56" y="172"/>
                </a:cubicBezTo>
                <a:moveTo>
                  <a:pt x="47" y="169"/>
                </a:moveTo>
                <a:cubicBezTo>
                  <a:pt x="46" y="160"/>
                  <a:pt x="44" y="154"/>
                  <a:pt x="43" y="147"/>
                </a:cubicBezTo>
                <a:cubicBezTo>
                  <a:pt x="44" y="148"/>
                  <a:pt x="45" y="146"/>
                  <a:pt x="46" y="147"/>
                </a:cubicBezTo>
                <a:cubicBezTo>
                  <a:pt x="45" y="148"/>
                  <a:pt x="47" y="150"/>
                  <a:pt x="47" y="153"/>
                </a:cubicBezTo>
                <a:cubicBezTo>
                  <a:pt x="48" y="159"/>
                  <a:pt x="47" y="166"/>
                  <a:pt x="47" y="169"/>
                </a:cubicBezTo>
                <a:moveTo>
                  <a:pt x="26" y="152"/>
                </a:moveTo>
                <a:cubicBezTo>
                  <a:pt x="24" y="149"/>
                  <a:pt x="20" y="150"/>
                  <a:pt x="20" y="147"/>
                </a:cubicBezTo>
                <a:cubicBezTo>
                  <a:pt x="24" y="146"/>
                  <a:pt x="26" y="147"/>
                  <a:pt x="31" y="147"/>
                </a:cubicBezTo>
                <a:cubicBezTo>
                  <a:pt x="31" y="148"/>
                  <a:pt x="32" y="150"/>
                  <a:pt x="32" y="153"/>
                </a:cubicBezTo>
                <a:cubicBezTo>
                  <a:pt x="38" y="161"/>
                  <a:pt x="38" y="175"/>
                  <a:pt x="40" y="189"/>
                </a:cubicBezTo>
                <a:cubicBezTo>
                  <a:pt x="35" y="175"/>
                  <a:pt x="32" y="165"/>
                  <a:pt x="26" y="152"/>
                </a:cubicBezTo>
                <a:moveTo>
                  <a:pt x="10" y="148"/>
                </a:moveTo>
                <a:cubicBezTo>
                  <a:pt x="16" y="152"/>
                  <a:pt x="19" y="160"/>
                  <a:pt x="22" y="168"/>
                </a:cubicBezTo>
                <a:cubicBezTo>
                  <a:pt x="18" y="161"/>
                  <a:pt x="14" y="154"/>
                  <a:pt x="10" y="148"/>
                </a:cubicBezTo>
                <a:moveTo>
                  <a:pt x="21" y="77"/>
                </a:moveTo>
                <a:cubicBezTo>
                  <a:pt x="24" y="82"/>
                  <a:pt x="24" y="89"/>
                  <a:pt x="25" y="94"/>
                </a:cubicBezTo>
                <a:cubicBezTo>
                  <a:pt x="22" y="90"/>
                  <a:pt x="23" y="83"/>
                  <a:pt x="21" y="77"/>
                </a:cubicBezTo>
                <a:moveTo>
                  <a:pt x="21" y="75"/>
                </a:moveTo>
                <a:cubicBezTo>
                  <a:pt x="20" y="73"/>
                  <a:pt x="20" y="68"/>
                  <a:pt x="19" y="63"/>
                </a:cubicBezTo>
                <a:cubicBezTo>
                  <a:pt x="21" y="67"/>
                  <a:pt x="22" y="72"/>
                  <a:pt x="21" y="75"/>
                </a:cubicBezTo>
                <a:moveTo>
                  <a:pt x="27" y="110"/>
                </a:moveTo>
                <a:cubicBezTo>
                  <a:pt x="29" y="114"/>
                  <a:pt x="27" y="116"/>
                  <a:pt x="27" y="110"/>
                </a:cubicBezTo>
                <a:close/>
                <a:moveTo>
                  <a:pt x="78" y="142"/>
                </a:moveTo>
                <a:cubicBezTo>
                  <a:pt x="71" y="136"/>
                  <a:pt x="52" y="141"/>
                  <a:pt x="40" y="139"/>
                </a:cubicBezTo>
                <a:cubicBezTo>
                  <a:pt x="35" y="93"/>
                  <a:pt x="24" y="52"/>
                  <a:pt x="23" y="3"/>
                </a:cubicBezTo>
                <a:cubicBezTo>
                  <a:pt x="21" y="0"/>
                  <a:pt x="16" y="0"/>
                  <a:pt x="13" y="3"/>
                </a:cubicBezTo>
                <a:cubicBezTo>
                  <a:pt x="13" y="12"/>
                  <a:pt x="14" y="24"/>
                  <a:pt x="15" y="34"/>
                </a:cubicBezTo>
                <a:cubicBezTo>
                  <a:pt x="17" y="45"/>
                  <a:pt x="19" y="56"/>
                  <a:pt x="19" y="62"/>
                </a:cubicBezTo>
                <a:cubicBezTo>
                  <a:pt x="17" y="48"/>
                  <a:pt x="13" y="29"/>
                  <a:pt x="11" y="13"/>
                </a:cubicBezTo>
                <a:cubicBezTo>
                  <a:pt x="8" y="10"/>
                  <a:pt x="4" y="8"/>
                  <a:pt x="0" y="11"/>
                </a:cubicBezTo>
                <a:cubicBezTo>
                  <a:pt x="9" y="51"/>
                  <a:pt x="14" y="94"/>
                  <a:pt x="23" y="139"/>
                </a:cubicBezTo>
                <a:cubicBezTo>
                  <a:pt x="17" y="139"/>
                  <a:pt x="14" y="140"/>
                  <a:pt x="11" y="139"/>
                </a:cubicBezTo>
                <a:cubicBezTo>
                  <a:pt x="8" y="142"/>
                  <a:pt x="3" y="143"/>
                  <a:pt x="6" y="147"/>
                </a:cubicBezTo>
                <a:cubicBezTo>
                  <a:pt x="2" y="147"/>
                  <a:pt x="1" y="150"/>
                  <a:pt x="0" y="152"/>
                </a:cubicBezTo>
                <a:cubicBezTo>
                  <a:pt x="18" y="175"/>
                  <a:pt x="31" y="204"/>
                  <a:pt x="42" y="234"/>
                </a:cubicBezTo>
                <a:cubicBezTo>
                  <a:pt x="46" y="235"/>
                  <a:pt x="49" y="234"/>
                  <a:pt x="51" y="232"/>
                </a:cubicBezTo>
                <a:cubicBezTo>
                  <a:pt x="52" y="215"/>
                  <a:pt x="57" y="198"/>
                  <a:pt x="63" y="183"/>
                </a:cubicBezTo>
                <a:cubicBezTo>
                  <a:pt x="67" y="173"/>
                  <a:pt x="73" y="165"/>
                  <a:pt x="76" y="156"/>
                </a:cubicBezTo>
                <a:cubicBezTo>
                  <a:pt x="78" y="151"/>
                  <a:pt x="80" y="144"/>
                  <a:pt x="78" y="142"/>
                </a:cubicBezTo>
              </a:path>
            </a:pathLst>
          </a:custGeom>
          <a:solidFill>
            <a:srgbClr val="78B832"/>
          </a:solidFill>
          <a:ln>
            <a:noFill/>
          </a:ln>
        </p:spPr>
        <p:txBody>
          <a:bodyPr vert="horz" wrap="square" lIns="91424" tIns="45713" rIns="91424" bIns="45713" numCol="1" anchor="t" anchorCtr="0" compatLnSpc="1"/>
          <a:lstStyle/>
          <a:p>
            <a:pPr defTabSz="1218323">
              <a:defRPr/>
            </a:pPr>
            <a:endParaRPr lang="zh-CN" altLang="en-US" sz="3200" kern="0">
              <a:solidFill>
                <a:sysClr val="windowText" lastClr="000000"/>
              </a:solidFill>
              <a:cs typeface="+mn-ea"/>
              <a:sym typeface="+mn-lt"/>
            </a:endParaRP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75D1F00F-6676-4299-8B67-FF1E37AB1A8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30514" y="1045528"/>
            <a:ext cx="3353382" cy="2691830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DF8CBF7B-F0DC-447D-B9AE-AD0DD0F00A0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55841" y="1080025"/>
            <a:ext cx="3353382" cy="2698123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5F818655-3626-4FFC-820A-EF625AFA3C7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55841" y="3818939"/>
            <a:ext cx="3372293" cy="2640860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B4065FC1-E87C-482E-B913-C3833151F01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313431" y="3769869"/>
            <a:ext cx="3372294" cy="2739000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4E463C42-380C-4F77-BA42-31CF131666CB}"/>
              </a:ext>
            </a:extLst>
          </p:cNvPr>
          <p:cNvSpPr txBox="1"/>
          <p:nvPr/>
        </p:nvSpPr>
        <p:spPr>
          <a:xfrm>
            <a:off x="298539" y="271714"/>
            <a:ext cx="10444886" cy="6437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ts val="4300"/>
              </a:lnSpc>
            </a:pPr>
            <a:r>
              <a:rPr lang="en-US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smtClean="0">
                <a:solidFill>
                  <a:srgbClr val="00B05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2.</a:t>
            </a:r>
            <a:r>
              <a:rPr lang="en-US" sz="36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Kể</a:t>
            </a:r>
            <a:r>
              <a:rPr lang="en-US" sz="36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lại</a:t>
            </a:r>
            <a:r>
              <a:rPr lang="en-US" sz="36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từng</a:t>
            </a:r>
            <a:r>
              <a:rPr lang="en-US" sz="36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đoạn</a:t>
            </a:r>
            <a:r>
              <a:rPr lang="en-US" sz="36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của</a:t>
            </a:r>
            <a:r>
              <a:rPr lang="en-US" sz="36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câu</a:t>
            </a:r>
            <a:r>
              <a:rPr lang="en-US" sz="36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chuyện</a:t>
            </a:r>
            <a:r>
              <a:rPr lang="en-US" sz="36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theo</a:t>
            </a:r>
            <a:r>
              <a:rPr lang="en-US" sz="36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tranh</a:t>
            </a:r>
            <a:r>
              <a:rPr lang="en-US" sz="36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.</a:t>
            </a:r>
            <a:endParaRPr lang="en-US" sz="3600" dirty="0"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107850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NKNOELEADERBOARD" val="125358759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Early Childhood Center by Slidesgo">
  <a:themeElements>
    <a:clrScheme name="Simple Light">
      <a:dk1>
        <a:srgbClr val="33140B"/>
      </a:dk1>
      <a:lt1>
        <a:srgbClr val="FFFFFF"/>
      </a:lt1>
      <a:dk2>
        <a:srgbClr val="595959"/>
      </a:dk2>
      <a:lt2>
        <a:srgbClr val="EEEEEE"/>
      </a:lt2>
      <a:accent1>
        <a:srgbClr val="FFAF57"/>
      </a:accent1>
      <a:accent2>
        <a:srgbClr val="BCE98C"/>
      </a:accent2>
      <a:accent3>
        <a:srgbClr val="58E0F1"/>
      </a:accent3>
      <a:accent4>
        <a:srgbClr val="FFFFFF"/>
      </a:accent4>
      <a:accent5>
        <a:srgbClr val="F16FB1"/>
      </a:accent5>
      <a:accent6>
        <a:srgbClr val="E8493F"/>
      </a:accent6>
      <a:hlink>
        <a:srgbClr val="33140B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Pre-K for Christian Schools: God Created Families to Love One Another by Slidesgo">
  <a:themeElements>
    <a:clrScheme name="Simple Light">
      <a:dk1>
        <a:srgbClr val="10475C"/>
      </a:dk1>
      <a:lt1>
        <a:srgbClr val="FFA3A4"/>
      </a:lt1>
      <a:dk2>
        <a:srgbClr val="2C6076"/>
      </a:dk2>
      <a:lt2>
        <a:srgbClr val="FFF9DE"/>
      </a:lt2>
      <a:accent1>
        <a:srgbClr val="709FA5"/>
      </a:accent1>
      <a:accent2>
        <a:srgbClr val="FF5252"/>
      </a:accent2>
      <a:accent3>
        <a:srgbClr val="FFCE43"/>
      </a:accent3>
      <a:accent4>
        <a:srgbClr val="66C6B9"/>
      </a:accent4>
      <a:accent5>
        <a:srgbClr val="721F1F"/>
      </a:accent5>
      <a:accent6>
        <a:srgbClr val="723737"/>
      </a:accent6>
      <a:hlink>
        <a:srgbClr val="10475C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424</TotalTime>
  <Words>382</Words>
  <Application>Microsoft Office PowerPoint</Application>
  <PresentationFormat>Widescreen</PresentationFormat>
  <Paragraphs>48</Paragraphs>
  <Slides>14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19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14</vt:i4>
      </vt:variant>
    </vt:vector>
  </HeadingPairs>
  <TitlesOfParts>
    <vt:vector size="36" baseType="lpstr">
      <vt:lpstr>Arial</vt:lpstr>
      <vt:lpstr>Arial-Rounded</vt:lpstr>
      <vt:lpstr>Bebas Neue</vt:lpstr>
      <vt:lpstr>Calibri</vt:lpstr>
      <vt:lpstr>Calibri Light</vt:lpstr>
      <vt:lpstr>等线</vt:lpstr>
      <vt:lpstr>Dosis</vt:lpstr>
      <vt:lpstr>Fira Sans Condensed Medium</vt:lpstr>
      <vt:lpstr>Fira Sans Extra Condensed Medium</vt:lpstr>
      <vt:lpstr>HP001 4 hàng</vt:lpstr>
      <vt:lpstr>Nunito</vt:lpstr>
      <vt:lpstr>Nunito Sans</vt:lpstr>
      <vt:lpstr>Quicksand</vt:lpstr>
      <vt:lpstr>Quicksand Light</vt:lpstr>
      <vt:lpstr>Roboto Condensed Light</vt:lpstr>
      <vt:lpstr>Source Sans Pro</vt:lpstr>
      <vt:lpstr>Times New Roman</vt:lpstr>
      <vt:lpstr>Titan One</vt:lpstr>
      <vt:lpstr>思源黑体 CN Bold</vt:lpstr>
      <vt:lpstr>Office Theme</vt:lpstr>
      <vt:lpstr>Early Childhood Center by Slidesgo</vt:lpstr>
      <vt:lpstr>Pre-K for Christian Schools: God Created Families to Love One Another by Slidesgo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linhmx</dc:creator>
  <cp:lastModifiedBy>Admin</cp:lastModifiedBy>
  <cp:revision>72</cp:revision>
  <dcterms:created xsi:type="dcterms:W3CDTF">2021-12-11T14:51:10Z</dcterms:created>
  <dcterms:modified xsi:type="dcterms:W3CDTF">2023-03-02T05:20:31Z</dcterms:modified>
</cp:coreProperties>
</file>