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7" r:id="rId2"/>
    <p:sldMasterId id="2147483796" r:id="rId3"/>
  </p:sldMasterIdLst>
  <p:notesMasterIdLst>
    <p:notesMasterId r:id="rId19"/>
  </p:notesMasterIdLst>
  <p:sldIdLst>
    <p:sldId id="495" r:id="rId4"/>
    <p:sldId id="256" r:id="rId5"/>
    <p:sldId id="493" r:id="rId6"/>
    <p:sldId id="494" r:id="rId7"/>
    <p:sldId id="318" r:id="rId8"/>
    <p:sldId id="496" r:id="rId9"/>
    <p:sldId id="357" r:id="rId10"/>
    <p:sldId id="485" r:id="rId11"/>
    <p:sldId id="358" r:id="rId12"/>
    <p:sldId id="487" r:id="rId13"/>
    <p:sldId id="486" r:id="rId14"/>
    <p:sldId id="488" r:id="rId15"/>
    <p:sldId id="489" r:id="rId16"/>
    <p:sldId id="498" r:id="rId17"/>
    <p:sldId id="49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1A1DA6"/>
    <a:srgbClr val="FF99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3829" autoAdjust="0"/>
  </p:normalViewPr>
  <p:slideViewPr>
    <p:cSldViewPr snapToGrid="0">
      <p:cViewPr varScale="1">
        <p:scale>
          <a:sx n="63" d="100"/>
          <a:sy n="63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03T01:41:11.7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4068 11782 0,'0'0'16,"-25"0"0,25 25-1,0-25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6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c653211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c653211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09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4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4" y="21924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7" y="25594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4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0767" y="30566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>
            <a:off x="11539618" y="25469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0" y="29140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2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9576484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7" y="2417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7" y="21923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3" y="-103443"/>
            <a:ext cx="345821" cy="30205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225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911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053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079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2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605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7060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7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247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782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518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495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91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437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152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54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5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182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23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61" r:id="rId8"/>
    <p:sldLayoutId id="2147483697" r:id="rId9"/>
    <p:sldLayoutId id="2147483762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795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7486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85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4B03B37C-714F-42E4-BE50-FA272F11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0" y="762000"/>
            <a:ext cx="12097450" cy="6096000"/>
          </a:xfrm>
          <a:prstGeom prst="rect">
            <a:avLst/>
          </a:prstGeom>
        </p:spPr>
      </p:pic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" y="0"/>
            <a:ext cx="11876690" cy="15609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1837143" y="1640247"/>
            <a:ext cx="8599944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2311417" y="-15634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09219" y="33526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924884" y="1941663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165" y="1759019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27180992-4A64-4BFC-BF4E-16A5AB44AB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35" y="4801788"/>
            <a:ext cx="2602764" cy="1561658"/>
          </a:xfrm>
          <a:prstGeom prst="rect">
            <a:avLst/>
          </a:prstGeom>
        </p:spPr>
      </p:pic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id="{B4A78427-77DA-4656-9C86-402DEB241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46" y="-351384"/>
            <a:ext cx="5431563" cy="72093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67172" y="2191608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D69FF070-BF26-41D3-BD1A-CC4448159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459" r="89809">
                        <a14:foregroundMark x1="38535" y1="36786" x2="38535" y2="36786"/>
                        <a14:foregroundMark x1="44268" y1="36429" x2="44268" y2="36429"/>
                        <a14:foregroundMark x1="33758" y1="36429" x2="30892" y2="35714"/>
                        <a14:foregroundMark x1="8280" y1="18929" x2="8280" y2="18929"/>
                        <a14:backgroundMark x1="34076" y1="35714" x2="35350" y2="33571"/>
                        <a14:backgroundMark x1="3822" y1="17857" x2="5732" y2="17857"/>
                        <a14:backgroundMark x1="6051" y1="17500" x2="3185" y2="1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194" flipH="1">
            <a:off x="-822998" y="138761"/>
            <a:ext cx="3468691" cy="31467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109219" y="3407419"/>
            <a:ext cx="8015914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sz="4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LUYỆN TỪ VÀ CÂU</a:t>
            </a:r>
            <a:endParaRPr lang="en-US" sz="440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FE8DE6-1C50-41FD-8070-DA390B6A40DB}"/>
              </a:ext>
            </a:extLst>
          </p:cNvPr>
          <p:cNvSpPr txBox="1"/>
          <p:nvPr/>
        </p:nvSpPr>
        <p:spPr>
          <a:xfrm>
            <a:off x="1374660" y="2078251"/>
            <a:ext cx="48196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Tai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rắn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………………..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BFFA0-A566-4AE8-B8F3-F863EE75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35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88068">
            <a:off x="6132430" y="2005780"/>
            <a:ext cx="4923624" cy="3103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501973" y="326212"/>
            <a:ext cx="1125249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…)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4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0CAA0B3-1DF0-477A-930D-3496C49590C5}"/>
              </a:ext>
            </a:extLst>
          </p:cNvPr>
          <p:cNvSpPr txBox="1"/>
          <p:nvPr/>
        </p:nvSpPr>
        <p:spPr>
          <a:xfrm>
            <a:off x="1150375" y="2114246"/>
            <a:ext cx="494562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……..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Da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endParaRPr lang="en-US" sz="3200" dirty="0" smtClean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Đuôi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……….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9A92C-91D3-475B-8C16-236AFF4E7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3671">
            <a:off x="6418344" y="1671814"/>
            <a:ext cx="5037247" cy="3673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501973" y="326212"/>
            <a:ext cx="1125249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…)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31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71EDD-3B45-415B-968D-41AAFD977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81049"/>
            <a:ext cx="5050221" cy="33429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E7BF35-EA60-408B-BAD8-96EE0D9DADA0}"/>
              </a:ext>
            </a:extLst>
          </p:cNvPr>
          <p:cNvSpPr txBox="1"/>
          <p:nvPr/>
        </p:nvSpPr>
        <p:spPr>
          <a:xfrm>
            <a:off x="1357636" y="1739688"/>
            <a:ext cx="423464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501973" y="326212"/>
            <a:ext cx="1125249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…)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276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56DC06-2ACC-4B0C-AE28-82B9188E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811" y="1797269"/>
            <a:ext cx="3440526" cy="4428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5C7EDB-1D85-48D8-B34A-55DAC78E5846}"/>
              </a:ext>
            </a:extLst>
          </p:cNvPr>
          <p:cNvSpPr txBox="1"/>
          <p:nvPr/>
        </p:nvSpPr>
        <p:spPr>
          <a:xfrm>
            <a:off x="1371600" y="2075344"/>
            <a:ext cx="536450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Ria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…..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Tai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….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……..</a:t>
            </a:r>
            <a:endParaRPr lang="en-US" sz="3200" dirty="0">
              <a:solidFill>
                <a:srgbClr val="FF006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501973" y="326212"/>
            <a:ext cx="1125249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…)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7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0" y="4063482"/>
            <a:ext cx="1885921" cy="25454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3630337" y="465040"/>
            <a:ext cx="3271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787" y="1445150"/>
            <a:ext cx="108129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4816A7-408C-4605-AEAB-58B2BC8F33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64248" y="1873000"/>
            <a:ext cx="10475912" cy="1065213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grpSp>
        <p:nvGrpSpPr>
          <p:cNvPr id="4" name="Google Shape;178;p33">
            <a:extLst>
              <a:ext uri="{FF2B5EF4-FFF2-40B4-BE49-F238E27FC236}">
                <a16:creationId xmlns:a16="http://schemas.microsoft.com/office/drawing/2014/main" id="{D92ED520-A44B-4EF4-BD07-7118055E489D}"/>
              </a:ext>
            </a:extLst>
          </p:cNvPr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5" name="Google Shape;179;p33">
              <a:extLst>
                <a:ext uri="{FF2B5EF4-FFF2-40B4-BE49-F238E27FC236}">
                  <a16:creationId xmlns:a16="http://schemas.microsoft.com/office/drawing/2014/main" id="{99445576-10C0-4172-A6D6-2577A52DF47D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80;p33">
              <a:extLst>
                <a:ext uri="{FF2B5EF4-FFF2-40B4-BE49-F238E27FC236}">
                  <a16:creationId xmlns:a16="http://schemas.microsoft.com/office/drawing/2014/main" id="{96612136-C570-47D3-91B0-00CEF4CE1C87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81;p33">
              <a:extLst>
                <a:ext uri="{FF2B5EF4-FFF2-40B4-BE49-F238E27FC236}">
                  <a16:creationId xmlns:a16="http://schemas.microsoft.com/office/drawing/2014/main" id="{BFD1BC6A-362F-4746-8CA3-CEE5AF01CC9F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82;p33">
              <a:extLst>
                <a:ext uri="{FF2B5EF4-FFF2-40B4-BE49-F238E27FC236}">
                  <a16:creationId xmlns:a16="http://schemas.microsoft.com/office/drawing/2014/main" id="{C1A1BDEF-400B-465F-A6F5-2B53931C824E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83;p33">
              <a:extLst>
                <a:ext uri="{FF2B5EF4-FFF2-40B4-BE49-F238E27FC236}">
                  <a16:creationId xmlns:a16="http://schemas.microsoft.com/office/drawing/2014/main" id="{F3A22EDC-6FE4-446F-AC9F-68DC7567D0FA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84;p33">
              <a:extLst>
                <a:ext uri="{FF2B5EF4-FFF2-40B4-BE49-F238E27FC236}">
                  <a16:creationId xmlns:a16="http://schemas.microsoft.com/office/drawing/2014/main" id="{92C368C9-89BD-4593-BA3D-FA833D73CE64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85;p33">
              <a:extLst>
                <a:ext uri="{FF2B5EF4-FFF2-40B4-BE49-F238E27FC236}">
                  <a16:creationId xmlns:a16="http://schemas.microsoft.com/office/drawing/2014/main" id="{247C02E5-73E7-4BEB-984E-AF44E846C3D5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86;p33">
              <a:extLst>
                <a:ext uri="{FF2B5EF4-FFF2-40B4-BE49-F238E27FC236}">
                  <a16:creationId xmlns:a16="http://schemas.microsoft.com/office/drawing/2014/main" id="{0A43F756-FB24-42B2-8D48-9ACA441E82D1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87;p33">
              <a:extLst>
                <a:ext uri="{FF2B5EF4-FFF2-40B4-BE49-F238E27FC236}">
                  <a16:creationId xmlns:a16="http://schemas.microsoft.com/office/drawing/2014/main" id="{F52DF302-4BA8-4694-9F89-942F740F03FC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88;p33">
              <a:extLst>
                <a:ext uri="{FF2B5EF4-FFF2-40B4-BE49-F238E27FC236}">
                  <a16:creationId xmlns:a16="http://schemas.microsoft.com/office/drawing/2014/main" id="{B86E6110-6F07-426E-A09E-CF07264C18ED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89;p33">
              <a:extLst>
                <a:ext uri="{FF2B5EF4-FFF2-40B4-BE49-F238E27FC236}">
                  <a16:creationId xmlns:a16="http://schemas.microsoft.com/office/drawing/2014/main" id="{4D85F055-5F84-4DD0-AA53-755F66EA4264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90;p33">
              <a:extLst>
                <a:ext uri="{FF2B5EF4-FFF2-40B4-BE49-F238E27FC236}">
                  <a16:creationId xmlns:a16="http://schemas.microsoft.com/office/drawing/2014/main" id="{291640E9-8B4B-475F-84A8-794D3E5DCA75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91;p33">
              <a:extLst>
                <a:ext uri="{FF2B5EF4-FFF2-40B4-BE49-F238E27FC236}">
                  <a16:creationId xmlns:a16="http://schemas.microsoft.com/office/drawing/2014/main" id="{32853E7D-55B9-40A1-987D-A21009B709BE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92;p33">
              <a:extLst>
                <a:ext uri="{FF2B5EF4-FFF2-40B4-BE49-F238E27FC236}">
                  <a16:creationId xmlns:a16="http://schemas.microsoft.com/office/drawing/2014/main" id="{C9BBC727-2FE6-4653-AA55-E5ECFD3A42EC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3;p33">
              <a:extLst>
                <a:ext uri="{FF2B5EF4-FFF2-40B4-BE49-F238E27FC236}">
                  <a16:creationId xmlns:a16="http://schemas.microsoft.com/office/drawing/2014/main" id="{B057F07F-AE65-4223-973F-59E4990FBB26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94;p33">
              <a:extLst>
                <a:ext uri="{FF2B5EF4-FFF2-40B4-BE49-F238E27FC236}">
                  <a16:creationId xmlns:a16="http://schemas.microsoft.com/office/drawing/2014/main" id="{6D12746C-D877-4B39-8408-B370FA1F3F64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95;p33">
              <a:extLst>
                <a:ext uri="{FF2B5EF4-FFF2-40B4-BE49-F238E27FC236}">
                  <a16:creationId xmlns:a16="http://schemas.microsoft.com/office/drawing/2014/main" id="{5BCC3032-22A1-4B48-848E-61268154DB84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96;p33">
              <a:extLst>
                <a:ext uri="{FF2B5EF4-FFF2-40B4-BE49-F238E27FC236}">
                  <a16:creationId xmlns:a16="http://schemas.microsoft.com/office/drawing/2014/main" id="{29A318CF-1CC1-476E-8012-A970FB81CFB4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97;p33">
              <a:extLst>
                <a:ext uri="{FF2B5EF4-FFF2-40B4-BE49-F238E27FC236}">
                  <a16:creationId xmlns:a16="http://schemas.microsoft.com/office/drawing/2014/main" id="{9BE8FE53-1128-4466-A22E-D78A638FF424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98;p33">
              <a:extLst>
                <a:ext uri="{FF2B5EF4-FFF2-40B4-BE49-F238E27FC236}">
                  <a16:creationId xmlns:a16="http://schemas.microsoft.com/office/drawing/2014/main" id="{0447DB66-1017-4BAB-B1B9-7C5968A4C96B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99;p33">
              <a:extLst>
                <a:ext uri="{FF2B5EF4-FFF2-40B4-BE49-F238E27FC236}">
                  <a16:creationId xmlns:a16="http://schemas.microsoft.com/office/drawing/2014/main" id="{841F7B87-79C6-4E4B-A1C7-25E08DEA342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00;p33">
              <a:extLst>
                <a:ext uri="{FF2B5EF4-FFF2-40B4-BE49-F238E27FC236}">
                  <a16:creationId xmlns:a16="http://schemas.microsoft.com/office/drawing/2014/main" id="{E3FBF80E-7174-4BBE-A338-C3B7AB275474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01;p33">
              <a:extLst>
                <a:ext uri="{FF2B5EF4-FFF2-40B4-BE49-F238E27FC236}">
                  <a16:creationId xmlns:a16="http://schemas.microsoft.com/office/drawing/2014/main" id="{05F24A99-4705-4E5D-AE81-F69DB1A0BDD4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02;p33">
              <a:extLst>
                <a:ext uri="{FF2B5EF4-FFF2-40B4-BE49-F238E27FC236}">
                  <a16:creationId xmlns:a16="http://schemas.microsoft.com/office/drawing/2014/main" id="{341A6A49-0715-4ED2-BCCE-CAC5D0D12BAC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03;p33">
              <a:extLst>
                <a:ext uri="{FF2B5EF4-FFF2-40B4-BE49-F238E27FC236}">
                  <a16:creationId xmlns:a16="http://schemas.microsoft.com/office/drawing/2014/main" id="{4EF87565-3BA4-4082-A5C2-5084BD3DA789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04;p33">
              <a:extLst>
                <a:ext uri="{FF2B5EF4-FFF2-40B4-BE49-F238E27FC236}">
                  <a16:creationId xmlns:a16="http://schemas.microsoft.com/office/drawing/2014/main" id="{84C0BB23-4806-40E0-805B-D0BA0A38DBB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205;p33">
              <a:extLst>
                <a:ext uri="{FF2B5EF4-FFF2-40B4-BE49-F238E27FC236}">
                  <a16:creationId xmlns:a16="http://schemas.microsoft.com/office/drawing/2014/main" id="{8247706A-5667-49C9-BDB3-468C2592BDC0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206;p33">
              <a:extLst>
                <a:ext uri="{FF2B5EF4-FFF2-40B4-BE49-F238E27FC236}">
                  <a16:creationId xmlns:a16="http://schemas.microsoft.com/office/drawing/2014/main" id="{28E9B0C8-BD64-4511-9DEF-59813D0A00BB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07;p33">
              <a:extLst>
                <a:ext uri="{FF2B5EF4-FFF2-40B4-BE49-F238E27FC236}">
                  <a16:creationId xmlns:a16="http://schemas.microsoft.com/office/drawing/2014/main" id="{AF847406-4C4C-454F-B840-906B163CC09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08;p33">
              <a:extLst>
                <a:ext uri="{FF2B5EF4-FFF2-40B4-BE49-F238E27FC236}">
                  <a16:creationId xmlns:a16="http://schemas.microsoft.com/office/drawing/2014/main" id="{1AA6F2C3-EA3C-4EF6-854E-889DE41470E5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09;p33">
              <a:extLst>
                <a:ext uri="{FF2B5EF4-FFF2-40B4-BE49-F238E27FC236}">
                  <a16:creationId xmlns:a16="http://schemas.microsoft.com/office/drawing/2014/main" id="{BD57BAF6-8694-4A8E-A5F1-72CB75903386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10;p33">
              <a:extLst>
                <a:ext uri="{FF2B5EF4-FFF2-40B4-BE49-F238E27FC236}">
                  <a16:creationId xmlns:a16="http://schemas.microsoft.com/office/drawing/2014/main" id="{274DEB6D-63B4-45C3-B786-B165C3B99FCE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11;p33">
              <a:extLst>
                <a:ext uri="{FF2B5EF4-FFF2-40B4-BE49-F238E27FC236}">
                  <a16:creationId xmlns:a16="http://schemas.microsoft.com/office/drawing/2014/main" id="{0F9FAF96-F6D1-4402-831F-D29A9ED56D7C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12;p33">
              <a:extLst>
                <a:ext uri="{FF2B5EF4-FFF2-40B4-BE49-F238E27FC236}">
                  <a16:creationId xmlns:a16="http://schemas.microsoft.com/office/drawing/2014/main" id="{2A0D1A74-80D2-4821-88BA-052202F54424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13;p33">
              <a:extLst>
                <a:ext uri="{FF2B5EF4-FFF2-40B4-BE49-F238E27FC236}">
                  <a16:creationId xmlns:a16="http://schemas.microsoft.com/office/drawing/2014/main" id="{38305B8B-81D5-4B72-9A18-5C95B5319DB1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14;p33">
              <a:extLst>
                <a:ext uri="{FF2B5EF4-FFF2-40B4-BE49-F238E27FC236}">
                  <a16:creationId xmlns:a16="http://schemas.microsoft.com/office/drawing/2014/main" id="{3BCA1924-A3E0-4F35-ABF7-B17D8EAB69FE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15;p33">
              <a:extLst>
                <a:ext uri="{FF2B5EF4-FFF2-40B4-BE49-F238E27FC236}">
                  <a16:creationId xmlns:a16="http://schemas.microsoft.com/office/drawing/2014/main" id="{C277E45A-D9B4-4858-9BDC-1811DCE7B0A6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216;p33">
              <a:extLst>
                <a:ext uri="{FF2B5EF4-FFF2-40B4-BE49-F238E27FC236}">
                  <a16:creationId xmlns:a16="http://schemas.microsoft.com/office/drawing/2014/main" id="{23F5C3C4-54AC-4F6F-8236-AC131EE2B228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217;p33">
              <a:extLst>
                <a:ext uri="{FF2B5EF4-FFF2-40B4-BE49-F238E27FC236}">
                  <a16:creationId xmlns:a16="http://schemas.microsoft.com/office/drawing/2014/main" id="{AE626633-31A0-4F95-8F93-F40D5E567F8E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18;p33">
              <a:extLst>
                <a:ext uri="{FF2B5EF4-FFF2-40B4-BE49-F238E27FC236}">
                  <a16:creationId xmlns:a16="http://schemas.microsoft.com/office/drawing/2014/main" id="{3A5CCFA7-7901-4EC9-B87E-1F7EF3575862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19;p33">
              <a:extLst>
                <a:ext uri="{FF2B5EF4-FFF2-40B4-BE49-F238E27FC236}">
                  <a16:creationId xmlns:a16="http://schemas.microsoft.com/office/drawing/2014/main" id="{2D5B3653-02F6-4041-AC44-BCE8EDDDA81C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20;p33">
              <a:extLst>
                <a:ext uri="{FF2B5EF4-FFF2-40B4-BE49-F238E27FC236}">
                  <a16:creationId xmlns:a16="http://schemas.microsoft.com/office/drawing/2014/main" id="{96A7291B-B5FE-41B6-87DE-8391372B2A92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21;p33">
              <a:extLst>
                <a:ext uri="{FF2B5EF4-FFF2-40B4-BE49-F238E27FC236}">
                  <a16:creationId xmlns:a16="http://schemas.microsoft.com/office/drawing/2014/main" id="{7A1D1BF3-B3E1-46A9-B1D8-CCC9377DEABB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22;p33">
              <a:extLst>
                <a:ext uri="{FF2B5EF4-FFF2-40B4-BE49-F238E27FC236}">
                  <a16:creationId xmlns:a16="http://schemas.microsoft.com/office/drawing/2014/main" id="{399A66A0-1A6E-4809-8F39-981723CC6B12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23;p33">
              <a:extLst>
                <a:ext uri="{FF2B5EF4-FFF2-40B4-BE49-F238E27FC236}">
                  <a16:creationId xmlns:a16="http://schemas.microsoft.com/office/drawing/2014/main" id="{A67A59A4-DE21-4925-BAC9-E3CA303F32F8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24;p33">
              <a:extLst>
                <a:ext uri="{FF2B5EF4-FFF2-40B4-BE49-F238E27FC236}">
                  <a16:creationId xmlns:a16="http://schemas.microsoft.com/office/drawing/2014/main" id="{DFD244AF-9C8D-423A-BAAA-F5C63391F382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25;p33">
              <a:extLst>
                <a:ext uri="{FF2B5EF4-FFF2-40B4-BE49-F238E27FC236}">
                  <a16:creationId xmlns:a16="http://schemas.microsoft.com/office/drawing/2014/main" id="{ECF2AF1C-8A97-4813-BC72-CA38ECD98E35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26;p33">
              <a:extLst>
                <a:ext uri="{FF2B5EF4-FFF2-40B4-BE49-F238E27FC236}">
                  <a16:creationId xmlns:a16="http://schemas.microsoft.com/office/drawing/2014/main" id="{B35F5230-11F3-4E5B-BDEF-27EF127AAEB4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227;p33">
            <a:extLst>
              <a:ext uri="{FF2B5EF4-FFF2-40B4-BE49-F238E27FC236}">
                <a16:creationId xmlns:a16="http://schemas.microsoft.com/office/drawing/2014/main" id="{30D8E3E1-1BA1-4AC3-9125-B701F062B94F}"/>
              </a:ext>
            </a:extLst>
          </p:cNvPr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54" name="Google Shape;228;p33">
              <a:extLst>
                <a:ext uri="{FF2B5EF4-FFF2-40B4-BE49-F238E27FC236}">
                  <a16:creationId xmlns:a16="http://schemas.microsoft.com/office/drawing/2014/main" id="{A48B5378-BC67-4C53-98EF-18E1B7E65F8A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29;p33">
              <a:extLst>
                <a:ext uri="{FF2B5EF4-FFF2-40B4-BE49-F238E27FC236}">
                  <a16:creationId xmlns:a16="http://schemas.microsoft.com/office/drawing/2014/main" id="{47E1C8FB-6E4B-4327-A3A3-AAC793833059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30;p33">
              <a:extLst>
                <a:ext uri="{FF2B5EF4-FFF2-40B4-BE49-F238E27FC236}">
                  <a16:creationId xmlns:a16="http://schemas.microsoft.com/office/drawing/2014/main" id="{BE9EDF24-88D7-4E18-800E-61910FC18FD2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7" name="Google Shape;231;p33">
              <a:extLst>
                <a:ext uri="{FF2B5EF4-FFF2-40B4-BE49-F238E27FC236}">
                  <a16:creationId xmlns:a16="http://schemas.microsoft.com/office/drawing/2014/main" id="{16EE48AB-79B7-4309-9F2C-9BBAD6C5A320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58" name="Google Shape;232;p33">
                <a:extLst>
                  <a:ext uri="{FF2B5EF4-FFF2-40B4-BE49-F238E27FC236}">
                    <a16:creationId xmlns:a16="http://schemas.microsoft.com/office/drawing/2014/main" id="{48E3440A-DA93-4CD1-8C6F-221C510B7B11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62" name="Google Shape;233;p33">
                  <a:extLst>
                    <a:ext uri="{FF2B5EF4-FFF2-40B4-BE49-F238E27FC236}">
                      <a16:creationId xmlns:a16="http://schemas.microsoft.com/office/drawing/2014/main" id="{432F80FB-2995-4A8D-8CEF-04722CF702FA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63" name="Google Shape;234;p33">
                  <a:extLst>
                    <a:ext uri="{FF2B5EF4-FFF2-40B4-BE49-F238E27FC236}">
                      <a16:creationId xmlns:a16="http://schemas.microsoft.com/office/drawing/2014/main" id="{1A1D8043-0454-4E08-9B4C-600622C0FB73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64" name="Google Shape;235;p33">
                    <a:extLst>
                      <a:ext uri="{FF2B5EF4-FFF2-40B4-BE49-F238E27FC236}">
                        <a16:creationId xmlns:a16="http://schemas.microsoft.com/office/drawing/2014/main" id="{73B542E2-956A-4256-AA41-BB51BA4527AE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65" name="Google Shape;236;p33">
                    <a:extLst>
                      <a:ext uri="{FF2B5EF4-FFF2-40B4-BE49-F238E27FC236}">
                        <a16:creationId xmlns:a16="http://schemas.microsoft.com/office/drawing/2014/main" id="{6088192E-BAE4-4202-A74F-7E7A83CE800C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66" name="Google Shape;237;p33">
                      <a:extLst>
                        <a:ext uri="{FF2B5EF4-FFF2-40B4-BE49-F238E27FC236}">
                          <a16:creationId xmlns:a16="http://schemas.microsoft.com/office/drawing/2014/main" id="{89598616-8871-4FE8-8B1A-B9252556B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" name="Google Shape;238;p33">
                      <a:extLst>
                        <a:ext uri="{FF2B5EF4-FFF2-40B4-BE49-F238E27FC236}">
                          <a16:creationId xmlns:a16="http://schemas.microsoft.com/office/drawing/2014/main" id="{FA3EF4B6-61D0-493E-A0D3-EB43F1F4E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" name="Google Shape;239;p33">
                      <a:extLst>
                        <a:ext uri="{FF2B5EF4-FFF2-40B4-BE49-F238E27FC236}">
                          <a16:creationId xmlns:a16="http://schemas.microsoft.com/office/drawing/2014/main" id="{8C4928EA-963C-45B0-B2E5-E3C6E7D00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" name="Google Shape;240;p33">
                      <a:extLst>
                        <a:ext uri="{FF2B5EF4-FFF2-40B4-BE49-F238E27FC236}">
                          <a16:creationId xmlns:a16="http://schemas.microsoft.com/office/drawing/2014/main" id="{DF2E1168-D9B2-4E94-ADB4-42D8F24D27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0" name="Google Shape;241;p33">
                      <a:extLst>
                        <a:ext uri="{FF2B5EF4-FFF2-40B4-BE49-F238E27FC236}">
                          <a16:creationId xmlns:a16="http://schemas.microsoft.com/office/drawing/2014/main" id="{9C3E2AF1-671F-40D9-ABBE-DA050B89A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" name="Google Shape;242;p33">
                      <a:extLst>
                        <a:ext uri="{FF2B5EF4-FFF2-40B4-BE49-F238E27FC236}">
                          <a16:creationId xmlns:a16="http://schemas.microsoft.com/office/drawing/2014/main" id="{59E03C95-5CB4-428D-BA9F-CF4B6AF60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" name="Google Shape;243;p33">
                      <a:extLst>
                        <a:ext uri="{FF2B5EF4-FFF2-40B4-BE49-F238E27FC236}">
                          <a16:creationId xmlns:a16="http://schemas.microsoft.com/office/drawing/2014/main" id="{FD5D61EB-01DC-425C-924C-13D28140B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" name="Google Shape;244;p33">
                      <a:extLst>
                        <a:ext uri="{FF2B5EF4-FFF2-40B4-BE49-F238E27FC236}">
                          <a16:creationId xmlns:a16="http://schemas.microsoft.com/office/drawing/2014/main" id="{111293E1-5760-4369-902D-2C41B283F5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" name="Google Shape;245;p33">
                      <a:extLst>
                        <a:ext uri="{FF2B5EF4-FFF2-40B4-BE49-F238E27FC236}">
                          <a16:creationId xmlns:a16="http://schemas.microsoft.com/office/drawing/2014/main" id="{83F9B7C3-D8BD-4E2A-A008-DA5E6606C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" name="Google Shape;246;p33">
                      <a:extLst>
                        <a:ext uri="{FF2B5EF4-FFF2-40B4-BE49-F238E27FC236}">
                          <a16:creationId xmlns:a16="http://schemas.microsoft.com/office/drawing/2014/main" id="{532B64D1-0EA4-439A-8CD7-3C6B106A54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6" name="Google Shape;247;p33">
                      <a:extLst>
                        <a:ext uri="{FF2B5EF4-FFF2-40B4-BE49-F238E27FC236}">
                          <a16:creationId xmlns:a16="http://schemas.microsoft.com/office/drawing/2014/main" id="{E41B2C2F-F11D-459E-A0FE-952629A72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" name="Google Shape;248;p33">
                      <a:extLst>
                        <a:ext uri="{FF2B5EF4-FFF2-40B4-BE49-F238E27FC236}">
                          <a16:creationId xmlns:a16="http://schemas.microsoft.com/office/drawing/2014/main" id="{38C01C75-D36C-4BAF-91F5-F222E16BB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8" name="Google Shape;249;p33">
                      <a:extLst>
                        <a:ext uri="{FF2B5EF4-FFF2-40B4-BE49-F238E27FC236}">
                          <a16:creationId xmlns:a16="http://schemas.microsoft.com/office/drawing/2014/main" id="{9F30736E-35C2-4E1D-9DDB-AF559B959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" name="Google Shape;250;p33">
                      <a:extLst>
                        <a:ext uri="{FF2B5EF4-FFF2-40B4-BE49-F238E27FC236}">
                          <a16:creationId xmlns:a16="http://schemas.microsoft.com/office/drawing/2014/main" id="{17FB2B2D-0368-4E7D-958D-3C4F20BCC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" name="Google Shape;251;p33">
                      <a:extLst>
                        <a:ext uri="{FF2B5EF4-FFF2-40B4-BE49-F238E27FC236}">
                          <a16:creationId xmlns:a16="http://schemas.microsoft.com/office/drawing/2014/main" id="{E736BDEA-D0CE-42A8-AE5B-36F6A3EA5E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" name="Google Shape;252;p33">
                      <a:extLst>
                        <a:ext uri="{FF2B5EF4-FFF2-40B4-BE49-F238E27FC236}">
                          <a16:creationId xmlns:a16="http://schemas.microsoft.com/office/drawing/2014/main" id="{F99136E8-6421-4D98-B395-70B6349228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" name="Google Shape;253;p33">
                      <a:extLst>
                        <a:ext uri="{FF2B5EF4-FFF2-40B4-BE49-F238E27FC236}">
                          <a16:creationId xmlns:a16="http://schemas.microsoft.com/office/drawing/2014/main" id="{4DABB70C-EBD3-46D8-B054-1D234CBA1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" name="Google Shape;254;p33">
                      <a:extLst>
                        <a:ext uri="{FF2B5EF4-FFF2-40B4-BE49-F238E27FC236}">
                          <a16:creationId xmlns:a16="http://schemas.microsoft.com/office/drawing/2014/main" id="{CE0490B2-A8C6-41B3-9A99-52F1D620E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" name="Google Shape;255;p33">
                      <a:extLst>
                        <a:ext uri="{FF2B5EF4-FFF2-40B4-BE49-F238E27FC236}">
                          <a16:creationId xmlns:a16="http://schemas.microsoft.com/office/drawing/2014/main" id="{10E25E95-E563-48E1-AA55-BFBADA78A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" name="Google Shape;256;p33">
                      <a:extLst>
                        <a:ext uri="{FF2B5EF4-FFF2-40B4-BE49-F238E27FC236}">
                          <a16:creationId xmlns:a16="http://schemas.microsoft.com/office/drawing/2014/main" id="{D279ACED-2EF8-483D-AA15-1E819B0955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" name="Google Shape;257;p33">
                      <a:extLst>
                        <a:ext uri="{FF2B5EF4-FFF2-40B4-BE49-F238E27FC236}">
                          <a16:creationId xmlns:a16="http://schemas.microsoft.com/office/drawing/2014/main" id="{1662E4BA-A31F-401C-B887-82A4D72F4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" name="Google Shape;258;p33">
                      <a:extLst>
                        <a:ext uri="{FF2B5EF4-FFF2-40B4-BE49-F238E27FC236}">
                          <a16:creationId xmlns:a16="http://schemas.microsoft.com/office/drawing/2014/main" id="{779434EE-6625-4EF2-B14A-ABF74DB350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59" name="Google Shape;259;p33">
                <a:extLst>
                  <a:ext uri="{FF2B5EF4-FFF2-40B4-BE49-F238E27FC236}">
                    <a16:creationId xmlns:a16="http://schemas.microsoft.com/office/drawing/2014/main" id="{AC9981F2-09CE-4B7A-9282-B4F716DFB1D9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260;p33">
                <a:extLst>
                  <a:ext uri="{FF2B5EF4-FFF2-40B4-BE49-F238E27FC236}">
                    <a16:creationId xmlns:a16="http://schemas.microsoft.com/office/drawing/2014/main" id="{EFF64BE3-D470-4145-A030-998835FAF6FD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261;p33">
                <a:extLst>
                  <a:ext uri="{FF2B5EF4-FFF2-40B4-BE49-F238E27FC236}">
                    <a16:creationId xmlns:a16="http://schemas.microsoft.com/office/drawing/2014/main" id="{0654827A-DA5E-406E-BDD3-FE2DCBE1DDA0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429287" y="4102901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B6329603-079E-49A9-84AF-1C950991996D}"/>
              </a:ext>
            </a:extLst>
          </p:cNvPr>
          <p:cNvSpPr txBox="1"/>
          <p:nvPr/>
        </p:nvSpPr>
        <p:spPr>
          <a:xfrm>
            <a:off x="708820" y="1619568"/>
            <a:ext cx="10492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62" y="10902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2023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413184" y="1098381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509663" y="1783194"/>
            <a:ext cx="10580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Mở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rộng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vốn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về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nuôi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nêu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đặc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điểm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4074176" y="2478039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của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loài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itchFamily="34" charset="0"/>
              </a:rPr>
              <a:t>vật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itchFamily="34" charset="0"/>
              </a:rPr>
              <a:t> (52)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92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12109451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097987" y="636118"/>
            <a:ext cx="66357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đạt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8645" y="1629605"/>
            <a:ext cx="10772161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triển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vốn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từ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về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nuôi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đặt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nêu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loài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vật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Bồi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dưỡng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tình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yêu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đối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với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loài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động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vật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nuôi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nhà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45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72905"/>
              </p:ext>
            </p:extLst>
          </p:nvPr>
        </p:nvGraphicFramePr>
        <p:xfrm>
          <a:off x="2366288" y="2362200"/>
          <a:ext cx="7315200" cy="402336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377907" y="2388873"/>
            <a:ext cx="2720824" cy="9144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 rot="5400000">
            <a:off x="1359071" y="4419366"/>
            <a:ext cx="2951010" cy="93657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63475" y="3393000"/>
            <a:ext cx="1772230" cy="965396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5625" y="55452"/>
            <a:ext cx="10028903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A1DA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KHỞI ĐỘNG: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1A1DA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AI TINH MẮT?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 rot="5400000">
            <a:off x="4235517" y="4575873"/>
            <a:ext cx="914399" cy="266017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614DD92-5411-4DBA-A856-9B32A3B01E9A}"/>
              </a:ext>
            </a:extLst>
          </p:cNvPr>
          <p:cNvSpPr/>
          <p:nvPr/>
        </p:nvSpPr>
        <p:spPr>
          <a:xfrm rot="5400000">
            <a:off x="6479475" y="1026019"/>
            <a:ext cx="914399" cy="365265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58742A79-F02C-4E52-A28D-1BD0AC35A38E}"/>
              </a:ext>
            </a:extLst>
          </p:cNvPr>
          <p:cNvSpPr/>
          <p:nvPr/>
        </p:nvSpPr>
        <p:spPr>
          <a:xfrm>
            <a:off x="4240149" y="4411645"/>
            <a:ext cx="2637532" cy="965396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455480" y="4241520"/>
              <a:ext cx="9360" cy="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6120" y="4232160"/>
                <a:ext cx="2808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0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156" indent="0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KHÁM PHÁ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49767" y1="36383" x2="45814" y2="79894"/>
                        <a14:foregroundMark x1="45814" y1="47766" x2="45814" y2="62553"/>
                        <a14:foregroundMark x1="54419" y1="52660" x2="59651" y2="60426"/>
                        <a14:foregroundMark x1="50233" y1="44362" x2="56744" y2="55638"/>
                        <a14:foregroundMark x1="56744" y1="51170" x2="60581" y2="58936"/>
                        <a14:foregroundMark x1="39884" y1="50532" x2="30349" y2="65106"/>
                        <a14:foregroundMark x1="45349" y1="43936" x2="38023" y2="51170"/>
                        <a14:foregroundMark x1="40349" y1="44574" x2="36860" y2="50957"/>
                        <a14:foregroundMark x1="37326" y1="46277" x2="36628" y2="49894"/>
                        <a14:foregroundMark x1="59186" y1="47128" x2="67326" y2="5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63" y="1871031"/>
            <a:ext cx="4056641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723029" y="220793"/>
            <a:ext cx="1028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7E1B39-5E72-4EE4-B176-A4F2573F4C69}"/>
              </a:ext>
            </a:extLst>
          </p:cNvPr>
          <p:cNvGrpSpPr/>
          <p:nvPr/>
        </p:nvGrpSpPr>
        <p:grpSpPr>
          <a:xfrm>
            <a:off x="2370671" y="2268438"/>
            <a:ext cx="1649361" cy="1315216"/>
            <a:chOff x="737938" y="3293016"/>
            <a:chExt cx="3254776" cy="217964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45054D1-F521-4243-92BB-DCF36943F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E4C447A-5F46-43D2-AEBA-7B42EA1B97E3}"/>
                </a:ext>
              </a:extLst>
            </p:cNvPr>
            <p:cNvSpPr txBox="1"/>
            <p:nvPr/>
          </p:nvSpPr>
          <p:spPr>
            <a:xfrm>
              <a:off x="1382026" y="3914173"/>
              <a:ext cx="2548924" cy="969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chân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294EBB-338D-4A13-8B20-2807DD91FD87}"/>
              </a:ext>
            </a:extLst>
          </p:cNvPr>
          <p:cNvGrpSpPr/>
          <p:nvPr/>
        </p:nvGrpSpPr>
        <p:grpSpPr>
          <a:xfrm>
            <a:off x="1303630" y="1181700"/>
            <a:ext cx="1911694" cy="1461527"/>
            <a:chOff x="5300803" y="3499476"/>
            <a:chExt cx="2946475" cy="197317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3A2CC8-4F9D-4278-B73F-66ABA81D9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BB361A-9A94-42DB-8BDC-782A10DEC351}"/>
                </a:ext>
              </a:extLst>
            </p:cNvPr>
            <p:cNvSpPr txBox="1"/>
            <p:nvPr/>
          </p:nvSpPr>
          <p:spPr>
            <a:xfrm>
              <a:off x="6132540" y="4190577"/>
              <a:ext cx="1455375" cy="789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87DFF0-B133-47EF-8F23-E2E463809AC5}"/>
              </a:ext>
            </a:extLst>
          </p:cNvPr>
          <p:cNvGrpSpPr/>
          <p:nvPr/>
        </p:nvGrpSpPr>
        <p:grpSpPr>
          <a:xfrm>
            <a:off x="6118023" y="1202377"/>
            <a:ext cx="1697786" cy="1479884"/>
            <a:chOff x="8611809" y="3557975"/>
            <a:chExt cx="2946475" cy="197317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D7EC7DD-34AE-46FE-B1B1-415C586F6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67B643-B494-4728-961D-96BB6EDDABA8}"/>
                </a:ext>
              </a:extLst>
            </p:cNvPr>
            <p:cNvSpPr txBox="1"/>
            <p:nvPr/>
          </p:nvSpPr>
          <p:spPr>
            <a:xfrm>
              <a:off x="9532855" y="4278508"/>
              <a:ext cx="1084295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cổ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872798-736C-4F6A-9A02-C3210EB9E000}"/>
              </a:ext>
            </a:extLst>
          </p:cNvPr>
          <p:cNvGrpSpPr/>
          <p:nvPr/>
        </p:nvGrpSpPr>
        <p:grpSpPr>
          <a:xfrm>
            <a:off x="7225881" y="2328244"/>
            <a:ext cx="1692229" cy="1133243"/>
            <a:chOff x="12113969" y="3961664"/>
            <a:chExt cx="2256305" cy="151099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BB5DA69-DC81-4FD9-A42F-613776E4E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4"/>
              <a:ext cx="2256305" cy="151099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9E95D7-4CA4-405B-BABF-50883687D8C5}"/>
                </a:ext>
              </a:extLst>
            </p:cNvPr>
            <p:cNvSpPr txBox="1"/>
            <p:nvPr/>
          </p:nvSpPr>
          <p:spPr>
            <a:xfrm>
              <a:off x="12682598" y="4354286"/>
              <a:ext cx="134339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đuôi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B2E1E4-4F5F-40BB-B321-58B453F30942}"/>
              </a:ext>
            </a:extLst>
          </p:cNvPr>
          <p:cNvGrpSpPr/>
          <p:nvPr/>
        </p:nvGrpSpPr>
        <p:grpSpPr>
          <a:xfrm>
            <a:off x="4750216" y="2268438"/>
            <a:ext cx="1779555" cy="1191802"/>
            <a:chOff x="2209955" y="5479647"/>
            <a:chExt cx="3576151" cy="225855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E196FB4-A7A4-487F-B7DF-4205C562E9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488" b="91091" l="469" r="48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2209955" y="5479647"/>
              <a:ext cx="3372620" cy="2258557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CED0FB-9C1A-4CA6-B067-E97AF2AD5DC3}"/>
                </a:ext>
              </a:extLst>
            </p:cNvPr>
            <p:cNvSpPr txBox="1"/>
            <p:nvPr/>
          </p:nvSpPr>
          <p:spPr>
            <a:xfrm>
              <a:off x="3237180" y="6022583"/>
              <a:ext cx="2548926" cy="110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lợn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BABAC6-20C0-41F4-A74B-1CA69E4530FA}"/>
              </a:ext>
            </a:extLst>
          </p:cNvPr>
          <p:cNvGrpSpPr/>
          <p:nvPr/>
        </p:nvGrpSpPr>
        <p:grpSpPr>
          <a:xfrm>
            <a:off x="1374554" y="3372438"/>
            <a:ext cx="2320174" cy="1133243"/>
            <a:chOff x="6355504" y="6018141"/>
            <a:chExt cx="3093565" cy="151099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BCDAD46-6D21-4B16-96A0-93D1E7064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8B26D42-372F-4EEA-B8C2-4BA927D1CC0C}"/>
                </a:ext>
              </a:extLst>
            </p:cNvPr>
            <p:cNvSpPr txBox="1"/>
            <p:nvPr/>
          </p:nvSpPr>
          <p:spPr>
            <a:xfrm>
              <a:off x="6900143" y="6328814"/>
              <a:ext cx="254892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mắt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EF5B46-3393-4756-92BA-60DF5566546A}"/>
              </a:ext>
            </a:extLst>
          </p:cNvPr>
          <p:cNvGrpSpPr/>
          <p:nvPr/>
        </p:nvGrpSpPr>
        <p:grpSpPr>
          <a:xfrm>
            <a:off x="8597823" y="1435435"/>
            <a:ext cx="1692229" cy="1203564"/>
            <a:chOff x="9114494" y="5531154"/>
            <a:chExt cx="3299419" cy="220953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AB5C246-7075-4D6E-B04A-CA722771E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114494" y="5531154"/>
              <a:ext cx="3299419" cy="220953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53AE479-F997-4A58-86A2-72641C4B5797}"/>
                </a:ext>
              </a:extLst>
            </p:cNvPr>
            <p:cNvSpPr txBox="1"/>
            <p:nvPr/>
          </p:nvSpPr>
          <p:spPr>
            <a:xfrm>
              <a:off x="10188655" y="5999668"/>
              <a:ext cx="2114910" cy="1073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bò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507F195-0A25-400B-AAA8-F0A8AD83E4A5}"/>
              </a:ext>
            </a:extLst>
          </p:cNvPr>
          <p:cNvGrpSpPr/>
          <p:nvPr/>
        </p:nvGrpSpPr>
        <p:grpSpPr>
          <a:xfrm>
            <a:off x="9404946" y="2432991"/>
            <a:ext cx="1911666" cy="1280194"/>
            <a:chOff x="12916598" y="5782461"/>
            <a:chExt cx="2548888" cy="170692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950D095-2202-472B-94A4-3968DBF83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250EB8E-17C5-48DB-B448-374C8641422B}"/>
                </a:ext>
              </a:extLst>
            </p:cNvPr>
            <p:cNvSpPr txBox="1"/>
            <p:nvPr/>
          </p:nvSpPr>
          <p:spPr>
            <a:xfrm>
              <a:off x="13526785" y="6126685"/>
              <a:ext cx="1780079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9C3D560-CF5F-4040-86D3-996BED80D120}"/>
              </a:ext>
            </a:extLst>
          </p:cNvPr>
          <p:cNvGrpSpPr/>
          <p:nvPr/>
        </p:nvGrpSpPr>
        <p:grpSpPr>
          <a:xfrm>
            <a:off x="-831352" y="5250357"/>
            <a:ext cx="6232667" cy="1148779"/>
            <a:chOff x="-128717" y="995147"/>
            <a:chExt cx="6232667" cy="114877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D791CEC-FE9C-453A-A4E7-1A75C8F62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128717" y="995147"/>
              <a:ext cx="6232667" cy="1148779"/>
            </a:xfrm>
            <a:prstGeom prst="rect">
              <a:avLst/>
            </a:prstGeom>
          </p:spPr>
        </p:pic>
        <p:sp>
          <p:nvSpPr>
            <p:cNvPr id="47" name="Rounded Rectangle 49">
              <a:extLst>
                <a:ext uri="{FF2B5EF4-FFF2-40B4-BE49-F238E27FC236}">
                  <a16:creationId xmlns:a16="http://schemas.microsoft.com/office/drawing/2014/main" id="{45C44760-0FDA-4064-9235-58841DB27C80}"/>
                </a:ext>
              </a:extLst>
            </p:cNvPr>
            <p:cNvSpPr/>
            <p:nvPr/>
          </p:nvSpPr>
          <p:spPr>
            <a:xfrm>
              <a:off x="2331486" y="1350553"/>
              <a:ext cx="2779879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30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endPara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EA6573C-3F3F-4BB5-AE40-7A33FB1BCCF5}"/>
              </a:ext>
            </a:extLst>
          </p:cNvPr>
          <p:cNvGrpSpPr/>
          <p:nvPr/>
        </p:nvGrpSpPr>
        <p:grpSpPr>
          <a:xfrm>
            <a:off x="3657816" y="5158035"/>
            <a:ext cx="10020617" cy="1479884"/>
            <a:chOff x="3491621" y="833641"/>
            <a:chExt cx="10020617" cy="147988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4EC09EF-383E-4BC2-B3A9-3C859C6D7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3491621" y="833641"/>
              <a:ext cx="10020617" cy="1479884"/>
            </a:xfrm>
            <a:prstGeom prst="rect">
              <a:avLst/>
            </a:prstGeom>
          </p:spPr>
        </p:pic>
        <p:sp>
          <p:nvSpPr>
            <p:cNvPr id="50" name="Rounded Rectangle 52">
              <a:extLst>
                <a:ext uri="{FF2B5EF4-FFF2-40B4-BE49-F238E27FC236}">
                  <a16:creationId xmlns:a16="http://schemas.microsoft.com/office/drawing/2014/main" id="{C69AE8D1-66D7-4465-8B64-623BDBF64EB4}"/>
                </a:ext>
              </a:extLst>
            </p:cNvPr>
            <p:cNvSpPr/>
            <p:nvPr/>
          </p:nvSpPr>
          <p:spPr>
            <a:xfrm>
              <a:off x="7168993" y="1258778"/>
              <a:ext cx="5216268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phận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71DCFF7-5410-4725-822A-B14A7641662F}"/>
              </a:ext>
            </a:extLst>
          </p:cNvPr>
          <p:cNvGrpSpPr/>
          <p:nvPr/>
        </p:nvGrpSpPr>
        <p:grpSpPr>
          <a:xfrm>
            <a:off x="3650648" y="1170648"/>
            <a:ext cx="1796465" cy="1340523"/>
            <a:chOff x="5300803" y="3499476"/>
            <a:chExt cx="2946475" cy="197317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B7DC4FF-22D8-4681-A36C-2C55C26A0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781F593-1E3E-45AE-BBAD-A9D44095E202}"/>
                </a:ext>
              </a:extLst>
            </p:cNvPr>
            <p:cNvSpPr txBox="1"/>
            <p:nvPr/>
          </p:nvSpPr>
          <p:spPr>
            <a:xfrm>
              <a:off x="6346808" y="4192673"/>
              <a:ext cx="1455375" cy="86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2F4427E-AB3F-4F5C-A885-D93BECDDDE46}"/>
              </a:ext>
            </a:extLst>
          </p:cNvPr>
          <p:cNvGrpSpPr/>
          <p:nvPr/>
        </p:nvGrpSpPr>
        <p:grpSpPr>
          <a:xfrm>
            <a:off x="3669042" y="3474006"/>
            <a:ext cx="2419778" cy="1133243"/>
            <a:chOff x="6355504" y="6018141"/>
            <a:chExt cx="3226371" cy="151099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A906229-0F58-4D6E-949B-211F52440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4C5D2F8-029B-46B9-A3AC-FCEEA554BE87}"/>
                </a:ext>
              </a:extLst>
            </p:cNvPr>
            <p:cNvSpPr txBox="1"/>
            <p:nvPr/>
          </p:nvSpPr>
          <p:spPr>
            <a:xfrm>
              <a:off x="7032949" y="6403779"/>
              <a:ext cx="254892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mỏ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7464239-B1C5-4F5D-BF29-4558098DBA00}"/>
              </a:ext>
            </a:extLst>
          </p:cNvPr>
          <p:cNvGrpSpPr/>
          <p:nvPr/>
        </p:nvGrpSpPr>
        <p:grpSpPr>
          <a:xfrm>
            <a:off x="6062750" y="3382675"/>
            <a:ext cx="1692229" cy="1087637"/>
            <a:chOff x="12916598" y="5782461"/>
            <a:chExt cx="2548888" cy="1706925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2EAC21B-1572-4643-8E6D-82423EE42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5C97439-C19F-42AC-A404-26F49A22F4F6}"/>
                </a:ext>
              </a:extLst>
            </p:cNvPr>
            <p:cNvSpPr txBox="1"/>
            <p:nvPr/>
          </p:nvSpPr>
          <p:spPr>
            <a:xfrm>
              <a:off x="13685407" y="6111066"/>
              <a:ext cx="1780079" cy="91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gà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31918C4-739E-4201-92F1-FC6820281B1A}"/>
              </a:ext>
            </a:extLst>
          </p:cNvPr>
          <p:cNvGrpSpPr/>
          <p:nvPr/>
        </p:nvGrpSpPr>
        <p:grpSpPr>
          <a:xfrm>
            <a:off x="8312553" y="3357963"/>
            <a:ext cx="1509919" cy="1162192"/>
            <a:chOff x="12916598" y="5782461"/>
            <a:chExt cx="2548888" cy="1706925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C5459B4-9BE1-4BF2-8063-CE7961EBA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C2DEBCE-8811-41CE-8A3E-3E42CB736B57}"/>
                </a:ext>
              </a:extLst>
            </p:cNvPr>
            <p:cNvSpPr txBox="1"/>
            <p:nvPr/>
          </p:nvSpPr>
          <p:spPr>
            <a:xfrm>
              <a:off x="13685407" y="6266988"/>
              <a:ext cx="1780079" cy="85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vịt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1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2CC6D8-75C4-4355-ADBD-14005D15BD2A}"/>
              </a:ext>
            </a:extLst>
          </p:cNvPr>
          <p:cNvGrpSpPr/>
          <p:nvPr/>
        </p:nvGrpSpPr>
        <p:grpSpPr>
          <a:xfrm>
            <a:off x="1759146" y="4890728"/>
            <a:ext cx="1576264" cy="1196008"/>
            <a:chOff x="737938" y="3293016"/>
            <a:chExt cx="3254776" cy="21796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1E0E6C-C7E6-4882-A061-2402DF61D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5EB3B0-E16C-40EE-BDED-CFE6CFEDA456}"/>
                </a:ext>
              </a:extLst>
            </p:cNvPr>
            <p:cNvSpPr txBox="1"/>
            <p:nvPr/>
          </p:nvSpPr>
          <p:spPr>
            <a:xfrm>
              <a:off x="1355428" y="3936381"/>
              <a:ext cx="2548924" cy="1065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chân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E2A9DB-06C5-4F73-80C6-ADE93204E5F0}"/>
              </a:ext>
            </a:extLst>
          </p:cNvPr>
          <p:cNvGrpSpPr/>
          <p:nvPr/>
        </p:nvGrpSpPr>
        <p:grpSpPr>
          <a:xfrm>
            <a:off x="378102" y="3993342"/>
            <a:ext cx="1911694" cy="1461527"/>
            <a:chOff x="5300803" y="3499476"/>
            <a:chExt cx="2946475" cy="19731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CB05AF-86DD-4573-9EE5-C7F8F365A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50DB04-A8ED-46F6-8700-D231B9922300}"/>
                </a:ext>
              </a:extLst>
            </p:cNvPr>
            <p:cNvSpPr txBox="1"/>
            <p:nvPr/>
          </p:nvSpPr>
          <p:spPr>
            <a:xfrm>
              <a:off x="5976391" y="4111251"/>
              <a:ext cx="1455375" cy="789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FB5EEF-D877-4203-8663-0B6F612AB6B4}"/>
              </a:ext>
            </a:extLst>
          </p:cNvPr>
          <p:cNvGrpSpPr/>
          <p:nvPr/>
        </p:nvGrpSpPr>
        <p:grpSpPr>
          <a:xfrm>
            <a:off x="5403599" y="4159860"/>
            <a:ext cx="1543269" cy="1280349"/>
            <a:chOff x="8611809" y="3557975"/>
            <a:chExt cx="2946475" cy="1973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EA9448-DDF6-44A8-B1AD-0B2F1ED4A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F363E7-AEE3-49AD-AE9D-D48308338C42}"/>
                </a:ext>
              </a:extLst>
            </p:cNvPr>
            <p:cNvSpPr txBox="1"/>
            <p:nvPr/>
          </p:nvSpPr>
          <p:spPr>
            <a:xfrm>
              <a:off x="9344490" y="4148772"/>
              <a:ext cx="1495613" cy="901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cổ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4A3C6F-A4AD-444A-8EFF-41002D27F996}"/>
              </a:ext>
            </a:extLst>
          </p:cNvPr>
          <p:cNvGrpSpPr/>
          <p:nvPr/>
        </p:nvGrpSpPr>
        <p:grpSpPr>
          <a:xfrm>
            <a:off x="6467360" y="4949287"/>
            <a:ext cx="1692229" cy="1133243"/>
            <a:chOff x="12113969" y="3961664"/>
            <a:chExt cx="2256305" cy="151099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CB2021-5980-49C6-BA25-B4D748E7A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4"/>
              <a:ext cx="2256305" cy="151099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A4E808-75B0-41E9-8513-CC620AE16208}"/>
                </a:ext>
              </a:extLst>
            </p:cNvPr>
            <p:cNvSpPr txBox="1"/>
            <p:nvPr/>
          </p:nvSpPr>
          <p:spPr>
            <a:xfrm>
              <a:off x="12682598" y="4354286"/>
              <a:ext cx="134339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đuôi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2A699B-2C40-41A9-8975-0FEBE629C708}"/>
              </a:ext>
            </a:extLst>
          </p:cNvPr>
          <p:cNvGrpSpPr/>
          <p:nvPr/>
        </p:nvGrpSpPr>
        <p:grpSpPr>
          <a:xfrm>
            <a:off x="3877556" y="4890728"/>
            <a:ext cx="1859569" cy="1051682"/>
            <a:chOff x="2209955" y="5479647"/>
            <a:chExt cx="3576151" cy="225855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755FFB-CD00-4FD0-BFE1-DE6F869E3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488" b="91091" l="469" r="48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2209955" y="5479647"/>
              <a:ext cx="3372620" cy="225855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CCD9D3-6946-4488-B1E4-5A2028032F1F}"/>
                </a:ext>
              </a:extLst>
            </p:cNvPr>
            <p:cNvSpPr txBox="1"/>
            <p:nvPr/>
          </p:nvSpPr>
          <p:spPr>
            <a:xfrm>
              <a:off x="3237181" y="6022584"/>
              <a:ext cx="2548925" cy="125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lợn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F3DAC5-C02C-419F-9650-26A5FC41DB20}"/>
              </a:ext>
            </a:extLst>
          </p:cNvPr>
          <p:cNvGrpSpPr/>
          <p:nvPr/>
        </p:nvGrpSpPr>
        <p:grpSpPr>
          <a:xfrm>
            <a:off x="776121" y="5840388"/>
            <a:ext cx="2129677" cy="1023733"/>
            <a:chOff x="6355504" y="6018141"/>
            <a:chExt cx="2983901" cy="15109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9A1B6CF-4F24-4BB9-8FA6-E47E1257F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A64D65-A1F0-4249-AB14-F5E3501B1147}"/>
                </a:ext>
              </a:extLst>
            </p:cNvPr>
            <p:cNvSpPr txBox="1"/>
            <p:nvPr/>
          </p:nvSpPr>
          <p:spPr>
            <a:xfrm>
              <a:off x="6790480" y="6296909"/>
              <a:ext cx="2548925" cy="863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mắt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E610E7-E3A8-4A02-B35D-AD9A820BDD00}"/>
              </a:ext>
            </a:extLst>
          </p:cNvPr>
          <p:cNvGrpSpPr/>
          <p:nvPr/>
        </p:nvGrpSpPr>
        <p:grpSpPr>
          <a:xfrm>
            <a:off x="7717803" y="4060945"/>
            <a:ext cx="1692229" cy="1203564"/>
            <a:chOff x="9114494" y="5531154"/>
            <a:chExt cx="3299419" cy="220953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D011C19-55C7-47AA-8C64-80F0BE98C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114494" y="5531154"/>
              <a:ext cx="3299419" cy="220953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BA81C7-BD30-4C7F-87AB-9D86848CE495}"/>
                </a:ext>
              </a:extLst>
            </p:cNvPr>
            <p:cNvSpPr txBox="1"/>
            <p:nvPr/>
          </p:nvSpPr>
          <p:spPr>
            <a:xfrm>
              <a:off x="10188655" y="5999668"/>
              <a:ext cx="2114910" cy="1073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bò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96CB38-6094-46BF-AC24-81C1C41F45EA}"/>
              </a:ext>
            </a:extLst>
          </p:cNvPr>
          <p:cNvGrpSpPr/>
          <p:nvPr/>
        </p:nvGrpSpPr>
        <p:grpSpPr>
          <a:xfrm>
            <a:off x="8995657" y="5243754"/>
            <a:ext cx="1777585" cy="985583"/>
            <a:chOff x="12916598" y="5782461"/>
            <a:chExt cx="2548888" cy="170692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767600-98FA-4775-85C0-14F21124F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1A6334-10B3-48B2-9F4B-21C2FD2B6177}"/>
                </a:ext>
              </a:extLst>
            </p:cNvPr>
            <p:cNvSpPr txBox="1"/>
            <p:nvPr/>
          </p:nvSpPr>
          <p:spPr>
            <a:xfrm>
              <a:off x="13429619" y="6053824"/>
              <a:ext cx="1780078" cy="101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5E70787-943E-4171-9AAB-8D560324BD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3" b="68853"/>
          <a:stretch/>
        </p:blipFill>
        <p:spPr>
          <a:xfrm>
            <a:off x="-661875" y="1114256"/>
            <a:ext cx="6232667" cy="1148779"/>
          </a:xfrm>
          <a:prstGeom prst="rect">
            <a:avLst/>
          </a:prstGeom>
        </p:spPr>
      </p:pic>
      <p:sp>
        <p:nvSpPr>
          <p:cNvPr id="27" name="Rounded Rectangle 49">
            <a:extLst>
              <a:ext uri="{FF2B5EF4-FFF2-40B4-BE49-F238E27FC236}">
                <a16:creationId xmlns:a16="http://schemas.microsoft.com/office/drawing/2014/main" id="{0581C421-B0A1-4E9E-9639-6B99E0825326}"/>
              </a:ext>
            </a:extLst>
          </p:cNvPr>
          <p:cNvSpPr/>
          <p:nvPr/>
        </p:nvSpPr>
        <p:spPr>
          <a:xfrm>
            <a:off x="1683584" y="1464672"/>
            <a:ext cx="2779879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DFC107-3616-466B-8F05-33DB4F5E1632}"/>
              </a:ext>
            </a:extLst>
          </p:cNvPr>
          <p:cNvGrpSpPr/>
          <p:nvPr/>
        </p:nvGrpSpPr>
        <p:grpSpPr>
          <a:xfrm>
            <a:off x="3820246" y="871807"/>
            <a:ext cx="9832661" cy="1479884"/>
            <a:chOff x="4257057" y="765070"/>
            <a:chExt cx="9832661" cy="147988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217B968-5F6F-40E9-8C10-408853FD0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4257057" y="765070"/>
              <a:ext cx="9832661" cy="1479884"/>
            </a:xfrm>
            <a:prstGeom prst="rect">
              <a:avLst/>
            </a:prstGeom>
          </p:spPr>
        </p:pic>
        <p:sp>
          <p:nvSpPr>
            <p:cNvPr id="30" name="Rounded Rectangle 52">
              <a:extLst>
                <a:ext uri="{FF2B5EF4-FFF2-40B4-BE49-F238E27FC236}">
                  <a16:creationId xmlns:a16="http://schemas.microsoft.com/office/drawing/2014/main" id="{7ABA05C8-9F87-4531-817C-08C6E608283E}"/>
                </a:ext>
              </a:extLst>
            </p:cNvPr>
            <p:cNvSpPr/>
            <p:nvPr/>
          </p:nvSpPr>
          <p:spPr>
            <a:xfrm>
              <a:off x="7932493" y="1163018"/>
              <a:ext cx="5114461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phận</a:t>
              </a:r>
              <a:r>
                <a:rPr 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3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endPara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1928F8E-BF6F-4F2C-9A03-28C8CEB3FBCC}"/>
              </a:ext>
            </a:extLst>
          </p:cNvPr>
          <p:cNvGrpSpPr/>
          <p:nvPr/>
        </p:nvGrpSpPr>
        <p:grpSpPr>
          <a:xfrm>
            <a:off x="2796886" y="3975544"/>
            <a:ext cx="1796465" cy="1340523"/>
            <a:chOff x="5300803" y="3499476"/>
            <a:chExt cx="2946475" cy="19731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B7EDD91-56DD-4468-9EAD-8D1D8C4C4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B4F018-C853-4032-B10B-23ED03A6D303}"/>
                </a:ext>
              </a:extLst>
            </p:cNvPr>
            <p:cNvSpPr txBox="1"/>
            <p:nvPr/>
          </p:nvSpPr>
          <p:spPr>
            <a:xfrm>
              <a:off x="6179462" y="4033568"/>
              <a:ext cx="1455375" cy="86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70047D-401B-4E5B-8742-491551D7F8E7}"/>
              </a:ext>
            </a:extLst>
          </p:cNvPr>
          <p:cNvGrpSpPr/>
          <p:nvPr/>
        </p:nvGrpSpPr>
        <p:grpSpPr>
          <a:xfrm>
            <a:off x="3216250" y="5775527"/>
            <a:ext cx="2196153" cy="1062190"/>
            <a:chOff x="6355504" y="6018141"/>
            <a:chExt cx="3104070" cy="151099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B523AFC-6A8D-4CFE-B910-421A6F841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4431BD-FA25-4916-B408-B263D1B178B0}"/>
                </a:ext>
              </a:extLst>
            </p:cNvPr>
            <p:cNvSpPr txBox="1"/>
            <p:nvPr/>
          </p:nvSpPr>
          <p:spPr>
            <a:xfrm>
              <a:off x="6910647" y="6255536"/>
              <a:ext cx="2548927" cy="831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mỏ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3A55A36-69FB-4BDA-8E6C-C91ECD73DAB0}"/>
              </a:ext>
            </a:extLst>
          </p:cNvPr>
          <p:cNvGrpSpPr/>
          <p:nvPr/>
        </p:nvGrpSpPr>
        <p:grpSpPr>
          <a:xfrm>
            <a:off x="5442903" y="5784319"/>
            <a:ext cx="1692229" cy="1087637"/>
            <a:chOff x="12916598" y="5782461"/>
            <a:chExt cx="2548888" cy="170692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C41C794-B259-460F-9456-256EBB4293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FB803E-6CF2-4BFF-90AA-57A73E5A79A1}"/>
                </a:ext>
              </a:extLst>
            </p:cNvPr>
            <p:cNvSpPr txBox="1"/>
            <p:nvPr/>
          </p:nvSpPr>
          <p:spPr>
            <a:xfrm>
              <a:off x="13685407" y="6111066"/>
              <a:ext cx="1780079" cy="91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gà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2B2F22D-6204-4494-8D85-4C25A4A9B215}"/>
              </a:ext>
            </a:extLst>
          </p:cNvPr>
          <p:cNvGrpSpPr/>
          <p:nvPr/>
        </p:nvGrpSpPr>
        <p:grpSpPr>
          <a:xfrm>
            <a:off x="7945381" y="5840387"/>
            <a:ext cx="1568967" cy="1052911"/>
            <a:chOff x="12916598" y="5782461"/>
            <a:chExt cx="2548888" cy="170692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9976EB4-1A7A-4553-BF8A-5D8157564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C80C8B-E65F-49FA-B123-4A61C24F9049}"/>
                </a:ext>
              </a:extLst>
            </p:cNvPr>
            <p:cNvSpPr txBox="1"/>
            <p:nvPr/>
          </p:nvSpPr>
          <p:spPr>
            <a:xfrm>
              <a:off x="13652204" y="6086183"/>
              <a:ext cx="1780079" cy="948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vịt</a:t>
              </a:r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E5DE8FE-78A5-4DBD-BF44-166D964DF593}"/>
              </a:ext>
            </a:extLst>
          </p:cNvPr>
          <p:cNvCxnSpPr>
            <a:cxnSpLocks/>
          </p:cNvCxnSpPr>
          <p:nvPr/>
        </p:nvCxnSpPr>
        <p:spPr>
          <a:xfrm>
            <a:off x="5052142" y="1194551"/>
            <a:ext cx="0" cy="304440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3723ECB-7F5A-408C-93AE-EF45668EF3E2}"/>
              </a:ext>
            </a:extLst>
          </p:cNvPr>
          <p:cNvSpPr txBox="1"/>
          <p:nvPr/>
        </p:nvSpPr>
        <p:spPr>
          <a:xfrm>
            <a:off x="723029" y="220793"/>
            <a:ext cx="1028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49362 -0.2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4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12057 -0.26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21836 -0.277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07 0.01088 L -0.57526 -0.120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9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37631 -0.213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5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8112 -0.381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0671 L 0.24492 -0.38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9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09935 -0.08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4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57917 -0.334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51171 -0.312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86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01 -0.10973 L -0.33386 -0.233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43542 -0.368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C761C14-F8FE-4ECD-9612-C1B67C15F62F}"/>
              </a:ext>
            </a:extLst>
          </p:cNvPr>
          <p:cNvSpPr txBox="1"/>
          <p:nvPr/>
        </p:nvSpPr>
        <p:spPr>
          <a:xfrm>
            <a:off x="501973" y="326212"/>
            <a:ext cx="1125249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…)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37B43A-5653-4E85-B6F0-9050BDB1A32E}"/>
              </a:ext>
            </a:extLst>
          </p:cNvPr>
          <p:cNvGrpSpPr/>
          <p:nvPr/>
        </p:nvGrpSpPr>
        <p:grpSpPr>
          <a:xfrm>
            <a:off x="3089463" y="1636827"/>
            <a:ext cx="6543675" cy="4972050"/>
            <a:chOff x="2950287" y="1775591"/>
            <a:chExt cx="6543675" cy="49720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A5B231-090E-4A52-AAB5-6D1B764BF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0287" y="1775591"/>
              <a:ext cx="6543675" cy="24288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8A393B9-D590-4CA0-85FB-2F3CD35A7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274" y="4204466"/>
              <a:ext cx="5981700" cy="2543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05081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470</Words>
  <Application>Microsoft Office PowerPoint</Application>
  <PresentationFormat>Widescreen</PresentationFormat>
  <Paragraphs>112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等线</vt:lpstr>
      <vt:lpstr>Gochi Hand</vt:lpstr>
      <vt:lpstr>HP001 4 hàng</vt:lpstr>
      <vt:lpstr>Patrick Hand</vt:lpstr>
      <vt:lpstr>Patrick Hand SC</vt:lpstr>
      <vt:lpstr>Times New Roman</vt:lpstr>
      <vt:lpstr>Office Theme</vt:lpstr>
      <vt:lpstr>English Language Grammar Rules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82</cp:revision>
  <dcterms:created xsi:type="dcterms:W3CDTF">2021-12-12T09:26:29Z</dcterms:created>
  <dcterms:modified xsi:type="dcterms:W3CDTF">2023-03-02T05:20:06Z</dcterms:modified>
</cp:coreProperties>
</file>