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0" r:id="rId19"/>
    <p:sldId id="282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6F61F-8EFA-4514-AF7A-44B683EFA413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CF5C-D35F-44C2-B710-95F99571AC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559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B951-000C-7911-2B2C-709E8977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35CD6-588C-DD60-395B-AE02C5EA0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572F-9EE8-9974-0683-2F6F041D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5C49F-5C46-0897-BBE7-4DCA0EE1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AC309-D23D-5884-9B6E-F4885CDB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4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D5825-07AB-CA64-A11B-6A3D0DF0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874C9-3C85-30D0-0510-5E0D3FC6A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234B-558F-085A-9C00-F9877DD5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1373-300E-948B-69E5-6AACC079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3B1E9-BC59-5383-5468-AD38DB1D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3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10517-A0A3-6F0C-F977-13F36D74D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392F8-0D92-E33F-1BD1-35662EA3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750-6B86-2EC1-2561-6314F87E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9500-BC3E-1715-C590-CE4C578E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AB009-E737-62FC-6344-EBCBA4C2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50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21B2-FFCC-6ED7-5411-F0CCDE4E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3405-EE42-7C44-C14C-6F187521E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90C55-E0B3-7618-1FDB-BC435FA5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FE59-20FD-85E7-FF8D-1672ED8B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68DD6-0F54-B052-4A7A-BAEA3AF7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84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074E-53FB-664C-1592-DE88ACB6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05BAB-8908-CD48-0E93-7B80221E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F712A-8064-1FDB-07AE-1264DCDB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2F726-F0C9-9C28-0932-E3CE28C5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C549-B5B9-CD51-B7EB-DE76B306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61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77A4-1015-7386-EF29-899034F4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010CB-B941-6C14-B7C8-2D2835081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AFA21-789C-84A7-82D9-BD418257A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EDB22-FEC2-DA15-D79C-B3BACAE2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7FE4-A7FA-75DA-6E2A-DE11CCEA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8C332-0FA0-56BD-80A7-4B365397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0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E9E0-DF05-2ED1-B42E-F567C5CC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CF861-8D93-3E8D-9343-E25C3D807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80DD1-51B6-BEF8-F36E-BA2BC32D5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4A2B8-B2AC-85DA-BDC3-03794C463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969C3-03AB-D7CC-25CA-CB33EAB3A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95CBC-2FD5-927E-2107-24C771EB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7F179-9BBE-9A4D-1CD7-6DF912C6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970AF-8FDC-6772-7824-5E36725D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0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9237-EADF-C92D-77AD-81BF8348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41378-5414-EC3A-842D-5BF1A9BF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FE53A-31EA-433D-C0CE-1B116B80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897F8-F099-481F-EBD7-AB1FFB84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8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2B40D-5E02-4C1E-D059-D50897A9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3CB72-B1BC-BAF6-51D5-81ADC803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2904-1D06-C781-F9E4-935CCF49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83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9FD7-59FE-6A89-7955-A35C4BAA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03B9-B498-B4A8-6628-D991DCB5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D52A7-51DF-2C5D-D74D-3390A7C9E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3E0F1-2765-C080-539A-5D986BCD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55F2C-899F-ECA8-80E0-A09D482D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CFF2-FB40-2E81-88A7-AFC9DC7E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336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5285-6C10-A797-0418-529C5052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EAA64-827E-314F-244B-302F7DA6B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D1BE0-2C75-989E-2EFC-94D843111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DEB45-553A-B52B-0829-55ED2E03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F19C-86D9-81DE-1DBB-3C523239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51C5F-1A29-23FE-0E48-62F53079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5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C3774-A979-1933-1818-58F0976F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A3252-2A1B-FA6B-B673-3375152F7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2CBF-5C4B-5A4F-6CB7-A708137C8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CE813-1831-47EE-B976-79ED9FB07811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6523-960F-2137-EEFE-EBEBD19A1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2595-3EA9-092E-5D91-C690FB6CB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A4D-A7B2-4899-B94D-B0B75E7502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59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1975" y="357188"/>
            <a:ext cx="4624388" cy="5716587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062413" y="30162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542" y="413600"/>
            <a:ext cx="6858594" cy="128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B5C1C-E766-4B2E-9B2A-215C6E9DF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2882" y="1480691"/>
            <a:ext cx="7007324" cy="208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BFD73-9EDB-4AFE-B25A-E898E3F71C8F}"/>
              </a:ext>
            </a:extLst>
          </p:cNvPr>
          <p:cNvSpPr txBox="1"/>
          <p:nvPr/>
        </p:nvSpPr>
        <p:spPr>
          <a:xfrm>
            <a:off x="7038975" y="3838575"/>
            <a:ext cx="193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(</a:t>
            </a:r>
            <a:r>
              <a:rPr lang="en-US" sz="4000" b="1" dirty="0" err="1">
                <a:solidFill>
                  <a:srgbClr val="7030A0"/>
                </a:solidFill>
              </a:rPr>
              <a:t>Tiết</a:t>
            </a:r>
            <a:r>
              <a:rPr lang="en-US" sz="4000" b="1" dirty="0">
                <a:solidFill>
                  <a:srgbClr val="7030A0"/>
                </a:solidFill>
              </a:rPr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350218" y="4584941"/>
            <a:ext cx="10974387" cy="1992071"/>
            <a:chOff x="1452035" y="2231787"/>
            <a:chExt cx="9750298" cy="26841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4" y="2662016"/>
              <a:ext cx="9164489" cy="225391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512969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567193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24874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616" y="1509667"/>
            <a:ext cx="5456393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450676" y="5756074"/>
            <a:ext cx="11114433" cy="683117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351" y="1466991"/>
            <a:ext cx="5456393" cy="115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735931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616" y="1531004"/>
            <a:ext cx="5456393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427</Words>
  <Application>Microsoft Office PowerPoint</Application>
  <PresentationFormat>Widescreen</PresentationFormat>
  <Paragraphs>52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2023-02-22T17:03:49Z</dcterms:created>
  <dcterms:modified xsi:type="dcterms:W3CDTF">2023-02-22T17:10:38Z</dcterms:modified>
</cp:coreProperties>
</file>