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7" r:id="rId4"/>
  </p:sldMasterIdLst>
  <p:notesMasterIdLst>
    <p:notesMasterId r:id="rId33"/>
  </p:notesMasterIdLst>
  <p:handoutMasterIdLst>
    <p:handoutMasterId r:id="rId34"/>
  </p:handoutMasterIdLst>
  <p:sldIdLst>
    <p:sldId id="2007577114" r:id="rId5"/>
    <p:sldId id="258" r:id="rId6"/>
    <p:sldId id="353" r:id="rId7"/>
    <p:sldId id="2007577111" r:id="rId8"/>
    <p:sldId id="3399" r:id="rId9"/>
    <p:sldId id="375" r:id="rId10"/>
    <p:sldId id="2007577097" r:id="rId11"/>
    <p:sldId id="2007577117" r:id="rId12"/>
    <p:sldId id="2007577098" r:id="rId13"/>
    <p:sldId id="2007577099" r:id="rId14"/>
    <p:sldId id="2007577100" r:id="rId15"/>
    <p:sldId id="2007577101" r:id="rId16"/>
    <p:sldId id="2007577102" r:id="rId17"/>
    <p:sldId id="2007577118" r:id="rId18"/>
    <p:sldId id="3401" r:id="rId19"/>
    <p:sldId id="404" r:id="rId20"/>
    <p:sldId id="2007577105" r:id="rId21"/>
    <p:sldId id="2007577103" r:id="rId22"/>
    <p:sldId id="2007577120" r:id="rId23"/>
    <p:sldId id="2007577119" r:id="rId24"/>
    <p:sldId id="2007577121" r:id="rId25"/>
    <p:sldId id="2007577107" r:id="rId26"/>
    <p:sldId id="2007577122" r:id="rId27"/>
    <p:sldId id="409" r:id="rId28"/>
    <p:sldId id="2007577112" r:id="rId29"/>
    <p:sldId id="363" r:id="rId30"/>
    <p:sldId id="2007577123" r:id="rId31"/>
    <p:sldId id="2007577115" r:id="rId32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61"/>
    <a:srgbClr val="936C3F"/>
    <a:srgbClr val="1B3E5C"/>
    <a:srgbClr val="3F738C"/>
    <a:srgbClr val="3C6486"/>
    <a:srgbClr val="BC8240"/>
    <a:srgbClr val="50B095"/>
    <a:srgbClr val="FF99CC"/>
    <a:srgbClr val="E6CD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168D5F3-8C40-4B30-A948-7E535E31A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D874D9-87C0-470A-841C-00210F423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00B5-DAD5-41E9-ADE9-FF9302B316C0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D4EF3D-8A7D-49AE-9289-06E8FC5FCB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2135C9-5CFF-4200-B118-1DF965F55C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28CF6-3C16-4317-8B04-0D6CF677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4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94D77-872A-43A7-A1C9-CF95DA157644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29576-E1DF-4A7B-8727-2A6C0DFA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5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4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92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35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0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40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25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29576-E1DF-4A7B-8727-2A6C0DFAB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5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55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895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30602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9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2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47076" y="287079"/>
            <a:ext cx="11697847" cy="6434396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6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4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99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=""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42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516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0618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14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41097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5556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=""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=""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39887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432659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12990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2768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36503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363100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72602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87593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927181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78823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0225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045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145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785252" y="292124"/>
            <a:ext cx="8753792" cy="1336688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157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8157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7651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27" name="Google Shape;27;p3"/>
          <p:cNvGrpSpPr/>
          <p:nvPr/>
        </p:nvGrpSpPr>
        <p:grpSpPr>
          <a:xfrm flipH="1">
            <a:off x="6063984" y="1988567"/>
            <a:ext cx="1307767" cy="693067"/>
            <a:chOff x="2468025" y="734125"/>
            <a:chExt cx="980825" cy="519800"/>
          </a:xfrm>
        </p:grpSpPr>
        <p:sp>
          <p:nvSpPr>
            <p:cNvPr id="28" name="Google Shape;28;p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3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9531200" y="32022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-88900" y="3670301"/>
            <a:ext cx="12395200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-3685699" y="5231485"/>
            <a:ext cx="11366596" cy="112091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7255767" y="58843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-302596" y="2042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8234348" y="3938048"/>
            <a:ext cx="3000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1269252" y="2488867"/>
            <a:ext cx="26292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957652" y="1834813"/>
            <a:ext cx="2940800" cy="83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8234348" y="4523291"/>
            <a:ext cx="2633600" cy="8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10307799" y="2095507"/>
            <a:ext cx="907807" cy="1321423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10471644" y="33344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8921583" y="596924"/>
            <a:ext cx="4090357" cy="16452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4739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938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7078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1527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255767" y="999767"/>
            <a:ext cx="585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1255767" y="2289467"/>
            <a:ext cx="4383200" cy="3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139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9964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563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1644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9614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1965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7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99" name="Google Shape;499;p17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1" name="Google Shape;501;p17"/>
          <p:cNvSpPr/>
          <p:nvPr/>
        </p:nvSpPr>
        <p:spPr>
          <a:xfrm flipH="1">
            <a:off x="75066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2" name="Google Shape;502;p17"/>
          <p:cNvSpPr txBox="1">
            <a:spLocks noGrp="1"/>
          </p:cNvSpPr>
          <p:nvPr>
            <p:ph type="subTitle" idx="1"/>
          </p:nvPr>
        </p:nvSpPr>
        <p:spPr>
          <a:xfrm flipH="1">
            <a:off x="57666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 flipH="1">
            <a:off x="37982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5572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505" name="Google Shape;505;p17"/>
          <p:cNvGrpSpPr/>
          <p:nvPr/>
        </p:nvGrpSpPr>
        <p:grpSpPr>
          <a:xfrm>
            <a:off x="2246176" y="3048958"/>
            <a:ext cx="2268209" cy="3301655"/>
            <a:chOff x="1684631" y="2286718"/>
            <a:chExt cx="1701157" cy="2476241"/>
          </a:xfrm>
        </p:grpSpPr>
        <p:sp>
          <p:nvSpPr>
            <p:cNvPr id="506" name="Google Shape;506;p17"/>
            <p:cNvSpPr/>
            <p:nvPr/>
          </p:nvSpPr>
          <p:spPr>
            <a:xfrm flipH="1">
              <a:off x="2086848" y="30165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 flipH="1">
              <a:off x="2596993" y="24961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 flipH="1">
              <a:off x="2596993" y="29714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 flipH="1">
              <a:off x="1684631" y="29189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 flipH="1">
              <a:off x="2074466" y="22867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 flipH="1">
              <a:off x="2583822" y="30424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 flipH="1">
              <a:off x="2583822" y="29639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 flipH="1">
              <a:off x="2583822" y="24964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 flipH="1">
              <a:off x="2074466" y="22871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17"/>
          <p:cNvSpPr/>
          <p:nvPr/>
        </p:nvSpPr>
        <p:spPr>
          <a:xfrm>
            <a:off x="-950631" y="5469734"/>
            <a:ext cx="15327444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516" name="Google Shape;516;p17"/>
          <p:cNvSpPr/>
          <p:nvPr/>
        </p:nvSpPr>
        <p:spPr>
          <a:xfrm flipH="1">
            <a:off x="292346" y="3227523"/>
            <a:ext cx="1002269" cy="1031931"/>
          </a:xfrm>
          <a:custGeom>
            <a:avLst/>
            <a:gdLst/>
            <a:ahLst/>
            <a:cxnLst/>
            <a:rect l="l" t="t" r="r" b="b"/>
            <a:pathLst>
              <a:path w="15239" h="15690" extrusionOk="0">
                <a:moveTo>
                  <a:pt x="0" y="0"/>
                </a:moveTo>
                <a:lnTo>
                  <a:pt x="4069" y="6375"/>
                </a:lnTo>
                <a:lnTo>
                  <a:pt x="9557" y="7937"/>
                </a:lnTo>
                <a:lnTo>
                  <a:pt x="5832" y="9290"/>
                </a:lnTo>
                <a:lnTo>
                  <a:pt x="11303" y="9357"/>
                </a:lnTo>
                <a:lnTo>
                  <a:pt x="8655" y="11212"/>
                </a:lnTo>
                <a:cubicBezTo>
                  <a:pt x="11287" y="12515"/>
                  <a:pt x="15230" y="15689"/>
                  <a:pt x="15230" y="15689"/>
                </a:cubicBezTo>
                <a:lnTo>
                  <a:pt x="15238" y="15681"/>
                </a:lnTo>
                <a:cubicBezTo>
                  <a:pt x="13551" y="494"/>
                  <a:pt x="1" y="0"/>
                  <a:pt x="0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 flipH="1">
            <a:off x="292937" y="4102856"/>
            <a:ext cx="1401691" cy="440659"/>
          </a:xfrm>
          <a:custGeom>
            <a:avLst/>
            <a:gdLst/>
            <a:ahLst/>
            <a:cxnLst/>
            <a:rect l="l" t="t" r="r" b="b"/>
            <a:pathLst>
              <a:path w="21312" h="6700" extrusionOk="0">
                <a:moveTo>
                  <a:pt x="12616" y="1"/>
                </a:moveTo>
                <a:cubicBezTo>
                  <a:pt x="4608" y="1"/>
                  <a:pt x="1" y="6382"/>
                  <a:pt x="1" y="6382"/>
                </a:cubicBezTo>
                <a:lnTo>
                  <a:pt x="7461" y="6541"/>
                </a:lnTo>
                <a:lnTo>
                  <a:pt x="11813" y="2798"/>
                </a:lnTo>
                <a:lnTo>
                  <a:pt x="10828" y="6699"/>
                </a:lnTo>
                <a:lnTo>
                  <a:pt x="13960" y="2130"/>
                </a:lnTo>
                <a:lnTo>
                  <a:pt x="13977" y="5396"/>
                </a:lnTo>
                <a:cubicBezTo>
                  <a:pt x="16517" y="3917"/>
                  <a:pt x="21312" y="2380"/>
                  <a:pt x="21312" y="2380"/>
                </a:cubicBezTo>
                <a:cubicBezTo>
                  <a:pt x="18091" y="655"/>
                  <a:pt x="15180" y="1"/>
                  <a:pt x="12616" y="1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 flipH="1">
            <a:off x="-1269692" y="4124101"/>
            <a:ext cx="1529679" cy="463876"/>
          </a:xfrm>
          <a:custGeom>
            <a:avLst/>
            <a:gdLst/>
            <a:ahLst/>
            <a:cxnLst/>
            <a:rect l="l" t="t" r="r" b="b"/>
            <a:pathLst>
              <a:path w="23258" h="7053" extrusionOk="0">
                <a:moveTo>
                  <a:pt x="8807" y="0"/>
                </a:moveTo>
                <a:cubicBezTo>
                  <a:pt x="6133" y="0"/>
                  <a:pt x="3172" y="646"/>
                  <a:pt x="0" y="2333"/>
                </a:cubicBezTo>
                <a:cubicBezTo>
                  <a:pt x="0" y="2333"/>
                  <a:pt x="5297" y="4037"/>
                  <a:pt x="8162" y="5633"/>
                </a:cubicBezTo>
                <a:lnTo>
                  <a:pt x="7870" y="2208"/>
                </a:lnTo>
                <a:lnTo>
                  <a:pt x="11671" y="7053"/>
                </a:lnTo>
                <a:lnTo>
                  <a:pt x="10225" y="2951"/>
                </a:lnTo>
                <a:lnTo>
                  <a:pt x="10225" y="2951"/>
                </a:lnTo>
                <a:lnTo>
                  <a:pt x="15263" y="6953"/>
                </a:lnTo>
                <a:lnTo>
                  <a:pt x="23258" y="6928"/>
                </a:lnTo>
                <a:cubicBezTo>
                  <a:pt x="23258" y="6928"/>
                  <a:pt x="17566" y="0"/>
                  <a:pt x="880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 flipH="1">
            <a:off x="-733469" y="3055535"/>
            <a:ext cx="993456" cy="1222007"/>
          </a:xfrm>
          <a:custGeom>
            <a:avLst/>
            <a:gdLst/>
            <a:ahLst/>
            <a:cxnLst/>
            <a:rect l="l" t="t" r="r" b="b"/>
            <a:pathLst>
              <a:path w="15105" h="18580" extrusionOk="0">
                <a:moveTo>
                  <a:pt x="15104" y="1"/>
                </a:moveTo>
                <a:lnTo>
                  <a:pt x="15104" y="1"/>
                </a:lnTo>
                <a:cubicBezTo>
                  <a:pt x="15104" y="1"/>
                  <a:pt x="276" y="3025"/>
                  <a:pt x="0" y="18580"/>
                </a:cubicBezTo>
                <a:cubicBezTo>
                  <a:pt x="0" y="18580"/>
                  <a:pt x="4010" y="14662"/>
                  <a:pt x="6767" y="12866"/>
                </a:cubicBezTo>
                <a:lnTo>
                  <a:pt x="3668" y="11496"/>
                </a:lnTo>
                <a:lnTo>
                  <a:pt x="9674" y="10410"/>
                </a:lnTo>
                <a:lnTo>
                  <a:pt x="5430" y="9733"/>
                </a:lnTo>
                <a:lnTo>
                  <a:pt x="11295" y="7152"/>
                </a:lnTo>
                <a:lnTo>
                  <a:pt x="15104" y="1"/>
                </a:ln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 flipH="1">
            <a:off x="272023" y="4278067"/>
            <a:ext cx="889079" cy="1304416"/>
          </a:xfrm>
          <a:custGeom>
            <a:avLst/>
            <a:gdLst/>
            <a:ahLst/>
            <a:cxnLst/>
            <a:rect l="l" t="t" r="r" b="b"/>
            <a:pathLst>
              <a:path w="13518" h="19833" extrusionOk="0">
                <a:moveTo>
                  <a:pt x="13517" y="0"/>
                </a:moveTo>
                <a:lnTo>
                  <a:pt x="13517" y="0"/>
                </a:lnTo>
                <a:cubicBezTo>
                  <a:pt x="1" y="6658"/>
                  <a:pt x="4027" y="19833"/>
                  <a:pt x="4027" y="19833"/>
                </a:cubicBezTo>
                <a:lnTo>
                  <a:pt x="8580" y="13818"/>
                </a:lnTo>
                <a:lnTo>
                  <a:pt x="8213" y="8020"/>
                </a:lnTo>
                <a:lnTo>
                  <a:pt x="10710" y="11153"/>
                </a:lnTo>
                <a:lnTo>
                  <a:pt x="8956" y="5882"/>
                </a:lnTo>
                <a:lnTo>
                  <a:pt x="11554" y="7803"/>
                </a:lnTo>
                <a:cubicBezTo>
                  <a:pt x="11888" y="4846"/>
                  <a:pt x="13517" y="1"/>
                  <a:pt x="13517" y="0"/>
                </a:cubicBezTo>
                <a:close/>
              </a:path>
            </a:pathLst>
          </a:custGeom>
          <a:solidFill>
            <a:srgbClr val="0070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 flipH="1">
            <a:off x="272023" y="4088321"/>
            <a:ext cx="1422605" cy="434279"/>
          </a:xfrm>
          <a:custGeom>
            <a:avLst/>
            <a:gdLst/>
            <a:ahLst/>
            <a:cxnLst/>
            <a:rect l="l" t="t" r="r" b="b"/>
            <a:pathLst>
              <a:path w="21630" h="6603" extrusionOk="0">
                <a:moveTo>
                  <a:pt x="12504" y="0"/>
                </a:moveTo>
                <a:cubicBezTo>
                  <a:pt x="4684" y="0"/>
                  <a:pt x="1" y="6603"/>
                  <a:pt x="1" y="6603"/>
                </a:cubicBezTo>
                <a:cubicBezTo>
                  <a:pt x="6252" y="2709"/>
                  <a:pt x="11485" y="1697"/>
                  <a:pt x="15237" y="1697"/>
                </a:cubicBezTo>
                <a:cubicBezTo>
                  <a:pt x="19302" y="1697"/>
                  <a:pt x="21629" y="2885"/>
                  <a:pt x="21629" y="2885"/>
                </a:cubicBezTo>
                <a:cubicBezTo>
                  <a:pt x="18258" y="783"/>
                  <a:pt x="15195" y="0"/>
                  <a:pt x="12504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 flipH="1">
            <a:off x="-381271" y="4234659"/>
            <a:ext cx="634155" cy="3080075"/>
          </a:xfrm>
          <a:custGeom>
            <a:avLst/>
            <a:gdLst/>
            <a:ahLst/>
            <a:cxnLst/>
            <a:rect l="l" t="t" r="r" b="b"/>
            <a:pathLst>
              <a:path w="9642" h="46831" extrusionOk="0">
                <a:moveTo>
                  <a:pt x="1" y="0"/>
                </a:moveTo>
                <a:lnTo>
                  <a:pt x="1" y="9"/>
                </a:lnTo>
                <a:cubicBezTo>
                  <a:pt x="1" y="9"/>
                  <a:pt x="1680" y="12298"/>
                  <a:pt x="1530" y="18204"/>
                </a:cubicBezTo>
                <a:cubicBezTo>
                  <a:pt x="1379" y="24102"/>
                  <a:pt x="159" y="46365"/>
                  <a:pt x="159" y="46365"/>
                </a:cubicBezTo>
                <a:cubicBezTo>
                  <a:pt x="1643" y="45885"/>
                  <a:pt x="2768" y="45288"/>
                  <a:pt x="4162" y="45288"/>
                </a:cubicBezTo>
                <a:cubicBezTo>
                  <a:pt x="4346" y="45288"/>
                  <a:pt x="4535" y="45299"/>
                  <a:pt x="4729" y="45321"/>
                </a:cubicBezTo>
                <a:cubicBezTo>
                  <a:pt x="5479" y="45410"/>
                  <a:pt x="5971" y="46831"/>
                  <a:pt x="6534" y="46831"/>
                </a:cubicBezTo>
                <a:cubicBezTo>
                  <a:pt x="6605" y="46831"/>
                  <a:pt x="6677" y="46808"/>
                  <a:pt x="6751" y="46758"/>
                </a:cubicBezTo>
                <a:cubicBezTo>
                  <a:pt x="7402" y="46315"/>
                  <a:pt x="8605" y="45872"/>
                  <a:pt x="8605" y="45872"/>
                </a:cubicBezTo>
                <a:cubicBezTo>
                  <a:pt x="9641" y="23517"/>
                  <a:pt x="1" y="0"/>
                  <a:pt x="1" y="0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 flipH="1">
            <a:off x="272023" y="3227523"/>
            <a:ext cx="1022592" cy="1051136"/>
          </a:xfrm>
          <a:custGeom>
            <a:avLst/>
            <a:gdLst/>
            <a:ahLst/>
            <a:cxnLst/>
            <a:rect l="l" t="t" r="r" b="b"/>
            <a:pathLst>
              <a:path w="15548" h="15982" extrusionOk="0">
                <a:moveTo>
                  <a:pt x="0" y="0"/>
                </a:moveTo>
                <a:cubicBezTo>
                  <a:pt x="1" y="1"/>
                  <a:pt x="12640" y="5464"/>
                  <a:pt x="15547" y="15982"/>
                </a:cubicBezTo>
                <a:cubicBezTo>
                  <a:pt x="15547" y="15982"/>
                  <a:pt x="15088" y="1379"/>
                  <a:pt x="0" y="0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 flipH="1">
            <a:off x="-733994" y="3055535"/>
            <a:ext cx="1107172" cy="1179191"/>
          </a:xfrm>
          <a:custGeom>
            <a:avLst/>
            <a:gdLst/>
            <a:ahLst/>
            <a:cxnLst/>
            <a:rect l="l" t="t" r="r" b="b"/>
            <a:pathLst>
              <a:path w="16834" h="17929" extrusionOk="0">
                <a:moveTo>
                  <a:pt x="16834" y="1"/>
                </a:moveTo>
                <a:cubicBezTo>
                  <a:pt x="0" y="3752"/>
                  <a:pt x="1830" y="17928"/>
                  <a:pt x="1830" y="17928"/>
                </a:cubicBezTo>
                <a:cubicBezTo>
                  <a:pt x="5865" y="5899"/>
                  <a:pt x="16833" y="1"/>
                  <a:pt x="16834" y="1"/>
                </a:cubicBezTo>
                <a:close/>
              </a:path>
            </a:pathLst>
          </a:custGeom>
          <a:solidFill>
            <a:srgbClr val="78A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25" name="Google Shape;525;p17"/>
          <p:cNvGrpSpPr/>
          <p:nvPr/>
        </p:nvGrpSpPr>
        <p:grpSpPr>
          <a:xfrm>
            <a:off x="1069510" y="3808757"/>
            <a:ext cx="3746679" cy="5113793"/>
            <a:chOff x="1023520" y="3199967"/>
            <a:chExt cx="2810009" cy="3835345"/>
          </a:xfrm>
        </p:grpSpPr>
        <p:sp>
          <p:nvSpPr>
            <p:cNvPr id="526" name="Google Shape;526;p17"/>
            <p:cNvSpPr/>
            <p:nvPr/>
          </p:nvSpPr>
          <p:spPr>
            <a:xfrm flipH="1">
              <a:off x="1439271" y="31999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 flipH="1">
              <a:off x="2127044" y="43035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 flipH="1">
              <a:off x="2127044" y="51351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 flipH="1">
              <a:off x="2092416" y="51295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 flipH="1">
              <a:off x="2092416" y="42941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 flipH="1">
              <a:off x="1439271" y="31999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 flipH="1">
              <a:off x="1023520" y="51518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7"/>
          <p:cNvSpPr/>
          <p:nvPr/>
        </p:nvSpPr>
        <p:spPr>
          <a:xfrm flipH="1">
            <a:off x="2412047" y="1807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010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775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639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447453" y="2187867"/>
            <a:ext cx="3595600" cy="1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2133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625" name="Google Shape;625;p23"/>
          <p:cNvSpPr/>
          <p:nvPr/>
        </p:nvSpPr>
        <p:spPr>
          <a:xfrm flipH="1">
            <a:off x="-473" y="6108701"/>
            <a:ext cx="12192240" cy="98853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8820755" y="443904"/>
            <a:ext cx="3758024" cy="5795609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355599" y="5054600"/>
            <a:ext cx="12547593" cy="2042552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3"/>
          <p:cNvSpPr/>
          <p:nvPr/>
        </p:nvSpPr>
        <p:spPr>
          <a:xfrm flipH="1">
            <a:off x="-444520" y="425636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873749" y="1342756"/>
            <a:ext cx="972496" cy="515387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540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358200" y="2337881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358200" y="2822915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7215600" y="4562967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7215600" y="5048000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7215600" y="2339748"/>
            <a:ext cx="40244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7215600" y="2824781"/>
            <a:ext cx="402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09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950640" y="5469734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99812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4"/>
          <p:cNvSpPr/>
          <p:nvPr/>
        </p:nvSpPr>
        <p:spPr>
          <a:xfrm>
            <a:off x="-404252" y="10414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32510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89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997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57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2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960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6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5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9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36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55146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043020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7651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2628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368890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79190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24716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82796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5984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020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265931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000993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46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4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6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735" r:id="rId5"/>
    <p:sldLayoutId id="2147483734" r:id="rId6"/>
    <p:sldLayoutId id="2147483731" r:id="rId7"/>
    <p:sldLayoutId id="2147483728" r:id="rId8"/>
    <p:sldLayoutId id="2147483720" r:id="rId9"/>
    <p:sldLayoutId id="2147483653" r:id="rId10"/>
    <p:sldLayoutId id="2147483654" r:id="rId11"/>
    <p:sldLayoutId id="2147483732" r:id="rId12"/>
    <p:sldLayoutId id="2147483730" r:id="rId13"/>
    <p:sldLayoutId id="2147483726" r:id="rId14"/>
    <p:sldLayoutId id="2147483725" r:id="rId15"/>
    <p:sldLayoutId id="2147483724" r:id="rId16"/>
    <p:sldLayoutId id="2147483723" r:id="rId17"/>
    <p:sldLayoutId id="2147483655" r:id="rId18"/>
    <p:sldLayoutId id="2147483719" r:id="rId19"/>
    <p:sldLayoutId id="2147483656" r:id="rId20"/>
    <p:sldLayoutId id="2147483657" r:id="rId21"/>
    <p:sldLayoutId id="2147483658" r:id="rId22"/>
    <p:sldLayoutId id="2147483659" r:id="rId23"/>
    <p:sldLayoutId id="2147483686" r:id="rId24"/>
    <p:sldLayoutId id="2147483727" r:id="rId25"/>
    <p:sldLayoutId id="2147483687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26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72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81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736" r:id="rId5"/>
    <p:sldLayoutId id="2147483733" r:id="rId6"/>
    <p:sldLayoutId id="2147483721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9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5" Type="http://schemas.openxmlformats.org/officeDocument/2006/relationships/image" Target="../media/image29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emf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jp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emf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20.jpg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8641">
            <a:off x="2550122" y="-1322264"/>
            <a:ext cx="2702087" cy="250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78496">
            <a:off x="27773" y="-162163"/>
            <a:ext cx="2286728" cy="21708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6984">
            <a:off x="-395317" y="1147992"/>
            <a:ext cx="2426516" cy="28663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84554">
            <a:off x="2083742" y="2026813"/>
            <a:ext cx="7957236" cy="243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30"/>
              </a:lnSpc>
            </a:pPr>
            <a:r>
              <a:rPr lang="en-US" sz="7200" dirty="0" err="1">
                <a:solidFill>
                  <a:srgbClr val="00606E"/>
                </a:solidFill>
              </a:rPr>
              <a:t>Chào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mừng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các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em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đến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với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tiết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Tiếng</a:t>
            </a:r>
            <a:r>
              <a:rPr lang="en-US" sz="7200" dirty="0">
                <a:solidFill>
                  <a:srgbClr val="00606E"/>
                </a:solidFill>
              </a:rPr>
              <a:t> </a:t>
            </a:r>
            <a:r>
              <a:rPr lang="en-US" sz="7200" dirty="0" err="1">
                <a:solidFill>
                  <a:srgbClr val="00606E"/>
                </a:solidFill>
              </a:rPr>
              <a:t>Việt</a:t>
            </a:r>
            <a:endParaRPr lang="en-US" sz="7200" dirty="0">
              <a:solidFill>
                <a:srgbClr val="00606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71358">
            <a:off x="7066892" y="5545227"/>
            <a:ext cx="2651928" cy="2456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1503">
            <a:off x="10247983" y="4998878"/>
            <a:ext cx="2244280" cy="2130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3015">
            <a:off x="10844458" y="2654918"/>
            <a:ext cx="2381473" cy="28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9B99B02-72E7-4A1D-8254-DB968E0BDFC7}"/>
              </a:ext>
            </a:extLst>
          </p:cNvPr>
          <p:cNvSpPr/>
          <p:nvPr/>
        </p:nvSpPr>
        <p:spPr>
          <a:xfrm>
            <a:off x="1340854" y="90796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8221656" y="102451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304308" y="1443157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4081571" y="1154299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9028180" y="2113799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10387787" y="2569493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88AEFFC-20AC-4C20-9130-7BA825EC1621}"/>
              </a:ext>
            </a:extLst>
          </p:cNvPr>
          <p:cNvCxnSpPr>
            <a:cxnSpLocks/>
          </p:cNvCxnSpPr>
          <p:nvPr/>
        </p:nvCxnSpPr>
        <p:spPr>
          <a:xfrm flipV="1">
            <a:off x="8900924" y="212085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43039C9-4CC0-4B84-9C53-254F1583F794}"/>
              </a:ext>
            </a:extLst>
          </p:cNvPr>
          <p:cNvCxnSpPr>
            <a:cxnSpLocks/>
          </p:cNvCxnSpPr>
          <p:nvPr/>
        </p:nvCxnSpPr>
        <p:spPr>
          <a:xfrm flipV="1">
            <a:off x="10515043" y="2586940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7EB5E83-A640-4E9E-A2FF-904BBB15A145}"/>
              </a:ext>
            </a:extLst>
          </p:cNvPr>
          <p:cNvSpPr txBox="1"/>
          <p:nvPr/>
        </p:nvSpPr>
        <p:spPr>
          <a:xfrm>
            <a:off x="1672950" y="1200658"/>
            <a:ext cx="4996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rủ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5653D2C8-6385-45CF-BC4D-5964C2F8A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58" y="435130"/>
            <a:ext cx="3325015" cy="397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DA73CB10-7A4A-4289-8429-ABEA29733C1D}"/>
              </a:ext>
            </a:extLst>
          </p:cNvPr>
          <p:cNvCxnSpPr>
            <a:cxnSpLocks/>
          </p:cNvCxnSpPr>
          <p:nvPr/>
        </p:nvCxnSpPr>
        <p:spPr>
          <a:xfrm flipV="1">
            <a:off x="5471039" y="122319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1B403FD7-78F3-4DCC-B73B-861DEB012901}"/>
              </a:ext>
            </a:extLst>
          </p:cNvPr>
          <p:cNvCxnSpPr>
            <a:cxnSpLocks/>
          </p:cNvCxnSpPr>
          <p:nvPr/>
        </p:nvCxnSpPr>
        <p:spPr>
          <a:xfrm flipV="1">
            <a:off x="5901279" y="231835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A652F753-AF95-47C5-8BEE-ADA915F7117B}"/>
              </a:ext>
            </a:extLst>
          </p:cNvPr>
          <p:cNvCxnSpPr>
            <a:cxnSpLocks/>
          </p:cNvCxnSpPr>
          <p:nvPr/>
        </p:nvCxnSpPr>
        <p:spPr>
          <a:xfrm flipV="1">
            <a:off x="3314466" y="1773516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49DE90D-90A0-40B2-8429-618F015EEF35}"/>
              </a:ext>
            </a:extLst>
          </p:cNvPr>
          <p:cNvCxnSpPr>
            <a:cxnSpLocks/>
          </p:cNvCxnSpPr>
          <p:nvPr/>
        </p:nvCxnSpPr>
        <p:spPr>
          <a:xfrm flipV="1">
            <a:off x="6036244" y="1718923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FE5B8BD-AD71-4501-81B8-5189CB59018B}"/>
              </a:ext>
            </a:extLst>
          </p:cNvPr>
          <p:cNvCxnSpPr>
            <a:cxnSpLocks/>
          </p:cNvCxnSpPr>
          <p:nvPr/>
        </p:nvCxnSpPr>
        <p:spPr>
          <a:xfrm flipV="1">
            <a:off x="3437518" y="226040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FDE8D6BE-E1F3-4CE9-B9D0-E879606A0A1B}"/>
              </a:ext>
            </a:extLst>
          </p:cNvPr>
          <p:cNvCxnSpPr>
            <a:cxnSpLocks/>
          </p:cNvCxnSpPr>
          <p:nvPr/>
        </p:nvCxnSpPr>
        <p:spPr>
          <a:xfrm flipV="1">
            <a:off x="2753287" y="276249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6060565-5EFE-4B0F-9EFA-36992103094F}"/>
              </a:ext>
            </a:extLst>
          </p:cNvPr>
          <p:cNvCxnSpPr>
            <a:cxnSpLocks/>
          </p:cNvCxnSpPr>
          <p:nvPr/>
        </p:nvCxnSpPr>
        <p:spPr>
          <a:xfrm flipV="1">
            <a:off x="5819263" y="2318178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31A074C-3AB6-404D-AE38-4BC95FEE4EF4}"/>
              </a:ext>
            </a:extLst>
          </p:cNvPr>
          <p:cNvCxnSpPr>
            <a:cxnSpLocks/>
          </p:cNvCxnSpPr>
          <p:nvPr/>
        </p:nvCxnSpPr>
        <p:spPr>
          <a:xfrm flipV="1">
            <a:off x="5953069" y="1728127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B095624-CB53-406F-816C-E169DE4DB3B3}"/>
              </a:ext>
            </a:extLst>
          </p:cNvPr>
          <p:cNvCxnSpPr>
            <a:cxnSpLocks/>
          </p:cNvCxnSpPr>
          <p:nvPr/>
        </p:nvCxnSpPr>
        <p:spPr>
          <a:xfrm flipV="1">
            <a:off x="2618274" y="3712721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A465751-CB47-498A-9019-4221035BB1BE}"/>
              </a:ext>
            </a:extLst>
          </p:cNvPr>
          <p:cNvCxnSpPr>
            <a:cxnSpLocks/>
          </p:cNvCxnSpPr>
          <p:nvPr/>
        </p:nvCxnSpPr>
        <p:spPr>
          <a:xfrm flipV="1">
            <a:off x="5712740" y="2874779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305987E2-37FE-4931-800F-12FE804002F7}"/>
              </a:ext>
            </a:extLst>
          </p:cNvPr>
          <p:cNvCxnSpPr>
            <a:cxnSpLocks/>
          </p:cNvCxnSpPr>
          <p:nvPr/>
        </p:nvCxnSpPr>
        <p:spPr>
          <a:xfrm flipV="1">
            <a:off x="5662013" y="2834524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3C1281FB-65B9-4BB0-A3FE-23F3B8C8B449}"/>
              </a:ext>
            </a:extLst>
          </p:cNvPr>
          <p:cNvCxnSpPr>
            <a:cxnSpLocks/>
          </p:cNvCxnSpPr>
          <p:nvPr/>
        </p:nvCxnSpPr>
        <p:spPr>
          <a:xfrm flipV="1">
            <a:off x="3381235" y="372483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5B68975C-323D-4B63-B914-5ECEDEA0C67D}"/>
              </a:ext>
            </a:extLst>
          </p:cNvPr>
          <p:cNvCxnSpPr>
            <a:cxnSpLocks/>
          </p:cNvCxnSpPr>
          <p:nvPr/>
        </p:nvCxnSpPr>
        <p:spPr>
          <a:xfrm flipV="1">
            <a:off x="5642812" y="3717976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F6693BB-B837-41CB-A947-93810F3C96AC}"/>
              </a:ext>
            </a:extLst>
          </p:cNvPr>
          <p:cNvCxnSpPr>
            <a:cxnSpLocks/>
          </p:cNvCxnSpPr>
          <p:nvPr/>
        </p:nvCxnSpPr>
        <p:spPr>
          <a:xfrm flipV="1">
            <a:off x="3450794" y="421934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0C36A6D4-E217-425E-8DFC-D998C68C8C70}"/>
              </a:ext>
            </a:extLst>
          </p:cNvPr>
          <p:cNvCxnSpPr>
            <a:cxnSpLocks/>
          </p:cNvCxnSpPr>
          <p:nvPr/>
        </p:nvCxnSpPr>
        <p:spPr>
          <a:xfrm flipV="1">
            <a:off x="5768953" y="4141310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2F5E511F-CB64-4AAA-A94A-EC9F395C2FE1}"/>
              </a:ext>
            </a:extLst>
          </p:cNvPr>
          <p:cNvCxnSpPr>
            <a:cxnSpLocks/>
          </p:cNvCxnSpPr>
          <p:nvPr/>
        </p:nvCxnSpPr>
        <p:spPr>
          <a:xfrm flipV="1">
            <a:off x="6232477" y="5181738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5F90BF1F-88B4-4C43-B49B-FDE9E8B2B086}"/>
              </a:ext>
            </a:extLst>
          </p:cNvPr>
          <p:cNvCxnSpPr>
            <a:cxnSpLocks/>
          </p:cNvCxnSpPr>
          <p:nvPr/>
        </p:nvCxnSpPr>
        <p:spPr>
          <a:xfrm flipV="1">
            <a:off x="6150719" y="5218975"/>
            <a:ext cx="109438" cy="439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258" y="4616707"/>
            <a:ext cx="140220" cy="463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5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1300672" y="421220"/>
            <a:ext cx="41539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72ECD58-06FE-4E6D-B2B8-1E519E6E2585}"/>
              </a:ext>
            </a:extLst>
          </p:cNvPr>
          <p:cNvSpPr/>
          <p:nvPr/>
        </p:nvSpPr>
        <p:spPr>
          <a:xfrm>
            <a:off x="565777" y="109012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6931508" y="510672"/>
            <a:ext cx="41247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khéo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léo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lạ.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on gái Mỹ Linh lấn át mẹ trong “Giai điệu tự hào số 5” - Hànộimới">
            <a:extLst>
              <a:ext uri="{FF2B5EF4-FFF2-40B4-BE49-F238E27FC236}">
                <a16:creationId xmlns="" xmlns:a16="http://schemas.microsoft.com/office/drawing/2014/main" id="{D403A601-8710-4482-9BC6-1C91BE044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72" y="3000517"/>
            <a:ext cx="4336772" cy="28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7DCC970-0301-4B81-87F5-5034C0377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1508" y="3000517"/>
            <a:ext cx="4080283" cy="2888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88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1488958" y="1049405"/>
            <a:ext cx="99440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ống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nứa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quay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ruộng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A38A09F-0D0D-4FF3-89C6-C98EC0E9A046}"/>
              </a:ext>
            </a:extLst>
          </p:cNvPr>
          <p:cNvSpPr/>
          <p:nvPr/>
        </p:nvSpPr>
        <p:spPr>
          <a:xfrm>
            <a:off x="1171484" y="1347676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pic>
        <p:nvPicPr>
          <p:cNvPr id="3" name="Picture 2" descr="A picture containing text, sky, outdoor object, water mill&#10;&#10;Description automatically generated">
            <a:extLst>
              <a:ext uri="{FF2B5EF4-FFF2-40B4-BE49-F238E27FC236}">
                <a16:creationId xmlns="" xmlns:a16="http://schemas.microsoft.com/office/drawing/2014/main" id="{78EE5828-0AA7-4D7A-8B17-D6DADEA2D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8" y="2964306"/>
            <a:ext cx="4390757" cy="262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=""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5686527" y="3268842"/>
            <a:ext cx="529503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altLang="zh-CN" sz="6400" b="1" dirty="0">
                <a:solidFill>
                  <a:srgbClr val="637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 4</a:t>
            </a:r>
            <a:endParaRPr lang="zh-CN" altLang="en-US" sz="6400" b="1" dirty="0">
              <a:solidFill>
                <a:srgbClr val="637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=""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" y="2382981"/>
            <a:ext cx="5929571" cy="4475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260486" y="3268842"/>
            <a:ext cx="56813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12820">
              <a:buClr>
                <a:srgbClr val="000000"/>
              </a:buClr>
              <a:defRPr/>
            </a:pP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Yêu</a:t>
            </a:r>
            <a:r>
              <a:rPr lang="zh-CN" altLang="en-US" sz="6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64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cầu</a:t>
            </a:r>
            <a:endParaRPr lang="zh-CN" altLang="en-US" sz="6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Phân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công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theo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khô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̉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Tất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cả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thành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viên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đều</a:t>
            </a:r>
            <a:r>
              <a:rPr lang="zh-CN" altLang="en-US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-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Sửa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lỗi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cho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 defTabSz="812820">
              <a:buClr>
                <a:srgbClr val="000000"/>
              </a:buClr>
              <a:buSzPts val="2800"/>
              <a:defRPr/>
            </a:pP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altLang="zh-CN" sz="32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Arial"/>
              </a:rPr>
              <a:t>.</a:t>
            </a:r>
            <a:endParaRPr lang="zh-CN" altLang="en-US" sz="32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4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38073"/>
            <a:ext cx="3606282" cy="811332"/>
            <a:chOff x="527970" y="-99584"/>
            <a:chExt cx="2704712" cy="60849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62151" y="-99584"/>
              <a:ext cx="2070531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+mj-lt"/>
                </a:rPr>
                <a:t>nhóm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cs typeface="+mn-cs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8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toàn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53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38997" y="1209473"/>
            <a:ext cx="895947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Các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sư</a:t>
            </a:r>
            <a:r>
              <a:rPr lang="en-US" sz="2400" dirty="0">
                <a:latin typeface="+mj-lt"/>
              </a:rPr>
              <a:t>̣ </a:t>
            </a:r>
            <a:r>
              <a:rPr lang="en-US" sz="2400" dirty="0" err="1">
                <a:latin typeface="+mj-lt"/>
              </a:rPr>
              <a:t>vật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dưới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đây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ngày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hội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thê</a:t>
            </a:r>
            <a:r>
              <a:rPr lang="en-US" sz="2400" dirty="0">
                <a:latin typeface="+mj-lt"/>
              </a:rPr>
              <a:t>́ </a:t>
            </a:r>
            <a:r>
              <a:rPr lang="en-US" sz="2400" dirty="0" err="1">
                <a:latin typeface="+mj-lt"/>
              </a:rPr>
              <a:t>nào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1923460"/>
            <a:ext cx="3012400" cy="2096866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334201" cy="1928778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021742" cy="1931403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=""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334201" cy="2169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5E2835EF-C44F-4F3B-8797-93DC697F62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703">
            <a:off x="-106436" y="72311"/>
            <a:ext cx="5035296" cy="6891197"/>
          </a:xfrm>
          <a:prstGeom prst="hear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A7036C-3354-489B-8819-AA1D50B31D55}"/>
              </a:ext>
            </a:extLst>
          </p:cNvPr>
          <p:cNvSpPr txBox="1"/>
          <p:nvPr/>
        </p:nvSpPr>
        <p:spPr>
          <a:xfrm>
            <a:off x="486484" y="270"/>
            <a:ext cx="1141410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bạn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hỏi</a:t>
            </a:r>
            <a:r>
              <a:rPr lang="en-US" sz="3600" b="1" dirty="0">
                <a:latin typeface="+mj-lt"/>
              </a:rPr>
              <a:t> – </a:t>
            </a:r>
            <a:r>
              <a:rPr lang="en-US" sz="3600" b="1" dirty="0" err="1">
                <a:latin typeface="+mj-lt"/>
              </a:rPr>
              <a:t>đáp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vê</a:t>
            </a:r>
            <a:r>
              <a:rPr lang="en-US" sz="3600" b="1" dirty="0">
                <a:latin typeface="+mj-lt"/>
              </a:rPr>
              <a:t>̀ </a:t>
            </a:r>
            <a:r>
              <a:rPr lang="en-US" sz="3600" b="1" dirty="0" err="1">
                <a:latin typeface="+mj-lt"/>
              </a:rPr>
              <a:t>hoạt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động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của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các</a:t>
            </a:r>
            <a:r>
              <a:rPr lang="en-US" sz="3600" b="1" dirty="0">
                <a:latin typeface="+mj-lt"/>
              </a:rPr>
              <a:t> con </a:t>
            </a:r>
            <a:r>
              <a:rPr lang="en-US" sz="3600" b="1" dirty="0" err="1">
                <a:latin typeface="+mj-lt"/>
              </a:rPr>
              <a:t>vật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trong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ngày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hội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rừng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xanh</a:t>
            </a:r>
            <a:r>
              <a:rPr lang="en-US" sz="3600" b="1" dirty="0">
                <a:latin typeface="+mj-lt"/>
              </a:rPr>
              <a:t>.</a:t>
            </a:r>
            <a:endParaRPr lang="vi-VN" sz="3200" b="1" dirty="0">
              <a:latin typeface="+mj-lt"/>
            </a:endParaRPr>
          </a:p>
        </p:txBody>
      </p:sp>
      <p:pic>
        <p:nvPicPr>
          <p:cNvPr id="7" name="Picture 6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43D49F88-CC2C-46A3-A286-3C30382A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901">
            <a:off x="7943655" y="22732"/>
            <a:ext cx="5035296" cy="6846098"/>
          </a:xfrm>
          <a:prstGeom prst="hear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D41F0B30-18CD-4C96-88AB-0346BE5729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506">
            <a:off x="4155707" y="0"/>
            <a:ext cx="5035296" cy="6858000"/>
          </a:xfrm>
          <a:prstGeom prst="hear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CD68CCE-0FD8-4C88-8887-0A3E6696071C}"/>
              </a:ext>
            </a:extLst>
          </p:cNvPr>
          <p:cNvGrpSpPr/>
          <p:nvPr/>
        </p:nvGrpSpPr>
        <p:grpSpPr>
          <a:xfrm>
            <a:off x="1217898" y="2019309"/>
            <a:ext cx="6024150" cy="849593"/>
            <a:chOff x="718457" y="2123591"/>
            <a:chExt cx="2710543" cy="46800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6F10F6EE-29B1-4463-B535-DE4DAE40F0D4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F928756F-1404-464B-A621-0284B8886EC4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="" xmlns:a16="http://schemas.microsoft.com/office/drawing/2014/main" id="{B6CA9FCE-9E36-4137-95D7-454F0E48AB71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9BDC9"/>
                </a:solidFill>
                <a:ln>
                  <a:solidFill>
                    <a:srgbClr val="F9BDC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 dirty="0">
                    <a:latin typeface="+mj-lt"/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="" xmlns:a16="http://schemas.microsoft.com/office/drawing/2014/main" id="{72013AC3-E67D-402B-9773-19CEA97CA22A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F0090"/>
                </a:solidFill>
                <a:ln>
                  <a:solidFill>
                    <a:srgbClr val="FF009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3200">
                    <a:latin typeface="+mj-lt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2E6F7D6D-3DE3-4D32-A909-C850D2A41898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11088" cy="322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+mj-lt"/>
                  </a:rPr>
                  <a:t>- </a:t>
                </a:r>
                <a:r>
                  <a:rPr lang="en-US" sz="3200" dirty="0" err="1">
                    <a:latin typeface="+mj-lt"/>
                  </a:rPr>
                  <a:t>Chim</a:t>
                </a:r>
                <a:r>
                  <a:rPr lang="en-US" sz="3200" dirty="0">
                    <a:latin typeface="+mj-lt"/>
                  </a:rPr>
                  <a:t> gõ </a:t>
                </a:r>
                <a:r>
                  <a:rPr lang="en-US" sz="3200" dirty="0" err="1">
                    <a:latin typeface="+mj-lt"/>
                  </a:rPr>
                  <a:t>kiến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làm</a:t>
                </a:r>
                <a:r>
                  <a:rPr lang="en-US" sz="3200" dirty="0">
                    <a:latin typeface="+mj-lt"/>
                  </a:rPr>
                  <a:t> </a:t>
                </a:r>
                <a:r>
                  <a:rPr lang="en-US" sz="3200" dirty="0" err="1">
                    <a:latin typeface="+mj-lt"/>
                  </a:rPr>
                  <a:t>gi</a:t>
                </a:r>
                <a:r>
                  <a:rPr lang="en-US" sz="3200" dirty="0">
                    <a:latin typeface="+mj-lt"/>
                  </a:rPr>
                  <a:t>̀?</a:t>
                </a:r>
                <a:endParaRPr lang="vi-VN" sz="3200" dirty="0">
                  <a:latin typeface="+mj-lt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1FA4FCD-C139-447E-92C9-C4C43CC92654}"/>
                </a:ext>
              </a:extLst>
            </p:cNvPr>
            <p:cNvSpPr/>
            <p:nvPr/>
          </p:nvSpPr>
          <p:spPr>
            <a:xfrm>
              <a:off x="785833" y="2142928"/>
              <a:ext cx="289476" cy="3899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latin typeface="+mj-lt"/>
                </a:rPr>
                <a:t> M</a:t>
              </a:r>
              <a:endParaRPr lang="vi-VN" sz="4000" dirty="0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E3079CA-A615-4AC6-904D-BA2F81116399}"/>
              </a:ext>
            </a:extLst>
          </p:cNvPr>
          <p:cNvGrpSpPr/>
          <p:nvPr/>
        </p:nvGrpSpPr>
        <p:grpSpPr>
          <a:xfrm>
            <a:off x="1942372" y="3188952"/>
            <a:ext cx="5340770" cy="755183"/>
            <a:chOff x="1025941" y="2156249"/>
            <a:chExt cx="2403059" cy="41599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C6EB9466-F33B-46FB-96A4-E9ECCC014065}"/>
                </a:ext>
              </a:extLst>
            </p:cNvPr>
            <p:cNvSpPr/>
            <p:nvPr/>
          </p:nvSpPr>
          <p:spPr>
            <a:xfrm>
              <a:off x="1025941" y="2156249"/>
              <a:ext cx="2403059" cy="415994"/>
            </a:xfrm>
            <a:prstGeom prst="roundRect">
              <a:avLst>
                <a:gd name="adj" fmla="val 45452"/>
              </a:avLst>
            </a:prstGeom>
            <a:solidFill>
              <a:srgbClr val="F9BDC9"/>
            </a:solidFill>
            <a:ln>
              <a:solidFill>
                <a:srgbClr val="F9B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latin typeface="+mj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F4115E94-B723-4B89-8CEB-657113611394}"/>
                </a:ext>
              </a:extLst>
            </p:cNvPr>
            <p:cNvSpPr/>
            <p:nvPr/>
          </p:nvSpPr>
          <p:spPr>
            <a:xfrm>
              <a:off x="1140417" y="2207672"/>
              <a:ext cx="2211088" cy="322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- </a:t>
              </a:r>
              <a:r>
                <a:rPr lang="en-US" sz="3200" dirty="0" err="1">
                  <a:latin typeface="+mj-lt"/>
                </a:rPr>
                <a:t>Chim</a:t>
              </a:r>
              <a:r>
                <a:rPr lang="en-US" sz="3200" dirty="0">
                  <a:latin typeface="+mj-lt"/>
                </a:rPr>
                <a:t> gõ </a:t>
              </a:r>
              <a:r>
                <a:rPr lang="en-US" sz="3200" dirty="0" err="1">
                  <a:latin typeface="+mj-lt"/>
                </a:rPr>
                <a:t>kiến</a:t>
              </a:r>
              <a:r>
                <a:rPr lang="en-US" sz="3200" dirty="0"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nổi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+mj-lt"/>
                </a:rPr>
                <a:t>mo</a:t>
              </a:r>
              <a:r>
                <a:rPr lang="en-US" sz="3200" dirty="0">
                  <a:solidFill>
                    <a:srgbClr val="FF0000"/>
                  </a:solidFill>
                  <a:latin typeface="+mj-lt"/>
                </a:rPr>
                <a:t>̃.</a:t>
              </a:r>
              <a:endParaRPr lang="vi-VN" sz="32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09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Đọc</a:t>
              </a:r>
              <a:r>
                <a:rPr lang="en-US" sz="2800" b="1" dirty="0">
                  <a:solidFill>
                    <a:prstClr val="white"/>
                  </a:solidFill>
                  <a:latin typeface="Arial-Rounded"/>
                  <a:ea typeface="Arial-Rounded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Arial-Rounded"/>
                  <a:ea typeface="Arial-Rounded"/>
                </a:rPr>
                <a:t>nhẩm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17783" y="901594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+mj-lt"/>
              </a:rPr>
              <a:t>Chim</a:t>
            </a:r>
            <a:r>
              <a:rPr lang="en-US" sz="2000" dirty="0">
                <a:latin typeface="+mj-lt"/>
              </a:rPr>
              <a:t> gõ </a:t>
            </a:r>
            <a:r>
              <a:rPr lang="en-US" sz="2000" dirty="0" err="1">
                <a:latin typeface="+mj-lt"/>
              </a:rPr>
              <a:t>kiến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mo</a:t>
            </a:r>
            <a:r>
              <a:rPr lang="en-US" sz="2000" dirty="0">
                <a:latin typeface="+mj-lt"/>
              </a:rPr>
              <a:t>̃</a:t>
            </a:r>
          </a:p>
          <a:p>
            <a:pPr indent="228594" algn="just"/>
            <a:r>
              <a:rPr lang="en-US" sz="2000" dirty="0">
                <a:latin typeface="+mj-lt"/>
              </a:rPr>
              <a:t>Gà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quanh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Sáng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rồi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nữa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Nào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rừng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!</a:t>
            </a:r>
          </a:p>
          <a:p>
            <a:pPr indent="228594" algn="just"/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>
                <a:latin typeface="+mj-lt"/>
              </a:rPr>
              <a:t>Tre, </a:t>
            </a:r>
            <a:r>
              <a:rPr lang="en-US" sz="2000" dirty="0" err="1">
                <a:latin typeface="+mj-lt"/>
              </a:rPr>
              <a:t>trúc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gảy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đàn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Cây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ru</a:t>
            </a:r>
            <a:r>
              <a:rPr lang="en-US" sz="2000" dirty="0">
                <a:latin typeface="+mj-lt"/>
              </a:rPr>
              <a:t>̉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áo</a:t>
            </a:r>
            <a:endParaRPr lang="en-US" sz="2000" dirty="0">
              <a:latin typeface="+mj-lt"/>
            </a:endParaRPr>
          </a:p>
          <a:p>
            <a:pPr indent="228594" algn="just"/>
            <a:r>
              <a:rPr lang="en-US" sz="2000" dirty="0" err="1">
                <a:latin typeface="+mj-lt"/>
              </a:rPr>
              <a:t>Khoác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tươi</a:t>
            </a:r>
            <a:r>
              <a:rPr lang="en-US" sz="2000" dirty="0">
                <a:latin typeface="+mj-lt"/>
              </a:rPr>
              <a:t> non.</a:t>
            </a:r>
            <a:endParaRPr lang="vi-VN" sz="20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047248" y="1843950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+mj-lt"/>
              </a:rPr>
              <a:t>Công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dẫn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đầu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dội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múa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Khướu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lĩnh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xướng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dàn</a:t>
            </a:r>
            <a:r>
              <a:rPr lang="en-US" sz="2000" dirty="0">
                <a:latin typeface="+mj-lt"/>
              </a:rPr>
              <a:t> ca</a:t>
            </a:r>
          </a:p>
          <a:p>
            <a:pPr indent="228594"/>
            <a:r>
              <a:rPr lang="en-US" sz="2000" dirty="0">
                <a:latin typeface="+mj-lt"/>
              </a:rPr>
              <a:t>Kì </a:t>
            </a:r>
            <a:r>
              <a:rPr lang="en-US" sz="2000" dirty="0" err="1">
                <a:latin typeface="+mj-lt"/>
              </a:rPr>
              <a:t>nhông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diễn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ảo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thuật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Thay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đổi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hoài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màu</a:t>
            </a:r>
            <a:r>
              <a:rPr lang="en-US" sz="2000" dirty="0">
                <a:latin typeface="+mj-lt"/>
              </a:rPr>
              <a:t> da.</a:t>
            </a:r>
          </a:p>
          <a:p>
            <a:pPr indent="228594"/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Nấm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mang</a:t>
            </a:r>
            <a:r>
              <a:rPr lang="en-US" sz="2000" dirty="0">
                <a:latin typeface="+mj-lt"/>
              </a:rPr>
              <a:t> ô </a:t>
            </a:r>
            <a:r>
              <a:rPr lang="en-US" sz="2000" dirty="0" err="1">
                <a:latin typeface="+mj-lt"/>
              </a:rPr>
              <a:t>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hội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Tới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suối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nhìn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mê</a:t>
            </a:r>
            <a:r>
              <a:rPr lang="en-US" sz="2000" dirty="0">
                <a:latin typeface="+mj-lt"/>
              </a:rPr>
              <a:t> say: </a:t>
            </a:r>
          </a:p>
          <a:p>
            <a:pPr indent="228594"/>
            <a:r>
              <a:rPr lang="en-US" sz="2000" dirty="0">
                <a:latin typeface="+mj-lt"/>
              </a:rPr>
              <a:t>Ơ </a:t>
            </a:r>
            <a:r>
              <a:rPr lang="en-US" sz="2000" dirty="0" err="1">
                <a:latin typeface="+mj-lt"/>
              </a:rPr>
              <a:t>kìa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cọn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nước</a:t>
            </a:r>
            <a:endParaRPr lang="en-US" sz="2000" dirty="0">
              <a:latin typeface="+mj-lt"/>
            </a:endParaRPr>
          </a:p>
          <a:p>
            <a:pPr indent="228594"/>
            <a:r>
              <a:rPr lang="en-US" sz="2000" dirty="0" err="1">
                <a:latin typeface="+mj-lt"/>
              </a:rPr>
              <a:t>Đang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</a:t>
            </a:r>
            <a:r>
              <a:rPr lang="en-US" sz="2000" dirty="0">
                <a:latin typeface="+mj-lt"/>
              </a:rPr>
              <a:t>̀ </a:t>
            </a:r>
            <a:r>
              <a:rPr lang="en-US" sz="2000" dirty="0" err="1">
                <a:latin typeface="+mj-lt"/>
              </a:rPr>
              <a:t>đu</a:t>
            </a:r>
            <a:r>
              <a:rPr lang="en-US" sz="2000" dirty="0">
                <a:latin typeface="+mj-lt"/>
              </a:rPr>
              <a:t> quay.</a:t>
            </a:r>
          </a:p>
          <a:p>
            <a:pPr indent="228594"/>
            <a:r>
              <a:rPr lang="en-US" sz="2000" dirty="0">
                <a:latin typeface="+mj-lt"/>
              </a:rPr>
              <a:t>              </a:t>
            </a:r>
            <a:r>
              <a:rPr lang="vi-VN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Vương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Trọng</a:t>
            </a:r>
            <a:r>
              <a:rPr lang="vi-VN" sz="2000" dirty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4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5F11521-FE74-4242-B81D-E0694E573D34}"/>
              </a:ext>
            </a:extLst>
          </p:cNvPr>
          <p:cNvGrpSpPr/>
          <p:nvPr/>
        </p:nvGrpSpPr>
        <p:grpSpPr>
          <a:xfrm>
            <a:off x="2703008" y="5189956"/>
            <a:ext cx="9166537" cy="1186335"/>
            <a:chOff x="718457" y="2123591"/>
            <a:chExt cx="2710543" cy="468000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6C46C342-2B6C-4C04-8EF5-1CE92F3F06F6}"/>
                </a:ext>
              </a:extLst>
            </p:cNvPr>
            <p:cNvGrpSpPr/>
            <p:nvPr/>
          </p:nvGrpSpPr>
          <p:grpSpPr>
            <a:xfrm>
              <a:off x="718457" y="2123591"/>
              <a:ext cx="2710543" cy="468000"/>
              <a:chOff x="718457" y="2123591"/>
              <a:chExt cx="2710543" cy="468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6D0DCB54-F712-4B68-B09A-62AB68681ACB}"/>
                  </a:ext>
                </a:extLst>
              </p:cNvPr>
              <p:cNvGrpSpPr/>
              <p:nvPr/>
            </p:nvGrpSpPr>
            <p:grpSpPr>
              <a:xfrm>
                <a:off x="718457" y="2123591"/>
                <a:ext cx="2710543" cy="468000"/>
                <a:chOff x="718457" y="2123591"/>
                <a:chExt cx="2710543" cy="46800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="" xmlns:a16="http://schemas.microsoft.com/office/drawing/2014/main" id="{A8C670E2-7EF0-4C76-AC70-153132E716F4}"/>
                    </a:ext>
                  </a:extLst>
                </p:cNvPr>
                <p:cNvSpPr/>
                <p:nvPr/>
              </p:nvSpPr>
              <p:spPr>
                <a:xfrm>
                  <a:off x="1025941" y="2156249"/>
                  <a:ext cx="2403059" cy="415994"/>
                </a:xfrm>
                <a:prstGeom prst="roundRect">
                  <a:avLst>
                    <a:gd name="adj" fmla="val 45452"/>
                  </a:avLst>
                </a:prstGeom>
                <a:solidFill>
                  <a:srgbClr val="F6D5A8"/>
                </a:solidFill>
                <a:ln>
                  <a:solidFill>
                    <a:srgbClr val="F6D5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 dirty="0">
                    <a:latin typeface="+mj-lt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1EB9290A-4235-42EB-B9E2-B82A8544525C}"/>
                    </a:ext>
                  </a:extLst>
                </p:cNvPr>
                <p:cNvSpPr/>
                <p:nvPr/>
              </p:nvSpPr>
              <p:spPr>
                <a:xfrm>
                  <a:off x="718457" y="2123591"/>
                  <a:ext cx="468000" cy="468000"/>
                </a:xfrm>
                <a:prstGeom prst="ellipse">
                  <a:avLst/>
                </a:prstGeom>
                <a:solidFill>
                  <a:srgbClr val="F45A21"/>
                </a:solidFill>
                <a:ln>
                  <a:solidFill>
                    <a:srgbClr val="F45A2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280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B2642E80-1D36-4558-AAE2-0CE6DB7BF075}"/>
                  </a:ext>
                </a:extLst>
              </p:cNvPr>
              <p:cNvSpPr/>
              <p:nvPr/>
            </p:nvSpPr>
            <p:spPr>
              <a:xfrm>
                <a:off x="1140417" y="2207672"/>
                <a:ext cx="2288583" cy="315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   </a:t>
                </a:r>
                <a:r>
                  <a:rPr lang="en-US" sz="2800" dirty="0" err="1">
                    <a:latin typeface="+mj-lt"/>
                  </a:rPr>
                  <a:t>Bài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thơ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nói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đến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nào</a:t>
                </a:r>
                <a:r>
                  <a:rPr lang="en-US" sz="2800" dirty="0">
                    <a:latin typeface="+mj-lt"/>
                  </a:rPr>
                  <a:t>? </a:t>
                </a:r>
                <a:r>
                  <a:rPr lang="en-US" sz="2800" dirty="0" err="1">
                    <a:latin typeface="+mj-lt"/>
                  </a:rPr>
                  <a:t>Những</a:t>
                </a:r>
                <a:r>
                  <a:rPr lang="en-US" sz="2800" dirty="0">
                    <a:latin typeface="+mj-lt"/>
                  </a:rPr>
                  <a:t>     </a:t>
                </a:r>
                <a:r>
                  <a:rPr lang="en-US" sz="2800" dirty="0" err="1">
                    <a:latin typeface="+mj-lt"/>
                  </a:rPr>
                  <a:t>âm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thanh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ấy</a:t>
                </a:r>
                <a:r>
                  <a:rPr lang="en-US" sz="2800" dirty="0">
                    <a:latin typeface="+mj-lt"/>
                  </a:rPr>
                  <a:t> có </a:t>
                </a:r>
                <a:r>
                  <a:rPr lang="en-US" sz="2800" dirty="0" err="1">
                    <a:latin typeface="+mj-lt"/>
                  </a:rPr>
                  <a:t>tác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dụng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gi</a:t>
                </a:r>
                <a:r>
                  <a:rPr lang="en-US" sz="2800" dirty="0">
                    <a:latin typeface="+mj-lt"/>
                  </a:rPr>
                  <a:t>̀?</a:t>
                </a:r>
                <a:endParaRPr lang="vi-VN" sz="2800" dirty="0">
                  <a:latin typeface="+mj-lt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34A9735-F982-456C-B9A3-D036B39ADFD5}"/>
                </a:ext>
              </a:extLst>
            </p:cNvPr>
            <p:cNvSpPr/>
            <p:nvPr/>
          </p:nvSpPr>
          <p:spPr>
            <a:xfrm>
              <a:off x="865467" y="2207672"/>
              <a:ext cx="155715" cy="2541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+mj-lt"/>
                </a:rPr>
                <a:t>3</a:t>
              </a:r>
              <a:endParaRPr lang="vi-VN" sz="4400" dirty="0"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864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Ngày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hội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rừng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lang="en-US" sz="5400" b="1" kern="1200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4066933" y="280201"/>
            <a:ext cx="970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TRẢ LỜI CÂU HỎI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70773" y="1182158"/>
            <a:ext cx="895947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thích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nhất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hình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ảnh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nào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bài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thơ</a:t>
            </a:r>
            <a:r>
              <a:rPr lang="en-US" sz="2800" dirty="0">
                <a:latin typeface="+mj-lt"/>
              </a:rPr>
              <a:t>? Vì </a:t>
            </a:r>
            <a:r>
              <a:rPr lang="en-US" sz="2800" dirty="0" err="1">
                <a:latin typeface="+mj-lt"/>
              </a:rPr>
              <a:t>sao</a:t>
            </a:r>
            <a:r>
              <a:rPr lang="en-US" sz="2800" dirty="0">
                <a:latin typeface="+mj-lt"/>
              </a:rPr>
              <a:t>?</a:t>
            </a:r>
            <a:endParaRPr lang="vi-VN" sz="2800" dirty="0">
              <a:latin typeface="+mj-lt"/>
            </a:endParaRPr>
          </a:p>
        </p:txBody>
      </p:sp>
      <p:pic>
        <p:nvPicPr>
          <p:cNvPr id="38" name="Picture 37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1D2F89F1-0A1D-485D-A1DA-12DF3CCF7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" y="388886"/>
            <a:ext cx="2803452" cy="18256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8A11DEB-EA23-436B-BDDC-7075E68578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8" y="1923459"/>
            <a:ext cx="3442005" cy="2395905"/>
          </a:xfrm>
          <a:prstGeom prst="rect">
            <a:avLst/>
          </a:prstGeom>
        </p:spPr>
      </p:pic>
      <p:pic>
        <p:nvPicPr>
          <p:cNvPr id="8" name="Picture 7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B5E8F4E6-7226-4E9D-B7B4-E0C9B779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4373953"/>
            <a:ext cx="3809700" cy="2203846"/>
          </a:xfrm>
          <a:prstGeom prst="rect">
            <a:avLst/>
          </a:prstGeom>
        </p:spPr>
      </p:pic>
      <p:pic>
        <p:nvPicPr>
          <p:cNvPr id="39" name="Picture 38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6C10D5C2-E2E5-4614-8BBA-C296B904E74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9" y="4371328"/>
            <a:ext cx="3452680" cy="2206845"/>
          </a:xfrm>
          <a:prstGeom prst="rect">
            <a:avLst/>
          </a:prstGeom>
        </p:spPr>
      </p:pic>
      <p:pic>
        <p:nvPicPr>
          <p:cNvPr id="41" name="Picture 40" descr="A picture containing text, sky, outdoor object, water mill&#10;&#10;Description automatically generated">
            <a:extLst>
              <a:ext uri="{FF2B5EF4-FFF2-40B4-BE49-F238E27FC236}">
                <a16:creationId xmlns="" xmlns:a16="http://schemas.microsoft.com/office/drawing/2014/main" id="{3B03813B-2385-45B6-8008-7E9C9C7D3C3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44" y="1917706"/>
            <a:ext cx="3809699" cy="2479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6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sky, outdoor object, water mill&#10;&#10;Description automatically generated">
            <a:extLst>
              <a:ext uri="{FF2B5EF4-FFF2-40B4-BE49-F238E27FC236}">
                <a16:creationId xmlns="" xmlns:a16="http://schemas.microsoft.com/office/drawing/2014/main" id="{85CF356E-6151-45FD-9784-8EB7E0A7E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42" y="2131404"/>
            <a:ext cx="2407048" cy="1566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7BCA2047-60FD-4218-B329-0088C9E50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72" y="299704"/>
            <a:ext cx="3503975" cy="4636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6309C91-719A-4F68-9B0B-6DC137BFE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9" y="4261002"/>
            <a:ext cx="2311064" cy="1608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FABEDA28-E105-4D7E-9C37-0098A22E1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43" y="3513969"/>
            <a:ext cx="2243092" cy="1302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ABF0FEDD-34B8-4854-B136-59A8BE992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815" y="3878023"/>
            <a:ext cx="2254420" cy="1370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E633B9-624E-4E8D-89DB-2F996CF13041}"/>
              </a:ext>
            </a:extLst>
          </p:cNvPr>
          <p:cNvSpPr/>
          <p:nvPr/>
        </p:nvSpPr>
        <p:spPr>
          <a:xfrm>
            <a:off x="514204" y="468197"/>
            <a:ext cx="7645774" cy="1569660"/>
          </a:xfrm>
          <a:prstGeom prst="rect">
            <a:avLst/>
          </a:prstGeom>
          <a:solidFill>
            <a:srgbClr val="E6C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</a:rPr>
              <a:t>	Qua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hình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ảnh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những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âm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thanh</a:t>
            </a:r>
            <a:r>
              <a:rPr lang="en-US" sz="3200" dirty="0">
                <a:latin typeface="+mj-lt"/>
              </a:rPr>
              <a:t> có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bài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tác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gia</a:t>
            </a:r>
            <a:r>
              <a:rPr lang="en-US" sz="3200" dirty="0">
                <a:latin typeface="+mj-lt"/>
              </a:rPr>
              <a:t>̉ </a:t>
            </a:r>
            <a:r>
              <a:rPr lang="en-US" sz="3200" dirty="0" err="1">
                <a:latin typeface="+mj-lt"/>
              </a:rPr>
              <a:t>muốn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nói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với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chúng</a:t>
            </a:r>
            <a:r>
              <a:rPr lang="en-US" sz="3200" dirty="0">
                <a:latin typeface="+mj-lt"/>
              </a:rPr>
              <a:t> ta </a:t>
            </a:r>
            <a:r>
              <a:rPr lang="en-US" sz="3200" dirty="0" err="1">
                <a:latin typeface="+mj-lt"/>
              </a:rPr>
              <a:t>điều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</a:t>
            </a:r>
            <a:r>
              <a:rPr lang="en-US" sz="3200" dirty="0">
                <a:latin typeface="+mj-lt"/>
              </a:rPr>
              <a:t>̀?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8064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E2137F-706E-4024-B3B7-E2F1F0BFD653}"/>
              </a:ext>
            </a:extLst>
          </p:cNvPr>
          <p:cNvSpPr txBox="1"/>
          <p:nvPr/>
        </p:nvSpPr>
        <p:spPr>
          <a:xfrm>
            <a:off x="945550" y="1453759"/>
            <a:ext cx="9946839" cy="258532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lang="nl-NL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Thiên nhiên xung quanh chúng ta là một thế giới vô cùng kì thú và hấp dẫn.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1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-20572" y="251093"/>
            <a:ext cx="4067743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49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Luyện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đọc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</a:rPr>
                <a:t>lại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738C9D-4690-47BE-829C-D2ED14929E57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BEC89D-A1BE-4D6D-9215-8364464775D1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NGÀY HỘI RỪNG XANH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31758A-B122-4915-A0D0-D8E48F1532F5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cs typeface="+mn-cs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+mn-cs"/>
            </a:endParaRPr>
          </a:p>
        </p:txBody>
      </p:sp>
      <p:pic>
        <p:nvPicPr>
          <p:cNvPr id="17" name="Picture 16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6A7985FD-B754-4191-BB51-DF9AABD22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05CEC83-BFB3-4022-9183-6BE29C69E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62DB1291-DC2A-427E-93F7-D17BB653F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7C126065-84EE-4B80-87AF-5BBFF2F1A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4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243329" y="693893"/>
            <a:ext cx="7179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Nói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va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̀ </a:t>
            </a: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nghe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3043FB-157B-4B56-A081-BAD488E82397}"/>
              </a:ext>
            </a:extLst>
          </p:cNvPr>
          <p:cNvSpPr txBox="1"/>
          <p:nvPr/>
        </p:nvSpPr>
        <p:spPr>
          <a:xfrm>
            <a:off x="2328673" y="2251361"/>
            <a:ext cx="7179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RỪNG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组合 9">
            <a:extLst>
              <a:ext uri="{FF2B5EF4-FFF2-40B4-BE49-F238E27FC236}">
                <a16:creationId xmlns=""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288499" y="227637"/>
            <a:ext cx="8296701" cy="1509739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=""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=""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6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YÊU CẦU CẦN ĐẠT</a:t>
              </a:r>
              <a:endPara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530697" y="2019664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Nói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được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những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hiểu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biết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(qua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phim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ảnh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sách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báo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=""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530696" y="3600284"/>
            <a:ext cx="10216539" cy="1008292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̀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các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loài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động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vật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bảo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̣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rừng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=""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530697" y="4951143"/>
            <a:ext cx="10216539" cy="123805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hứng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khám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thê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́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giới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thiên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nhiên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1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328416" y="1108507"/>
            <a:ext cx="83515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Nói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điều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biết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̀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(qua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ảnh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sách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báo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07FE888-536F-4506-9A2A-5113AEEEA26D}"/>
              </a:ext>
            </a:extLst>
          </p:cNvPr>
          <p:cNvCxnSpPr>
            <a:cxnSpLocks/>
          </p:cNvCxnSpPr>
          <p:nvPr/>
        </p:nvCxnSpPr>
        <p:spPr>
          <a:xfrm>
            <a:off x="8124219" y="1686357"/>
            <a:ext cx="1385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83CC0362-C3CA-4B36-96A3-1C0AC818986F}"/>
              </a:ext>
            </a:extLst>
          </p:cNvPr>
          <p:cNvCxnSpPr>
            <a:cxnSpLocks/>
          </p:cNvCxnSpPr>
          <p:nvPr/>
        </p:nvCxnSpPr>
        <p:spPr>
          <a:xfrm>
            <a:off x="3784582" y="1686357"/>
            <a:ext cx="34574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5D3E920-AF3C-4FDB-A768-402015F524C3}"/>
              </a:ext>
            </a:extLst>
          </p:cNvPr>
          <p:cNvCxnSpPr>
            <a:cxnSpLocks/>
          </p:cNvCxnSpPr>
          <p:nvPr/>
        </p:nvCxnSpPr>
        <p:spPr>
          <a:xfrm>
            <a:off x="9642997" y="1686329"/>
            <a:ext cx="13785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99" y="2586925"/>
            <a:ext cx="5655092" cy="263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06D0B7-E80F-4F03-81F0-BBF969B2BE37}"/>
              </a:ext>
            </a:extLst>
          </p:cNvPr>
          <p:cNvSpPr txBox="1"/>
          <p:nvPr/>
        </p:nvSpPr>
        <p:spPr>
          <a:xfrm>
            <a:off x="5513315" y="1753376"/>
            <a:ext cx="653903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 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biết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đến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nhơ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557E033-31FF-438A-80C9-2B12491A32EB}"/>
              </a:ext>
            </a:extLst>
          </p:cNvPr>
          <p:cNvSpPr txBox="1"/>
          <p:nvPr/>
        </p:nvSpPr>
        <p:spPr>
          <a:xfrm>
            <a:off x="5927725" y="2364415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cối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nào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DA89BC3-3D4E-4952-B404-22F25DC80D85}"/>
              </a:ext>
            </a:extLst>
          </p:cNvPr>
          <p:cNvSpPr txBox="1"/>
          <p:nvPr/>
        </p:nvSpPr>
        <p:spPr>
          <a:xfrm>
            <a:off x="5949691" y="2803640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có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những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vật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5C9E8C-D949-4909-A7FC-10282F44C557}"/>
              </a:ext>
            </a:extLst>
          </p:cNvPr>
          <p:cNvSpPr txBox="1"/>
          <p:nvPr/>
        </p:nvSpPr>
        <p:spPr>
          <a:xfrm>
            <a:off x="5971657" y="3264982"/>
            <a:ext cx="61368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cảm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nghi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̃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của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vê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̀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khu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rừng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</a:t>
            </a:r>
            <a:r>
              <a:rPr lang="en-US" sz="2800" dirty="0">
                <a:solidFill>
                  <a:srgbClr val="1B3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́?</a:t>
            </a:r>
            <a:endParaRPr lang="vi-VN" sz="2800" dirty="0">
              <a:solidFill>
                <a:srgbClr val="1B3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917860" y="822144"/>
            <a:ext cx="20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Rừng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7FB8F7-C92A-4C63-8206-C8FA7E4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310" y="2733229"/>
            <a:ext cx="5801401" cy="2707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5349C3-E3F9-4203-A888-C897F71F5D47}"/>
              </a:ext>
            </a:extLst>
          </p:cNvPr>
          <p:cNvSpPr/>
          <p:nvPr/>
        </p:nvSpPr>
        <p:spPr>
          <a:xfrm>
            <a:off x="3537409" y="1750800"/>
            <a:ext cx="8227871" cy="738466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Làm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thê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́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nào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đê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̉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bảo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vê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̣ </a:t>
            </a:r>
            <a:r>
              <a:rPr lang="en-US" sz="4000" b="1" dirty="0" err="1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rừng</a:t>
            </a:r>
            <a:r>
              <a:rPr lang="en-US" sz="4000" b="1" dirty="0">
                <a:solidFill>
                  <a:srgbClr val="1D4861"/>
                </a:solidFill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8641">
            <a:off x="2550122" y="-1322264"/>
            <a:ext cx="2702087" cy="250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78496">
            <a:off x="27773" y="-162163"/>
            <a:ext cx="2286728" cy="21708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76984">
            <a:off x="-442165" y="927101"/>
            <a:ext cx="2426516" cy="286632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-284554">
            <a:off x="1407626" y="2464212"/>
            <a:ext cx="10043072" cy="2564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30"/>
              </a:lnSpc>
            </a:pP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Xin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chào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hẹn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gặp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lại</a:t>
            </a:r>
            <a:r>
              <a:rPr lang="en-US" sz="7200" dirty="0">
                <a:solidFill>
                  <a:srgbClr val="00606E"/>
                </a:solidFill>
                <a:latin typeface="SVN-Gretoon" panose="02040603050506020204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571358">
            <a:off x="7066892" y="5545227"/>
            <a:ext cx="2651928" cy="2456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121503">
            <a:off x="10247983" y="4998878"/>
            <a:ext cx="2244280" cy="21305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323015">
            <a:off x="10236147" y="3083952"/>
            <a:ext cx="2381473" cy="28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0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609137" y="777685"/>
            <a:ext cx="2530430" cy="1768521"/>
            <a:chOff x="340718" y="617893"/>
            <a:chExt cx="1642272" cy="132639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718" y="628540"/>
              <a:ext cx="1613647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C7D77"/>
                  </a:solidFill>
                  <a:latin typeface="+mj-lt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3551423" y="206121"/>
            <a:ext cx="848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667308" y="1696338"/>
            <a:ext cx="9442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8158" y="2186443"/>
            <a:ext cx="927752" cy="488951"/>
          </a:xfrm>
          <a:prstGeom prst="rect">
            <a:avLst/>
          </a:prstGeom>
        </p:spPr>
      </p:pic>
      <p:pic>
        <p:nvPicPr>
          <p:cNvPr id="8" name="Picture 7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025871DE-0D13-4BE7-9E6F-873CA5092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05" y="2327878"/>
            <a:ext cx="3745208" cy="42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组合 9">
            <a:extLst>
              <a:ext uri="{FF2B5EF4-FFF2-40B4-BE49-F238E27FC236}">
                <a16:creationId xmlns="" xmlns:a16="http://schemas.microsoft.com/office/drawing/2014/main" id="{2CA2CD7E-E524-41F3-A80F-BDC4A99181D5}"/>
              </a:ext>
            </a:extLst>
          </p:cNvPr>
          <p:cNvGrpSpPr/>
          <p:nvPr/>
        </p:nvGrpSpPr>
        <p:grpSpPr>
          <a:xfrm>
            <a:off x="288499" y="227637"/>
            <a:ext cx="8296701" cy="1509739"/>
            <a:chOff x="4064069" y="320220"/>
            <a:chExt cx="3721876" cy="1033905"/>
          </a:xfrm>
        </p:grpSpPr>
        <p:pic>
          <p:nvPicPr>
            <p:cNvPr id="16" name="图形 1">
              <a:extLst>
                <a:ext uri="{FF2B5EF4-FFF2-40B4-BE49-F238E27FC236}">
                  <a16:creationId xmlns="" xmlns:a16="http://schemas.microsoft.com/office/drawing/2014/main" id="{B97A3DC6-0406-40A3-BE6E-1227B4358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3354326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2">
              <a:extLst>
                <a:ext uri="{FF2B5EF4-FFF2-40B4-BE49-F238E27FC236}">
                  <a16:creationId xmlns="" xmlns:a16="http://schemas.microsoft.com/office/drawing/2014/main" id="{F7FBD224-33D1-48A7-B0FF-E449290E6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18" name="文本框 4">
              <a:extLst>
                <a:ext uri="{FF2B5EF4-FFF2-40B4-BE49-F238E27FC236}">
                  <a16:creationId xmlns="" xmlns:a16="http://schemas.microsoft.com/office/drawing/2014/main" id="{C84CC594-07CF-4347-90B0-A384E9A14CE5}"/>
                </a:ext>
              </a:extLst>
            </p:cNvPr>
            <p:cNvSpPr txBox="1"/>
            <p:nvPr/>
          </p:nvSpPr>
          <p:spPr>
            <a:xfrm>
              <a:off x="4620643" y="576179"/>
              <a:ext cx="2953675" cy="569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zh-CN" sz="4800" b="1" kern="0" dirty="0">
                  <a:solidFill>
                    <a:srgbClr val="FFC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YÊU CẦU CẦN ĐẠT</a:t>
              </a:r>
              <a:endParaRPr lang="zh-CN" altLang="en-US" sz="4800" b="1" kern="0" dirty="0">
                <a:solidFill>
                  <a:srgbClr val="FFC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A45CA841-7B07-4490-A546-CE61B7F08DF3}"/>
              </a:ext>
            </a:extLst>
          </p:cNvPr>
          <p:cNvSpPr/>
          <p:nvPr/>
        </p:nvSpPr>
        <p:spPr>
          <a:xfrm>
            <a:off x="530697" y="1850702"/>
            <a:ext cx="10216539" cy="974912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Ngắt nghỉ hợp lí.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="" xmlns:a16="http://schemas.microsoft.com/office/drawing/2014/main" id="{A31C0A31-A8C6-4428-8BFC-B0AB4F8F8A73}"/>
              </a:ext>
            </a:extLst>
          </p:cNvPr>
          <p:cNvSpPr/>
          <p:nvPr/>
        </p:nvSpPr>
        <p:spPr>
          <a:xfrm>
            <a:off x="530696" y="2979426"/>
            <a:ext cx="10216539" cy="1729918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</a:t>
            </a:r>
            <a:r>
              <a:rPr lang="en-US" sz="4400" i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nl-NL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xung quanh chúng ta là một thế giới vô cùng kì thú và hấp dẫn.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377">
              <a:defRPr/>
            </a:pPr>
            <a:r>
              <a:rPr lang="vi-VN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r>
              <a:rPr lang="en-US" sz="36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="" xmlns:a16="http://schemas.microsoft.com/office/drawing/2014/main" id="{D53EA539-9DCC-4014-B0CA-BF8D8EF567EE}"/>
              </a:ext>
            </a:extLst>
          </p:cNvPr>
          <p:cNvSpPr/>
          <p:nvPr/>
        </p:nvSpPr>
        <p:spPr>
          <a:xfrm>
            <a:off x="530696" y="4850702"/>
            <a:ext cx="10216539" cy="1659433"/>
          </a:xfrm>
          <a:prstGeom prst="roundRect">
            <a:avLst/>
          </a:prstGeom>
          <a:solidFill>
            <a:srgbClr val="FFE8D6"/>
          </a:solidFill>
          <a:ln w="38100" cap="flat" cmpd="sng" algn="ctr">
            <a:solidFill>
              <a:srgbClr val="68402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 defTabSz="914377">
              <a:defRPr/>
            </a:pPr>
            <a:r>
              <a:rPr lang="vi-VN" sz="36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3. </a:t>
            </a:r>
            <a:r>
              <a:rPr lang="nl-NL" sz="4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tình yêu thiên nhiên, sự hứng thú khi khám phá thế giới thiên nhiên kì thú.</a:t>
            </a:r>
            <a:endParaRPr lang="en-US" sz="4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79804" y="1874734"/>
            <a:ext cx="4960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Tiết 1 + 2: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     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Đọc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indent="228594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228594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070854" cy="804294"/>
            <a:chOff x="527970" y="-94305"/>
            <a:chExt cx="2303141" cy="60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3" y="-94305"/>
              <a:ext cx="15679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MẪU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Khướu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  <a:p>
            <a:pPr indent="228594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say: 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594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 indent="228594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11" y="822246"/>
            <a:ext cx="9152379" cy="5787037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27" y="-49730"/>
            <a:ext cx="2969769" cy="22642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839A60-CAB4-4ADB-AE90-196F17DFFAA0}"/>
              </a:ext>
            </a:extLst>
          </p:cNvPr>
          <p:cNvSpPr txBox="1"/>
          <p:nvPr/>
        </p:nvSpPr>
        <p:spPr>
          <a:xfrm>
            <a:off x="2809098" y="1977048"/>
            <a:ext cx="70377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38077FA-3FE3-4EB1-97D7-6BCE13B1A00D}"/>
              </a:ext>
            </a:extLst>
          </p:cNvPr>
          <p:cNvSpPr txBox="1"/>
          <p:nvPr/>
        </p:nvSpPr>
        <p:spPr>
          <a:xfrm>
            <a:off x="2388914" y="2932767"/>
            <a:ext cx="4647637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nổi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mõ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ED5FCC-7CE0-40CB-B7D4-6F389AE25113}"/>
              </a:ext>
            </a:extLst>
          </p:cNvPr>
          <p:cNvSpPr txBox="1"/>
          <p:nvPr/>
        </p:nvSpPr>
        <p:spPr>
          <a:xfrm>
            <a:off x="2533277" y="3838849"/>
            <a:ext cx="340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rừng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8CE1B3-8853-4CDE-8123-C5D4E6F69337}"/>
              </a:ext>
            </a:extLst>
          </p:cNvPr>
          <p:cNvSpPr txBox="1"/>
          <p:nvPr/>
        </p:nvSpPr>
        <p:spPr>
          <a:xfrm>
            <a:off x="6072191" y="2952065"/>
            <a:ext cx="47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khướu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A057C2-CE31-4218-98B0-7AE2D6D826FF}"/>
              </a:ext>
            </a:extLst>
          </p:cNvPr>
          <p:cNvSpPr txBox="1"/>
          <p:nvPr/>
        </p:nvSpPr>
        <p:spPr>
          <a:xfrm>
            <a:off x="6503517" y="3870817"/>
            <a:ext cx="3920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lĩnh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xướng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1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="" xmlns:a16="http://schemas.microsoft.com/office/drawing/2014/main" id="{7E09FF16-6762-41B5-A1BC-96F4C520F102}"/>
              </a:ext>
            </a:extLst>
          </p:cNvPr>
          <p:cNvSpPr/>
          <p:nvPr/>
        </p:nvSpPr>
        <p:spPr>
          <a:xfrm>
            <a:off x="1194836" y="293624"/>
            <a:ext cx="2852335" cy="700229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6" y="959637"/>
            <a:ext cx="3612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vòng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rồi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gảy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áo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Khoác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395075" y="245111"/>
            <a:ext cx="3506365" cy="804294"/>
            <a:chOff x="527970" y="-94305"/>
            <a:chExt cx="2629774" cy="603220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63142" y="-94305"/>
              <a:ext cx="18946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Đọc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nối</a:t>
              </a:r>
              <a:r>
                <a: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tiếp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527970" y="-16256"/>
              <a:ext cx="582308" cy="525171"/>
            </a:xfrm>
            <a:prstGeom prst="roundRect">
              <a:avLst>
                <a:gd name="adj" fmla="val 30333"/>
              </a:avLst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439628"/>
            <a:ext cx="579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6105986" y="3277274"/>
            <a:ext cx="33354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dội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múa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Khướu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lĩnh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xướng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ảo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hoài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Nấm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Tới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suối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nhìn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say: 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kìa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cọn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</a:p>
          <a:p>
            <a:pPr marL="0" marR="0" lvl="0" indent="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fabric&#10;&#10;Description automatically generated">
            <a:extLst>
              <a:ext uri="{FF2B5EF4-FFF2-40B4-BE49-F238E27FC236}">
                <a16:creationId xmlns="" xmlns:a16="http://schemas.microsoft.com/office/drawing/2014/main" id="{26BA2C38-256F-44E9-9045-4CE02D399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460" y="570361"/>
            <a:ext cx="2428085" cy="330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E142F1F-63E2-43EA-BCA2-0A323557D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79" y="4492650"/>
            <a:ext cx="2019471" cy="1405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A picture containing text, nature, shore&#10;&#10;Description automatically generated">
            <a:extLst>
              <a:ext uri="{FF2B5EF4-FFF2-40B4-BE49-F238E27FC236}">
                <a16:creationId xmlns="" xmlns:a16="http://schemas.microsoft.com/office/drawing/2014/main" id="{A3C26168-8F42-4CCB-925B-378544AF9E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12" y="3733593"/>
            <a:ext cx="1960075" cy="1138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 screenshot of a video game&#10;&#10;Description automatically generated with medium confidence">
            <a:extLst>
              <a:ext uri="{FF2B5EF4-FFF2-40B4-BE49-F238E27FC236}">
                <a16:creationId xmlns="" xmlns:a16="http://schemas.microsoft.com/office/drawing/2014/main" id="{2396DD29-41ED-4D11-B59B-25F6AB028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5" y="4109672"/>
            <a:ext cx="1969974" cy="119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BAE2A27-82C9-4E46-B7D3-8D404E71BEBA}"/>
              </a:ext>
            </a:extLst>
          </p:cNvPr>
          <p:cNvSpPr/>
          <p:nvPr/>
        </p:nvSpPr>
        <p:spPr>
          <a:xfrm>
            <a:off x="940300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1C6B3CE-73AA-4B61-A1FA-BBE7BCD8786E}"/>
              </a:ext>
            </a:extLst>
          </p:cNvPr>
          <p:cNvSpPr/>
          <p:nvPr/>
        </p:nvSpPr>
        <p:spPr>
          <a:xfrm>
            <a:off x="940299" y="257007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D3188EB-B823-4F88-9CDD-B3036345CB26}"/>
              </a:ext>
            </a:extLst>
          </p:cNvPr>
          <p:cNvSpPr/>
          <p:nvPr/>
        </p:nvSpPr>
        <p:spPr>
          <a:xfrm>
            <a:off x="5926707" y="3346957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6D7F38D-CB71-4D5C-8642-AC0070516F80}"/>
              </a:ext>
            </a:extLst>
          </p:cNvPr>
          <p:cNvSpPr/>
          <p:nvPr/>
        </p:nvSpPr>
        <p:spPr>
          <a:xfrm>
            <a:off x="5926707" y="4859251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099005" y="959637"/>
            <a:ext cx="1064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594"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Mõ: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hoặc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phát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6FFFDF-1D49-4D68-AD91-28FE9681F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95075" y="349176"/>
            <a:ext cx="776410" cy="700229"/>
          </a:xfrm>
          <a:prstGeom prst="roundRect">
            <a:avLst>
              <a:gd name="adj" fmla="val 303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4273217" y="349176"/>
            <a:ext cx="548439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 HỘI RỪNG XANH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3E79ECE-0754-47CF-BD00-BAF932A2951F}"/>
              </a:ext>
            </a:extLst>
          </p:cNvPr>
          <p:cNvSpPr/>
          <p:nvPr/>
        </p:nvSpPr>
        <p:spPr>
          <a:xfrm>
            <a:off x="843379" y="1049405"/>
            <a:ext cx="435005" cy="362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A6EBFC5-8551-4150-9696-D139D4368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425" y="2505075"/>
            <a:ext cx="5224453" cy="391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7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4430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1162</Words>
  <Application>Microsoft Office PowerPoint</Application>
  <PresentationFormat>Widescreen</PresentationFormat>
  <Paragraphs>211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Microsoft YaHei</vt:lpstr>
      <vt:lpstr>Arial</vt:lpstr>
      <vt:lpstr>Arial-Rounded</vt:lpstr>
      <vt:lpstr>Calibri</vt:lpstr>
      <vt:lpstr>Public Sans</vt:lpstr>
      <vt:lpstr>Satisfy</vt:lpstr>
      <vt:lpstr>SVN-Gretoon</vt:lpstr>
      <vt:lpstr>Times New Roman</vt:lpstr>
      <vt:lpstr>Verdana</vt:lpstr>
      <vt:lpstr>Wingdings</vt:lpstr>
      <vt:lpstr>方正静蕾简体</vt:lpstr>
      <vt:lpstr>等线</vt:lpstr>
      <vt:lpstr>等线 Light</vt:lpstr>
      <vt:lpstr>Office Theme</vt:lpstr>
      <vt:lpstr>千图网拥有20W+精美PPT模板 更多PPT模板下载至：www.58pic.com/office/ppt​​</vt:lpstr>
      <vt:lpstr>Castaway in a Desert Island by Slidesgo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41</cp:revision>
  <dcterms:created xsi:type="dcterms:W3CDTF">2021-07-20T01:55:21Z</dcterms:created>
  <dcterms:modified xsi:type="dcterms:W3CDTF">2023-03-13T07:17:09Z</dcterms:modified>
</cp:coreProperties>
</file>