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02" r:id="rId4"/>
  </p:sldMasterIdLst>
  <p:notesMasterIdLst>
    <p:notesMasterId r:id="rId15"/>
  </p:notesMasterIdLst>
  <p:sldIdLst>
    <p:sldId id="289" r:id="rId5"/>
    <p:sldId id="334" r:id="rId6"/>
    <p:sldId id="333" r:id="rId7"/>
    <p:sldId id="329" r:id="rId8"/>
    <p:sldId id="344" r:id="rId9"/>
    <p:sldId id="404" r:id="rId10"/>
    <p:sldId id="405" r:id="rId11"/>
    <p:sldId id="406" r:id="rId12"/>
    <p:sldId id="337" r:id="rId13"/>
    <p:sldId id="33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B9AD0-F4E4-40EF-B396-60A689F07E7A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5BC39-EDD7-4C45-A1E3-E4E5F8192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2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87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78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8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614838"/>
      </p:ext>
    </p:extLst>
  </p:cSld>
  <p:clrMapOvr>
    <a:masterClrMapping/>
  </p:clrMapOvr>
  <p:transition spd="slow" advTm="12737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521566"/>
      </p:ext>
    </p:extLst>
  </p:cSld>
  <p:clrMapOvr>
    <a:masterClrMapping/>
  </p:clrMapOvr>
  <p:transition spd="slow" advTm="12737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177196"/>
      </p:ext>
    </p:extLst>
  </p:cSld>
  <p:clrMapOvr>
    <a:masterClrMapping/>
  </p:clrMapOvr>
  <p:transition spd="slow" advTm="12737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919269"/>
      </p:ext>
    </p:extLst>
  </p:cSld>
  <p:clrMapOvr>
    <a:masterClrMapping/>
  </p:clrMapOvr>
  <p:transition spd="slow" advTm="12737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1198"/>
      </p:ext>
    </p:extLst>
  </p:cSld>
  <p:clrMapOvr>
    <a:masterClrMapping/>
  </p:clrMapOvr>
  <p:transition spd="slow" advTm="12737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292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201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31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855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0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71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38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094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048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28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135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06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286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208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82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8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4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028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05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918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0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344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218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235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61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36833"/>
      </p:ext>
    </p:extLst>
  </p:cSld>
  <p:clrMapOvr>
    <a:masterClrMapping/>
  </p:clrMapOvr>
  <p:transition spd="slow" advTm="12737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78435"/>
      </p:ext>
    </p:extLst>
  </p:cSld>
  <p:clrMapOvr>
    <a:masterClrMapping/>
  </p:clrMapOvr>
  <p:transition spd="slow" advTm="12737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41706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857316"/>
      </p:ext>
    </p:extLst>
  </p:cSld>
  <p:clrMapOvr>
    <a:masterClrMapping/>
  </p:clrMapOvr>
  <p:transition spd="slow" advTm="12737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97912"/>
      </p:ext>
    </p:extLst>
  </p:cSld>
  <p:clrMapOvr>
    <a:masterClrMapping/>
  </p:clrMapOvr>
  <p:transition spd="slow" advTm="12737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349686"/>
      </p:ext>
    </p:extLst>
  </p:cSld>
  <p:clrMapOvr>
    <a:masterClrMapping/>
  </p:clrMapOvr>
  <p:transition spd="slow" advTm="12737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BA1585-7051-464F-BF47-53E08BF780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266699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9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11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02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4162956-5CB0-4FEB-A743-0729203F5A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DBFB-CFD2-48AA-8FE1-55CF1AE6D1D6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E69135EB-F06C-42EA-9937-7D246FBC9A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147337-90D2-454E-8601-9C12BF72CD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C29EEB-FD6D-463B-82F3-7264B4E639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6623D5-CDF8-443C-9985-A11B0503A1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BEF88-6CC1-41F3-8D0B-C7A499F1AD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40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5" name="Google Shape;961;p9">
            <a:extLst>
              <a:ext uri="{FF2B5EF4-FFF2-40B4-BE49-F238E27FC236}">
                <a16:creationId xmlns:a16="http://schemas.microsoft.com/office/drawing/2014/main" id="{54285490-B3CA-4238-8F72-37AECC567B86}"/>
              </a:ext>
            </a:extLst>
          </p:cNvPr>
          <p:cNvSpPr/>
          <p:nvPr/>
        </p:nvSpPr>
        <p:spPr>
          <a:xfrm>
            <a:off x="4020032" y="662551"/>
            <a:ext cx="740628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nghệ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29CB0-88F8-4AD0-BB89-2D84F45F10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9652" y="1442120"/>
            <a:ext cx="7407282" cy="1847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7CBAD9-E44B-5755-4649-14C2520A2BD0}"/>
              </a:ext>
            </a:extLst>
          </p:cNvPr>
          <p:cNvSpPr txBox="1"/>
          <p:nvPr/>
        </p:nvSpPr>
        <p:spPr>
          <a:xfrm>
            <a:off x="9542502" y="2143638"/>
            <a:ext cx="2503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40">
        <p14:window dir="vert"/>
      </p:transition>
    </mc:Choice>
    <mc:Fallback xmlns="">
      <p:transition spd="slow" advTm="2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737">
        <p:circle/>
      </p:transition>
    </mc:Choice>
    <mc:Fallback xmlns="">
      <p:transition spd="slow" advTm="127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đèn giao thông">
            <a:hlinkClick r:id="" action="ppaction://media"/>
            <a:extLst>
              <a:ext uri="{FF2B5EF4-FFF2-40B4-BE49-F238E27FC236}">
                <a16:creationId xmlns:a16="http://schemas.microsoft.com/office/drawing/2014/main" id="{C634239C-785A-4DEC-8108-C15928B43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2775404" y="4904072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015443" y="4904072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710213" y="4965223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472032" y="5107954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sp>
        <p:nvSpPr>
          <p:cNvPr id="14" name="Rounded Rectangular Callout 8">
            <a:extLst>
              <a:ext uri="{FF2B5EF4-FFF2-40B4-BE49-F238E27FC236}">
                <a16:creationId xmlns:a16="http://schemas.microsoft.com/office/drawing/2014/main" id="{7F7639C2-332E-48BE-9DA8-FA0B10B595F0}"/>
              </a:ext>
            </a:extLst>
          </p:cNvPr>
          <p:cNvSpPr/>
          <p:nvPr/>
        </p:nvSpPr>
        <p:spPr>
          <a:xfrm>
            <a:off x="2090056" y="8560921"/>
            <a:ext cx="8476343" cy="1264757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KIẾN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THỨC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MỚI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8582" y="43172"/>
            <a:ext cx="5792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3154" y="1444723"/>
            <a:ext cx="949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55189" y="317687"/>
            <a:ext cx="9260958" cy="1808924"/>
          </a:xfrm>
          <a:prstGeom prst="wedgeRoundRectCallout">
            <a:avLst>
              <a:gd name="adj1" fmla="val -48806"/>
              <a:gd name="adj2" fmla="val 107742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0638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81694" y="338853"/>
            <a:ext cx="9260958" cy="1808924"/>
          </a:xfrm>
          <a:prstGeom prst="wedgeRoundRectCallout">
            <a:avLst>
              <a:gd name="adj1" fmla="val -48806"/>
              <a:gd name="adj2" fmla="val 107742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39441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3" t="16647" r="14273" b="47798"/>
          <a:stretch/>
        </p:blipFill>
        <p:spPr>
          <a:xfrm>
            <a:off x="164592" y="0"/>
            <a:ext cx="11786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76081"/>
      </p:ext>
    </p:extLst>
  </p:cSld>
  <p:clrMapOvr>
    <a:masterClrMapping/>
  </p:clrMapOvr>
  <p:transition spd="slow" advTm="12737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3" t="22787" r="12727" b="30505"/>
          <a:stretch/>
        </p:blipFill>
        <p:spPr>
          <a:xfrm>
            <a:off x="434936" y="0"/>
            <a:ext cx="10820262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5485"/>
      </p:ext>
    </p:extLst>
  </p:cSld>
  <p:clrMapOvr>
    <a:masterClrMapping/>
  </p:clrMapOvr>
  <p:transition spd="slow" advTm="12737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39998" y="247269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91" y="3299428"/>
            <a:ext cx="2275493" cy="355857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62</Words>
  <Application>Microsoft Office PowerPoint</Application>
  <PresentationFormat>Widescreen</PresentationFormat>
  <Paragraphs>18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Coiny</vt:lpstr>
      <vt:lpstr>Helvetica</vt:lpstr>
      <vt:lpstr>Times New Roman</vt:lpstr>
      <vt:lpstr>字魂36号-正文宋楷</vt:lpstr>
      <vt:lpstr>4_Office 主题​​</vt:lpstr>
      <vt:lpstr>Office 主题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30</cp:revision>
  <dcterms:created xsi:type="dcterms:W3CDTF">2022-11-16T11:44:59Z</dcterms:created>
  <dcterms:modified xsi:type="dcterms:W3CDTF">2023-03-24T01:43:20Z</dcterms:modified>
</cp:coreProperties>
</file>