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540" r:id="rId2"/>
    <p:sldId id="500" r:id="rId3"/>
    <p:sldId id="503" r:id="rId4"/>
    <p:sldId id="542" r:id="rId5"/>
    <p:sldId id="505" r:id="rId6"/>
    <p:sldId id="543" r:id="rId7"/>
    <p:sldId id="510" r:id="rId8"/>
    <p:sldId id="511" r:id="rId9"/>
    <p:sldId id="512" r:id="rId10"/>
    <p:sldId id="513" r:id="rId11"/>
    <p:sldId id="514" r:id="rId12"/>
    <p:sldId id="516" r:id="rId13"/>
    <p:sldId id="544" r:id="rId14"/>
    <p:sldId id="518" r:id="rId15"/>
    <p:sldId id="517" r:id="rId16"/>
    <p:sldId id="519" r:id="rId17"/>
    <p:sldId id="520" r:id="rId18"/>
    <p:sldId id="521" r:id="rId19"/>
    <p:sldId id="523" r:id="rId20"/>
    <p:sldId id="524" r:id="rId21"/>
    <p:sldId id="525" r:id="rId22"/>
    <p:sldId id="527" r:id="rId23"/>
    <p:sldId id="546" r:id="rId24"/>
    <p:sldId id="547" r:id="rId25"/>
    <p:sldId id="548" r:id="rId26"/>
    <p:sldId id="549" r:id="rId27"/>
    <p:sldId id="550" r:id="rId28"/>
    <p:sldId id="551" r:id="rId29"/>
    <p:sldId id="552" r:id="rId30"/>
    <p:sldId id="553" r:id="rId31"/>
    <p:sldId id="554" r:id="rId32"/>
    <p:sldId id="557" r:id="rId33"/>
    <p:sldId id="555" r:id="rId34"/>
    <p:sldId id="556" r:id="rId35"/>
    <p:sldId id="558" r:id="rId36"/>
    <p:sldId id="559" r:id="rId37"/>
    <p:sldId id="560" r:id="rId38"/>
    <p:sldId id="529" r:id="rId39"/>
    <p:sldId id="530" r:id="rId40"/>
    <p:sldId id="531" r:id="rId41"/>
    <p:sldId id="532" r:id="rId42"/>
    <p:sldId id="533" r:id="rId43"/>
    <p:sldId id="534" r:id="rId44"/>
    <p:sldId id="538" r:id="rId45"/>
    <p:sldId id="539"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99"/>
    <a:srgbClr val="D60093"/>
    <a:srgbClr val="FF0000"/>
    <a:srgbClr val="FF33CC"/>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2" autoAdjust="0"/>
    <p:restoredTop sz="94667" autoAdjust="0"/>
  </p:normalViewPr>
  <p:slideViewPr>
    <p:cSldViewPr>
      <p:cViewPr>
        <p:scale>
          <a:sx n="77" d="100"/>
          <a:sy n="77" d="100"/>
        </p:scale>
        <p:origin x="-126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93675F8-0A6F-4750-84A0-5B4742F3F276}" type="slidenum">
              <a:rPr lang="en-US"/>
              <a:pPr/>
              <a:t>‹#›</a:t>
            </a:fld>
            <a:endParaRPr lang="en-US"/>
          </a:p>
        </p:txBody>
      </p:sp>
    </p:spTree>
    <p:extLst>
      <p:ext uri="{BB962C8B-B14F-4D97-AF65-F5344CB8AC3E}">
        <p14:creationId xmlns:p14="http://schemas.microsoft.com/office/powerpoint/2010/main" val="1158189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2F54EBF-4375-4E9D-868C-1CC7D4FB05DA}" type="slidenum">
              <a:rPr lang="en-US"/>
              <a:pPr/>
              <a:t>5</a:t>
            </a:fld>
            <a:endParaRPr lang="en-US"/>
          </a:p>
        </p:txBody>
      </p:sp>
      <p:sp>
        <p:nvSpPr>
          <p:cNvPr id="1280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fld id="{36F51A2E-DA1D-4781-B20E-2C685E7396A8}" type="slidenum">
              <a:rPr lang="en-US" sz="1200">
                <a:latin typeface="Comic Sans MS" panose="030F0702030302020204" pitchFamily="66" charset="0"/>
              </a:rPr>
              <a:pPr algn="r" eaLnBrk="0" hangingPunct="0"/>
              <a:t>5</a:t>
            </a:fld>
            <a:endParaRPr lang="en-US" sz="1200">
              <a:latin typeface="Comic Sans MS" panose="030F0702030302020204" pitchFamily="66" charset="0"/>
            </a:endParaRPr>
          </a:p>
        </p:txBody>
      </p:sp>
      <p:sp>
        <p:nvSpPr>
          <p:cNvPr id="128003"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128004" name="Rectangle 3"/>
          <p:cNvSpPr>
            <a:spLocks noGrp="1" noChangeArrowheads="1"/>
          </p:cNvSpPr>
          <p:nvPr>
            <p:ph type="body" idx="1"/>
          </p:nvPr>
        </p:nvSpPr>
        <p:spPr/>
        <p:txBody>
          <a:bodyPr/>
          <a:lstStyle/>
          <a:p>
            <a:r>
              <a:rPr lang="en-US"/>
              <a:t> - HS đọc thông tin về bảng số liệu </a:t>
            </a:r>
          </a:p>
          <a:p>
            <a:r>
              <a:rPr lang="en-US"/>
              <a:t> - HS thảo luận nhóm đôi </a:t>
            </a:r>
          </a:p>
          <a:p>
            <a:r>
              <a:rPr lang="en-US"/>
              <a:t> - HS trả lời </a:t>
            </a:r>
          </a:p>
        </p:txBody>
      </p:sp>
    </p:spTree>
    <p:extLst>
      <p:ext uri="{BB962C8B-B14F-4D97-AF65-F5344CB8AC3E}">
        <p14:creationId xmlns:p14="http://schemas.microsoft.com/office/powerpoint/2010/main" val="57600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BAAF9D-0896-4BF6-8994-1188B6737ADA}" type="slidenum">
              <a:rPr lang="en-US"/>
              <a:pPr/>
              <a:t>‹#›</a:t>
            </a:fld>
            <a:endParaRPr lang="en-US"/>
          </a:p>
        </p:txBody>
      </p:sp>
    </p:spTree>
    <p:extLst>
      <p:ext uri="{BB962C8B-B14F-4D97-AF65-F5344CB8AC3E}">
        <p14:creationId xmlns:p14="http://schemas.microsoft.com/office/powerpoint/2010/main" val="3899975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5D4F72-DF47-4D89-BD7A-663F660D0873}" type="slidenum">
              <a:rPr lang="en-US"/>
              <a:pPr/>
              <a:t>‹#›</a:t>
            </a:fld>
            <a:endParaRPr lang="en-US"/>
          </a:p>
        </p:txBody>
      </p:sp>
    </p:spTree>
    <p:extLst>
      <p:ext uri="{BB962C8B-B14F-4D97-AF65-F5344CB8AC3E}">
        <p14:creationId xmlns:p14="http://schemas.microsoft.com/office/powerpoint/2010/main" val="288143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227A53-78E7-47C8-A778-D499D1315C10}" type="slidenum">
              <a:rPr lang="en-US"/>
              <a:pPr/>
              <a:t>‹#›</a:t>
            </a:fld>
            <a:endParaRPr lang="en-US"/>
          </a:p>
        </p:txBody>
      </p:sp>
    </p:spTree>
    <p:extLst>
      <p:ext uri="{BB962C8B-B14F-4D97-AF65-F5344CB8AC3E}">
        <p14:creationId xmlns:p14="http://schemas.microsoft.com/office/powerpoint/2010/main" val="113613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B982C7-56CC-4E9D-BE6F-35AD479867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3984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1C4D97-CAB3-4DBA-9C04-538C5681D4CC}" type="slidenum">
              <a:rPr lang="en-US"/>
              <a:pPr/>
              <a:t>‹#›</a:t>
            </a:fld>
            <a:endParaRPr lang="en-US"/>
          </a:p>
        </p:txBody>
      </p:sp>
    </p:spTree>
    <p:extLst>
      <p:ext uri="{BB962C8B-B14F-4D97-AF65-F5344CB8AC3E}">
        <p14:creationId xmlns:p14="http://schemas.microsoft.com/office/powerpoint/2010/main" val="217117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2766FF-2AD0-43B5-962F-2BAADA43DBA7}" type="slidenum">
              <a:rPr lang="en-US"/>
              <a:pPr/>
              <a:t>‹#›</a:t>
            </a:fld>
            <a:endParaRPr lang="en-US"/>
          </a:p>
        </p:txBody>
      </p:sp>
    </p:spTree>
    <p:extLst>
      <p:ext uri="{BB962C8B-B14F-4D97-AF65-F5344CB8AC3E}">
        <p14:creationId xmlns:p14="http://schemas.microsoft.com/office/powerpoint/2010/main" val="396290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2602CF-F0F8-410B-A8D0-B91CDC7BFEA3}" type="slidenum">
              <a:rPr lang="en-US"/>
              <a:pPr/>
              <a:t>‹#›</a:t>
            </a:fld>
            <a:endParaRPr lang="en-US"/>
          </a:p>
        </p:txBody>
      </p:sp>
    </p:spTree>
    <p:extLst>
      <p:ext uri="{BB962C8B-B14F-4D97-AF65-F5344CB8AC3E}">
        <p14:creationId xmlns:p14="http://schemas.microsoft.com/office/powerpoint/2010/main" val="351729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BBE5206-1146-419A-AE84-03D7ED361404}" type="slidenum">
              <a:rPr lang="en-US"/>
              <a:pPr/>
              <a:t>‹#›</a:t>
            </a:fld>
            <a:endParaRPr lang="en-US"/>
          </a:p>
        </p:txBody>
      </p:sp>
    </p:spTree>
    <p:extLst>
      <p:ext uri="{BB962C8B-B14F-4D97-AF65-F5344CB8AC3E}">
        <p14:creationId xmlns:p14="http://schemas.microsoft.com/office/powerpoint/2010/main" val="255831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0789DD0-CD39-4871-AA2E-122C2A57F9C2}" type="slidenum">
              <a:rPr lang="en-US"/>
              <a:pPr/>
              <a:t>‹#›</a:t>
            </a:fld>
            <a:endParaRPr lang="en-US"/>
          </a:p>
        </p:txBody>
      </p:sp>
    </p:spTree>
    <p:extLst>
      <p:ext uri="{BB962C8B-B14F-4D97-AF65-F5344CB8AC3E}">
        <p14:creationId xmlns:p14="http://schemas.microsoft.com/office/powerpoint/2010/main" val="1768700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FBCEB32-DDC2-42FB-85ED-B9F8C2C49BA2}" type="slidenum">
              <a:rPr lang="en-US"/>
              <a:pPr/>
              <a:t>‹#›</a:t>
            </a:fld>
            <a:endParaRPr lang="en-US"/>
          </a:p>
        </p:txBody>
      </p:sp>
    </p:spTree>
    <p:extLst>
      <p:ext uri="{BB962C8B-B14F-4D97-AF65-F5344CB8AC3E}">
        <p14:creationId xmlns:p14="http://schemas.microsoft.com/office/powerpoint/2010/main" val="178412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18DCB4-981F-455A-9DD7-228A21CCEA97}" type="slidenum">
              <a:rPr lang="en-US"/>
              <a:pPr/>
              <a:t>‹#›</a:t>
            </a:fld>
            <a:endParaRPr lang="en-US"/>
          </a:p>
        </p:txBody>
      </p:sp>
    </p:spTree>
    <p:extLst>
      <p:ext uri="{BB962C8B-B14F-4D97-AF65-F5344CB8AC3E}">
        <p14:creationId xmlns:p14="http://schemas.microsoft.com/office/powerpoint/2010/main" val="198255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6393267-2A16-492C-BE41-20A5E1E8A375}" type="slidenum">
              <a:rPr lang="en-US"/>
              <a:pPr/>
              <a:t>‹#›</a:t>
            </a:fld>
            <a:endParaRPr lang="en-US"/>
          </a:p>
        </p:txBody>
      </p:sp>
    </p:spTree>
    <p:extLst>
      <p:ext uri="{BB962C8B-B14F-4D97-AF65-F5344CB8AC3E}">
        <p14:creationId xmlns:p14="http://schemas.microsoft.com/office/powerpoint/2010/main" val="336569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DF7825B-D62C-4E31-A315-5D59B694531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8"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0.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http://www.thoiaotrang.com/images/rose1.gif"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90.gif"/><Relationship Id="rId13" Type="http://schemas.openxmlformats.org/officeDocument/2006/relationships/image" Target="../media/image95.gif"/><Relationship Id="rId3" Type="http://schemas.openxmlformats.org/officeDocument/2006/relationships/image" Target="../media/image85.gif"/><Relationship Id="rId7" Type="http://schemas.openxmlformats.org/officeDocument/2006/relationships/image" Target="../media/image89.gif"/><Relationship Id="rId12" Type="http://schemas.openxmlformats.org/officeDocument/2006/relationships/image" Target="../media/image94.gif"/><Relationship Id="rId2" Type="http://schemas.openxmlformats.org/officeDocument/2006/relationships/slideLayout" Target="../slideLayouts/slideLayout2.xml"/><Relationship Id="rId16" Type="http://schemas.openxmlformats.org/officeDocument/2006/relationships/image" Target="../media/image98.gif"/><Relationship Id="rId1" Type="http://schemas.openxmlformats.org/officeDocument/2006/relationships/audio" Target="file:///D:\My%20Documents\Mot%20so%20con%20vat%20nuoi%20trong%20gia%20dinh\Co%20nuoi%20day%20tre%20-%20To%20thanh%20phuong.mp3" TargetMode="External"/><Relationship Id="rId6" Type="http://schemas.openxmlformats.org/officeDocument/2006/relationships/image" Target="../media/image88.gif"/><Relationship Id="rId11" Type="http://schemas.openxmlformats.org/officeDocument/2006/relationships/image" Target="../media/image93.gif"/><Relationship Id="rId5" Type="http://schemas.openxmlformats.org/officeDocument/2006/relationships/image" Target="../media/image87.gif"/><Relationship Id="rId15" Type="http://schemas.openxmlformats.org/officeDocument/2006/relationships/image" Target="../media/image97.gif"/><Relationship Id="rId10" Type="http://schemas.openxmlformats.org/officeDocument/2006/relationships/image" Target="../media/image92.gif"/><Relationship Id="rId4" Type="http://schemas.openxmlformats.org/officeDocument/2006/relationships/image" Target="../media/image86.gif"/><Relationship Id="rId9" Type="http://schemas.openxmlformats.org/officeDocument/2006/relationships/image" Target="../media/image91.png"/><Relationship Id="rId14" Type="http://schemas.openxmlformats.org/officeDocument/2006/relationships/image" Target="../media/image96.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47864" y="2132856"/>
            <a:ext cx="4752528" cy="2308324"/>
          </a:xfrm>
          <a:prstGeom prst="rect">
            <a:avLst/>
          </a:prstGeom>
        </p:spPr>
        <p:txBody>
          <a:bodyPr wrap="square">
            <a:spAutoFit/>
          </a:bodyPr>
          <a:lstStyle/>
          <a:p>
            <a:pPr>
              <a:spcBef>
                <a:spcPct val="50000"/>
              </a:spcBef>
            </a:pPr>
            <a:r>
              <a:rPr lang="en-US" sz="3600" u="sng" dirty="0" err="1">
                <a:solidFill>
                  <a:srgbClr val="0000FF"/>
                </a:solidFill>
                <a:latin typeface="Times New Roman" panose="02020603050405020304" pitchFamily="18" charset="0"/>
                <a:cs typeface="Times New Roman" panose="02020603050405020304" pitchFamily="18" charset="0"/>
              </a:rPr>
              <a:t>Câu</a:t>
            </a:r>
            <a:r>
              <a:rPr lang="en-US" sz="3600" u="sng" dirty="0">
                <a:solidFill>
                  <a:srgbClr val="0000FF"/>
                </a:solidFill>
                <a:latin typeface="Times New Roman" panose="02020603050405020304" pitchFamily="18" charset="0"/>
                <a:cs typeface="Times New Roman" panose="02020603050405020304" pitchFamily="18" charset="0"/>
              </a:rPr>
              <a:t> 1:</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Kể</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tên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đồng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bằng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duyên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hải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miền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Trung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theo</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thứ</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tự</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từ</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Bắc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vào</a:t>
            </a:r>
            <a:r>
              <a:rPr lang="en-US" sz="3600" dirty="0">
                <a:solidFill>
                  <a:srgbClr val="0000FF"/>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0264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k4.jpg"/>
          <p:cNvPicPr>
            <a:picLocks noChangeAspect="1" noChangeArrowheads="1"/>
          </p:cNvPicPr>
          <p:nvPr/>
        </p:nvPicPr>
        <p:blipFill>
          <a:blip r:embed="rId2"/>
          <a:srcRect/>
          <a:stretch>
            <a:fillRect/>
          </a:stretch>
        </p:blipFill>
        <p:spPr bwMode="auto">
          <a:xfrm>
            <a:off x="2590800" y="0"/>
            <a:ext cx="2282590" cy="2992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987" name="Picture 3" descr="D:\c1.jpg"/>
          <p:cNvPicPr>
            <a:picLocks noChangeAspect="1" noChangeArrowheads="1"/>
          </p:cNvPicPr>
          <p:nvPr/>
        </p:nvPicPr>
        <p:blipFill>
          <a:blip r:embed="rId3"/>
          <a:srcRect/>
          <a:stretch>
            <a:fillRect/>
          </a:stretch>
        </p:blipFill>
        <p:spPr bwMode="auto">
          <a:xfrm>
            <a:off x="5334000" y="0"/>
            <a:ext cx="1847850" cy="2476500"/>
          </a:xfrm>
          <a:prstGeom prst="ellipse">
            <a:avLst/>
          </a:prstGeom>
          <a:ln>
            <a:noFill/>
          </a:ln>
          <a:effectLst>
            <a:softEdge rad="112500"/>
          </a:effectLst>
        </p:spPr>
      </p:pic>
      <p:pic>
        <p:nvPicPr>
          <p:cNvPr id="41988" name="Picture 4" descr="D:\c2.jpg"/>
          <p:cNvPicPr>
            <a:picLocks noChangeAspect="1" noChangeArrowheads="1"/>
          </p:cNvPicPr>
          <p:nvPr/>
        </p:nvPicPr>
        <p:blipFill>
          <a:blip r:embed="rId4"/>
          <a:srcRect/>
          <a:stretch>
            <a:fillRect/>
          </a:stretch>
        </p:blipFill>
        <p:spPr bwMode="auto">
          <a:xfrm>
            <a:off x="6677025" y="2895600"/>
            <a:ext cx="2466975" cy="1847850"/>
          </a:xfrm>
          <a:prstGeom prst="rect">
            <a:avLst/>
          </a:prstGeom>
          <a:ln>
            <a:noFill/>
          </a:ln>
          <a:effectLst>
            <a:outerShdw blurRad="190500" algn="tl" rotWithShape="0">
              <a:srgbClr val="000000">
                <a:alpha val="70000"/>
              </a:srgbClr>
            </a:outerShdw>
          </a:effectLst>
        </p:spPr>
      </p:pic>
      <p:pic>
        <p:nvPicPr>
          <p:cNvPr id="41989" name="Picture 5" descr="D:\c3.jpg"/>
          <p:cNvPicPr>
            <a:picLocks noChangeAspect="1" noChangeArrowheads="1"/>
          </p:cNvPicPr>
          <p:nvPr/>
        </p:nvPicPr>
        <p:blipFill>
          <a:blip r:embed="rId5"/>
          <a:srcRect/>
          <a:stretch>
            <a:fillRect/>
          </a:stretch>
        </p:blipFill>
        <p:spPr bwMode="auto">
          <a:xfrm>
            <a:off x="7296150" y="0"/>
            <a:ext cx="1847850" cy="2466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991" name="Picture 7" descr="D:\k1.jpg"/>
          <p:cNvPicPr>
            <a:picLocks noChangeAspect="1" noChangeArrowheads="1"/>
          </p:cNvPicPr>
          <p:nvPr/>
        </p:nvPicPr>
        <p:blipFill>
          <a:blip r:embed="rId6"/>
          <a:srcRect/>
          <a:stretch>
            <a:fillRect/>
          </a:stretch>
        </p:blipFill>
        <p:spPr bwMode="auto">
          <a:xfrm>
            <a:off x="2590800" y="3895725"/>
            <a:ext cx="1971675" cy="2962275"/>
          </a:xfrm>
          <a:prstGeom prst="rect">
            <a:avLst/>
          </a:prstGeom>
          <a:ln>
            <a:noFill/>
          </a:ln>
          <a:effectLst>
            <a:outerShdw blurRad="190500" algn="tl" rotWithShape="0">
              <a:srgbClr val="000000">
                <a:alpha val="70000"/>
              </a:srgbClr>
            </a:outerShdw>
          </a:effectLst>
        </p:spPr>
      </p:pic>
      <p:pic>
        <p:nvPicPr>
          <p:cNvPr id="41992" name="Picture 8" descr="D:\k2.jpg"/>
          <p:cNvPicPr>
            <a:picLocks noChangeAspect="1" noChangeArrowheads="1"/>
          </p:cNvPicPr>
          <p:nvPr/>
        </p:nvPicPr>
        <p:blipFill>
          <a:blip r:embed="rId7"/>
          <a:srcRect/>
          <a:stretch>
            <a:fillRect/>
          </a:stretch>
        </p:blipFill>
        <p:spPr bwMode="auto">
          <a:xfrm>
            <a:off x="0" y="3821945"/>
            <a:ext cx="2057400" cy="3036055"/>
          </a:xfrm>
          <a:prstGeom prst="rect">
            <a:avLst/>
          </a:prstGeom>
          <a:ln>
            <a:noFill/>
          </a:ln>
          <a:effectLst>
            <a:softEdge rad="112500"/>
          </a:effectLst>
        </p:spPr>
      </p:pic>
      <p:pic>
        <p:nvPicPr>
          <p:cNvPr id="41993" name="Picture 9" descr="D:\k3.jpg"/>
          <p:cNvPicPr>
            <a:picLocks noChangeAspect="1" noChangeArrowheads="1"/>
          </p:cNvPicPr>
          <p:nvPr/>
        </p:nvPicPr>
        <p:blipFill>
          <a:blip r:embed="rId8"/>
          <a:srcRect/>
          <a:stretch>
            <a:fillRect/>
          </a:stretch>
        </p:blipFill>
        <p:spPr bwMode="auto">
          <a:xfrm>
            <a:off x="0" y="0"/>
            <a:ext cx="2286000" cy="3360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 Box 8"/>
          <p:cNvSpPr txBox="1">
            <a:spLocks noChangeArrowheads="1"/>
          </p:cNvSpPr>
          <p:nvPr/>
        </p:nvSpPr>
        <p:spPr bwMode="auto">
          <a:xfrm>
            <a:off x="5105400" y="2667000"/>
            <a:ext cx="152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000">
                <a:solidFill>
                  <a:srgbClr val="00B050"/>
                </a:solidFill>
              </a:rPr>
              <a:t>Trang phục truyền thống của người Chăm</a:t>
            </a:r>
          </a:p>
        </p:txBody>
      </p:sp>
      <p:sp>
        <p:nvSpPr>
          <p:cNvPr id="13" name="Text Box 9"/>
          <p:cNvSpPr txBox="1">
            <a:spLocks noChangeArrowheads="1"/>
          </p:cNvSpPr>
          <p:nvPr/>
        </p:nvSpPr>
        <p:spPr bwMode="auto">
          <a:xfrm>
            <a:off x="0" y="3429000"/>
            <a:ext cx="495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000">
                <a:solidFill>
                  <a:srgbClr val="FF0000"/>
                </a:solidFill>
              </a:rPr>
              <a:t>Trang phục truyền thống của người Kinh</a:t>
            </a:r>
          </a:p>
        </p:txBody>
      </p:sp>
      <p:pic>
        <p:nvPicPr>
          <p:cNvPr id="15372" name="Picture 12" descr="D:\c1.jpg"/>
          <p:cNvPicPr>
            <a:picLocks noChangeAspect="1" noChangeArrowheads="1"/>
          </p:cNvPicPr>
          <p:nvPr/>
        </p:nvPicPr>
        <p:blipFill>
          <a:blip r:embed="rId9"/>
          <a:srcRect/>
          <a:stretch>
            <a:fillRect/>
          </a:stretch>
        </p:blipFill>
        <p:spPr bwMode="auto">
          <a:xfrm>
            <a:off x="5715000" y="4800600"/>
            <a:ext cx="240030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665934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1993"/>
                                        </p:tgtEl>
                                        <p:attrNameLst>
                                          <p:attrName>style.visibility</p:attrName>
                                        </p:attrNameLst>
                                      </p:cBhvr>
                                      <p:to>
                                        <p:strVal val="visible"/>
                                      </p:to>
                                    </p:set>
                                    <p:animEffect transition="in" filter="fade">
                                      <p:cBhvr>
                                        <p:cTn id="7" dur="800" decel="100000"/>
                                        <p:tgtEl>
                                          <p:spTgt spid="41993"/>
                                        </p:tgtEl>
                                      </p:cBhvr>
                                    </p:animEffect>
                                    <p:anim calcmode="lin" valueType="num">
                                      <p:cBhvr>
                                        <p:cTn id="8" dur="800" decel="100000" fill="hold"/>
                                        <p:tgtEl>
                                          <p:spTgt spid="41993"/>
                                        </p:tgtEl>
                                        <p:attrNameLst>
                                          <p:attrName>style.rotation</p:attrName>
                                        </p:attrNameLst>
                                      </p:cBhvr>
                                      <p:tavLst>
                                        <p:tav tm="0">
                                          <p:val>
                                            <p:fltVal val="-90"/>
                                          </p:val>
                                        </p:tav>
                                        <p:tav tm="100000">
                                          <p:val>
                                            <p:fltVal val="0"/>
                                          </p:val>
                                        </p:tav>
                                      </p:tavLst>
                                    </p:anim>
                                    <p:anim calcmode="lin" valueType="num">
                                      <p:cBhvr>
                                        <p:cTn id="9" dur="800" decel="100000" fill="hold"/>
                                        <p:tgtEl>
                                          <p:spTgt spid="41993"/>
                                        </p:tgtEl>
                                        <p:attrNameLst>
                                          <p:attrName>ppt_x</p:attrName>
                                        </p:attrNameLst>
                                      </p:cBhvr>
                                      <p:tavLst>
                                        <p:tav tm="0">
                                          <p:val>
                                            <p:strVal val="#ppt_x+0.4"/>
                                          </p:val>
                                        </p:tav>
                                        <p:tav tm="100000">
                                          <p:val>
                                            <p:strVal val="#ppt_x-0.05"/>
                                          </p:val>
                                        </p:tav>
                                      </p:tavLst>
                                    </p:anim>
                                    <p:anim calcmode="lin" valueType="num">
                                      <p:cBhvr>
                                        <p:cTn id="10" dur="800" decel="100000" fill="hold"/>
                                        <p:tgtEl>
                                          <p:spTgt spid="4199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99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993"/>
                                        </p:tgtEl>
                                        <p:attrNameLst>
                                          <p:attrName>ppt_y</p:attrName>
                                        </p:attrNameLst>
                                      </p:cBhvr>
                                      <p:tavLst>
                                        <p:tav tm="0">
                                          <p:val>
                                            <p:strVal val="#ppt_y+0.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986"/>
                                        </p:tgtEl>
                                        <p:attrNameLst>
                                          <p:attrName>style.visibility</p:attrName>
                                        </p:attrNameLst>
                                      </p:cBhvr>
                                      <p:to>
                                        <p:strVal val="visible"/>
                                      </p:to>
                                    </p:set>
                                    <p:anim calcmode="lin" valueType="num">
                                      <p:cBhvr additive="base">
                                        <p:cTn id="15" dur="500" fill="hold"/>
                                        <p:tgtEl>
                                          <p:spTgt spid="41986"/>
                                        </p:tgtEl>
                                        <p:attrNameLst>
                                          <p:attrName>ppt_x</p:attrName>
                                        </p:attrNameLst>
                                      </p:cBhvr>
                                      <p:tavLst>
                                        <p:tav tm="0">
                                          <p:val>
                                            <p:strVal val="#ppt_x"/>
                                          </p:val>
                                        </p:tav>
                                        <p:tav tm="100000">
                                          <p:val>
                                            <p:strVal val="#ppt_x"/>
                                          </p:val>
                                        </p:tav>
                                      </p:tavLst>
                                    </p:anim>
                                    <p:anim calcmode="lin" valueType="num">
                                      <p:cBhvr additive="base">
                                        <p:cTn id="16" dur="500" fill="hold"/>
                                        <p:tgtEl>
                                          <p:spTgt spid="41986"/>
                                        </p:tgtEl>
                                        <p:attrNameLst>
                                          <p:attrName>ppt_y</p:attrName>
                                        </p:attrNameLst>
                                      </p:cBhvr>
                                      <p:tavLst>
                                        <p:tav tm="0">
                                          <p:val>
                                            <p:strVal val="1+#ppt_h/2"/>
                                          </p:val>
                                        </p:tav>
                                        <p:tav tm="100000">
                                          <p:val>
                                            <p:strVal val="#ppt_y"/>
                                          </p:val>
                                        </p:tav>
                                      </p:tavLst>
                                    </p:anim>
                                  </p:childTnLst>
                                </p:cTn>
                              </p:par>
                              <p:par>
                                <p:cTn id="17" presetID="52" presetClass="entr" presetSubtype="0" fill="hold" nodeType="withEffect">
                                  <p:stCondLst>
                                    <p:cond delay="0"/>
                                  </p:stCondLst>
                                  <p:childTnLst>
                                    <p:set>
                                      <p:cBhvr>
                                        <p:cTn id="18" dur="1" fill="hold">
                                          <p:stCondLst>
                                            <p:cond delay="0"/>
                                          </p:stCondLst>
                                        </p:cTn>
                                        <p:tgtEl>
                                          <p:spTgt spid="41992"/>
                                        </p:tgtEl>
                                        <p:attrNameLst>
                                          <p:attrName>style.visibility</p:attrName>
                                        </p:attrNameLst>
                                      </p:cBhvr>
                                      <p:to>
                                        <p:strVal val="visible"/>
                                      </p:to>
                                    </p:set>
                                    <p:animScale>
                                      <p:cBhvr>
                                        <p:cTn id="19" dur="1000" decel="50000" fill="hold">
                                          <p:stCondLst>
                                            <p:cond delay="0"/>
                                          </p:stCondLst>
                                        </p:cTn>
                                        <p:tgtEl>
                                          <p:spTgt spid="4199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1992"/>
                                        </p:tgtEl>
                                        <p:attrNameLst>
                                          <p:attrName>ppt_x</p:attrName>
                                          <p:attrName>ppt_y</p:attrName>
                                        </p:attrNameLst>
                                      </p:cBhvr>
                                    </p:animMotion>
                                    <p:animEffect transition="in" filter="fade">
                                      <p:cBhvr>
                                        <p:cTn id="21" dur="1000"/>
                                        <p:tgtEl>
                                          <p:spTgt spid="41992"/>
                                        </p:tgtEl>
                                      </p:cBhvr>
                                    </p:animEffect>
                                  </p:childTnLst>
                                </p:cTn>
                              </p:par>
                              <p:par>
                                <p:cTn id="22" presetID="31" presetClass="entr" presetSubtype="0" fill="hold" nodeType="withEffect">
                                  <p:stCondLst>
                                    <p:cond delay="0"/>
                                  </p:stCondLst>
                                  <p:iterate type="lt">
                                    <p:tmPct val="5000"/>
                                  </p:iterate>
                                  <p:childTnLst>
                                    <p:set>
                                      <p:cBhvr>
                                        <p:cTn id="23" dur="1" fill="hold">
                                          <p:stCondLst>
                                            <p:cond delay="0"/>
                                          </p:stCondLst>
                                        </p:cTn>
                                        <p:tgtEl>
                                          <p:spTgt spid="41991"/>
                                        </p:tgtEl>
                                        <p:attrNameLst>
                                          <p:attrName>style.visibility</p:attrName>
                                        </p:attrNameLst>
                                      </p:cBhvr>
                                      <p:to>
                                        <p:strVal val="visible"/>
                                      </p:to>
                                    </p:set>
                                    <p:anim calcmode="lin" valueType="num">
                                      <p:cBhvr>
                                        <p:cTn id="24" dur="1000" fill="hold"/>
                                        <p:tgtEl>
                                          <p:spTgt spid="41991"/>
                                        </p:tgtEl>
                                        <p:attrNameLst>
                                          <p:attrName>ppt_w</p:attrName>
                                        </p:attrNameLst>
                                      </p:cBhvr>
                                      <p:tavLst>
                                        <p:tav tm="0">
                                          <p:val>
                                            <p:fltVal val="0"/>
                                          </p:val>
                                        </p:tav>
                                        <p:tav tm="100000">
                                          <p:val>
                                            <p:strVal val="#ppt_w"/>
                                          </p:val>
                                        </p:tav>
                                      </p:tavLst>
                                    </p:anim>
                                    <p:anim calcmode="lin" valueType="num">
                                      <p:cBhvr>
                                        <p:cTn id="25" dur="1000" fill="hold"/>
                                        <p:tgtEl>
                                          <p:spTgt spid="41991"/>
                                        </p:tgtEl>
                                        <p:attrNameLst>
                                          <p:attrName>ppt_h</p:attrName>
                                        </p:attrNameLst>
                                      </p:cBhvr>
                                      <p:tavLst>
                                        <p:tav tm="0">
                                          <p:val>
                                            <p:fltVal val="0"/>
                                          </p:val>
                                        </p:tav>
                                        <p:tav tm="100000">
                                          <p:val>
                                            <p:strVal val="#ppt_h"/>
                                          </p:val>
                                        </p:tav>
                                      </p:tavLst>
                                    </p:anim>
                                    <p:anim calcmode="lin" valueType="num">
                                      <p:cBhvr>
                                        <p:cTn id="26" dur="1000" fill="hold"/>
                                        <p:tgtEl>
                                          <p:spTgt spid="41991"/>
                                        </p:tgtEl>
                                        <p:attrNameLst>
                                          <p:attrName>style.rotation</p:attrName>
                                        </p:attrNameLst>
                                      </p:cBhvr>
                                      <p:tavLst>
                                        <p:tav tm="0">
                                          <p:val>
                                            <p:fltVal val="90"/>
                                          </p:val>
                                        </p:tav>
                                        <p:tav tm="100000">
                                          <p:val>
                                            <p:fltVal val="0"/>
                                          </p:val>
                                        </p:tav>
                                      </p:tavLst>
                                    </p:anim>
                                    <p:animEffect transition="in" filter="fade">
                                      <p:cBhvr>
                                        <p:cTn id="27" dur="1000"/>
                                        <p:tgtEl>
                                          <p:spTgt spid="41991"/>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7" presetClass="entr" presetSubtype="0" fill="hold" nodeType="clickEffect">
                                  <p:stCondLst>
                                    <p:cond delay="0"/>
                                  </p:stCondLst>
                                  <p:childTnLst>
                                    <p:set>
                                      <p:cBhvr>
                                        <p:cTn id="36" dur="1" fill="hold">
                                          <p:stCondLst>
                                            <p:cond delay="0"/>
                                          </p:stCondLst>
                                        </p:cTn>
                                        <p:tgtEl>
                                          <p:spTgt spid="41987"/>
                                        </p:tgtEl>
                                        <p:attrNameLst>
                                          <p:attrName>style.visibility</p:attrName>
                                        </p:attrNameLst>
                                      </p:cBhvr>
                                      <p:to>
                                        <p:strVal val="visible"/>
                                      </p:to>
                                    </p:set>
                                    <p:animEffect transition="in" filter="fade">
                                      <p:cBhvr>
                                        <p:cTn id="37" dur="1000"/>
                                        <p:tgtEl>
                                          <p:spTgt spid="41987"/>
                                        </p:tgtEl>
                                      </p:cBhvr>
                                    </p:animEffect>
                                    <p:anim calcmode="lin" valueType="num">
                                      <p:cBhvr>
                                        <p:cTn id="38" dur="1000" fill="hold"/>
                                        <p:tgtEl>
                                          <p:spTgt spid="41987"/>
                                        </p:tgtEl>
                                        <p:attrNameLst>
                                          <p:attrName>ppt_x</p:attrName>
                                        </p:attrNameLst>
                                      </p:cBhvr>
                                      <p:tavLst>
                                        <p:tav tm="0">
                                          <p:val>
                                            <p:strVal val="#ppt_x"/>
                                          </p:val>
                                        </p:tav>
                                        <p:tav tm="100000">
                                          <p:val>
                                            <p:strVal val="#ppt_x"/>
                                          </p:val>
                                        </p:tav>
                                      </p:tavLst>
                                    </p:anim>
                                    <p:anim calcmode="lin" valueType="num">
                                      <p:cBhvr>
                                        <p:cTn id="39" dur="900" decel="100000" fill="hold"/>
                                        <p:tgtEl>
                                          <p:spTgt spid="4198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1987"/>
                                        </p:tgtEl>
                                        <p:attrNameLst>
                                          <p:attrName>ppt_y</p:attrName>
                                        </p:attrNameLst>
                                      </p:cBhvr>
                                      <p:tavLst>
                                        <p:tav tm="0">
                                          <p:val>
                                            <p:strVal val="#ppt_y-.03"/>
                                          </p:val>
                                        </p:tav>
                                        <p:tav tm="100000">
                                          <p:val>
                                            <p:strVal val="#ppt_y"/>
                                          </p:val>
                                        </p:tav>
                                      </p:tavLst>
                                    </p:anim>
                                  </p:childTnLst>
                                </p:cTn>
                              </p:par>
                              <p:par>
                                <p:cTn id="41" presetID="54" presetClass="entr" presetSubtype="0" accel="100000" fill="hold" nodeType="withEffect">
                                  <p:stCondLst>
                                    <p:cond delay="0"/>
                                  </p:stCondLst>
                                  <p:childTnLst>
                                    <p:set>
                                      <p:cBhvr>
                                        <p:cTn id="42" dur="1" fill="hold">
                                          <p:stCondLst>
                                            <p:cond delay="0"/>
                                          </p:stCondLst>
                                        </p:cTn>
                                        <p:tgtEl>
                                          <p:spTgt spid="41989"/>
                                        </p:tgtEl>
                                        <p:attrNameLst>
                                          <p:attrName>style.visibility</p:attrName>
                                        </p:attrNameLst>
                                      </p:cBhvr>
                                      <p:to>
                                        <p:strVal val="visible"/>
                                      </p:to>
                                    </p:set>
                                    <p:anim calcmode="lin" valueType="num">
                                      <p:cBhvr>
                                        <p:cTn id="43" dur="500" fill="hold"/>
                                        <p:tgtEl>
                                          <p:spTgt spid="41989"/>
                                        </p:tgtEl>
                                        <p:attrNameLst>
                                          <p:attrName>ppt_w</p:attrName>
                                        </p:attrNameLst>
                                      </p:cBhvr>
                                      <p:tavLst>
                                        <p:tav tm="0">
                                          <p:val>
                                            <p:strVal val="#ppt_w*0.05"/>
                                          </p:val>
                                        </p:tav>
                                        <p:tav tm="100000">
                                          <p:val>
                                            <p:strVal val="#ppt_w"/>
                                          </p:val>
                                        </p:tav>
                                      </p:tavLst>
                                    </p:anim>
                                    <p:anim calcmode="lin" valueType="num">
                                      <p:cBhvr>
                                        <p:cTn id="44" dur="500" fill="hold"/>
                                        <p:tgtEl>
                                          <p:spTgt spid="41989"/>
                                        </p:tgtEl>
                                        <p:attrNameLst>
                                          <p:attrName>ppt_h</p:attrName>
                                        </p:attrNameLst>
                                      </p:cBhvr>
                                      <p:tavLst>
                                        <p:tav tm="0">
                                          <p:val>
                                            <p:strVal val="#ppt_h"/>
                                          </p:val>
                                        </p:tav>
                                        <p:tav tm="100000">
                                          <p:val>
                                            <p:strVal val="#ppt_h"/>
                                          </p:val>
                                        </p:tav>
                                      </p:tavLst>
                                    </p:anim>
                                    <p:anim calcmode="lin" valueType="num">
                                      <p:cBhvr>
                                        <p:cTn id="45" dur="500" fill="hold"/>
                                        <p:tgtEl>
                                          <p:spTgt spid="41989"/>
                                        </p:tgtEl>
                                        <p:attrNameLst>
                                          <p:attrName>ppt_x</p:attrName>
                                        </p:attrNameLst>
                                      </p:cBhvr>
                                      <p:tavLst>
                                        <p:tav tm="0">
                                          <p:val>
                                            <p:strVal val="#ppt_x-.2"/>
                                          </p:val>
                                        </p:tav>
                                        <p:tav tm="100000">
                                          <p:val>
                                            <p:strVal val="#ppt_x"/>
                                          </p:val>
                                        </p:tav>
                                      </p:tavLst>
                                    </p:anim>
                                    <p:anim calcmode="lin" valueType="num">
                                      <p:cBhvr>
                                        <p:cTn id="46" dur="500" fill="hold"/>
                                        <p:tgtEl>
                                          <p:spTgt spid="41989"/>
                                        </p:tgtEl>
                                        <p:attrNameLst>
                                          <p:attrName>ppt_y</p:attrName>
                                        </p:attrNameLst>
                                      </p:cBhvr>
                                      <p:tavLst>
                                        <p:tav tm="0">
                                          <p:val>
                                            <p:strVal val="#ppt_y"/>
                                          </p:val>
                                        </p:tav>
                                        <p:tav tm="100000">
                                          <p:val>
                                            <p:strVal val="#ppt_y"/>
                                          </p:val>
                                        </p:tav>
                                      </p:tavLst>
                                    </p:anim>
                                    <p:animEffect transition="in" filter="fade">
                                      <p:cBhvr>
                                        <p:cTn id="47" dur="500"/>
                                        <p:tgtEl>
                                          <p:spTgt spid="41989"/>
                                        </p:tgtEl>
                                      </p:cBhvr>
                                    </p:animEffect>
                                  </p:childTnLst>
                                </p:cTn>
                              </p:par>
                              <p:par>
                                <p:cTn id="48" presetID="15" presetClass="entr" presetSubtype="0" fill="hold" nodeType="withEffect">
                                  <p:stCondLst>
                                    <p:cond delay="0"/>
                                  </p:stCondLst>
                                  <p:childTnLst>
                                    <p:set>
                                      <p:cBhvr>
                                        <p:cTn id="49" dur="1" fill="hold">
                                          <p:stCondLst>
                                            <p:cond delay="0"/>
                                          </p:stCondLst>
                                        </p:cTn>
                                        <p:tgtEl>
                                          <p:spTgt spid="41988"/>
                                        </p:tgtEl>
                                        <p:attrNameLst>
                                          <p:attrName>style.visibility</p:attrName>
                                        </p:attrNameLst>
                                      </p:cBhvr>
                                      <p:to>
                                        <p:strVal val="visible"/>
                                      </p:to>
                                    </p:set>
                                    <p:anim calcmode="lin" valueType="num">
                                      <p:cBhvr>
                                        <p:cTn id="50" dur="1000" fill="hold"/>
                                        <p:tgtEl>
                                          <p:spTgt spid="41988"/>
                                        </p:tgtEl>
                                        <p:attrNameLst>
                                          <p:attrName>ppt_w</p:attrName>
                                        </p:attrNameLst>
                                      </p:cBhvr>
                                      <p:tavLst>
                                        <p:tav tm="0">
                                          <p:val>
                                            <p:fltVal val="0"/>
                                          </p:val>
                                        </p:tav>
                                        <p:tav tm="100000">
                                          <p:val>
                                            <p:strVal val="#ppt_w"/>
                                          </p:val>
                                        </p:tav>
                                      </p:tavLst>
                                    </p:anim>
                                    <p:anim calcmode="lin" valueType="num">
                                      <p:cBhvr>
                                        <p:cTn id="51" dur="1000" fill="hold"/>
                                        <p:tgtEl>
                                          <p:spTgt spid="41988"/>
                                        </p:tgtEl>
                                        <p:attrNameLst>
                                          <p:attrName>ppt_h</p:attrName>
                                        </p:attrNameLst>
                                      </p:cBhvr>
                                      <p:tavLst>
                                        <p:tav tm="0">
                                          <p:val>
                                            <p:fltVal val="0"/>
                                          </p:val>
                                        </p:tav>
                                        <p:tav tm="100000">
                                          <p:val>
                                            <p:strVal val="#ppt_h"/>
                                          </p:val>
                                        </p:tav>
                                      </p:tavLst>
                                    </p:anim>
                                    <p:anim calcmode="lin" valueType="num">
                                      <p:cBhvr>
                                        <p:cTn id="52" dur="1000" fill="hold"/>
                                        <p:tgtEl>
                                          <p:spTgt spid="41988"/>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41988"/>
                                        </p:tgtEl>
                                        <p:attrNameLst>
                                          <p:attrName>ppt_y</p:attrName>
                                        </p:attrNameLst>
                                      </p:cBhvr>
                                      <p:tavLst>
                                        <p:tav tm="0" fmla="#ppt_y+(sin(-2*pi*(1-$))*-#ppt_x+cos(-2*pi*(1-$))*(1-#ppt_y))*(1-$)">
                                          <p:val>
                                            <p:fltVal val="0"/>
                                          </p:val>
                                        </p:tav>
                                        <p:tav tm="100000">
                                          <p:val>
                                            <p:fltVal val="1"/>
                                          </p:val>
                                        </p:tav>
                                      </p:tavLst>
                                    </p:anim>
                                  </p:childTnLst>
                                </p:cTn>
                              </p:par>
                              <p:par>
                                <p:cTn id="54" presetID="5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770" decel="100000"/>
                                        <p:tgtEl>
                                          <p:spTgt spid="12"/>
                                        </p:tgtEl>
                                      </p:cBhvr>
                                    </p:animEffect>
                                    <p:animScale>
                                      <p:cBhvr>
                                        <p:cTn id="57" dur="770" decel="100000"/>
                                        <p:tgtEl>
                                          <p:spTgt spid="12"/>
                                        </p:tgtEl>
                                      </p:cBhvr>
                                      <p:from x="10000" y="10000"/>
                                      <p:to x="200000" y="450000"/>
                                    </p:animScale>
                                    <p:animScale>
                                      <p:cBhvr>
                                        <p:cTn id="58" dur="1230" accel="100000" fill="hold">
                                          <p:stCondLst>
                                            <p:cond delay="770"/>
                                          </p:stCondLst>
                                        </p:cTn>
                                        <p:tgtEl>
                                          <p:spTgt spid="12"/>
                                        </p:tgtEl>
                                      </p:cBhvr>
                                      <p:from x="200000" y="450000"/>
                                      <p:to x="100000" y="100000"/>
                                    </p:animScale>
                                    <p:set>
                                      <p:cBhvr>
                                        <p:cTn id="59" dur="770" fill="hold"/>
                                        <p:tgtEl>
                                          <p:spTgt spid="12"/>
                                        </p:tgtEl>
                                        <p:attrNameLst>
                                          <p:attrName>ppt_x</p:attrName>
                                        </p:attrNameLst>
                                      </p:cBhvr>
                                      <p:to>
                                        <p:strVal val="(0.5)"/>
                                      </p:to>
                                    </p:set>
                                    <p:anim from="(0.5)" to="(#ppt_x)" calcmode="lin" valueType="num">
                                      <p:cBhvr>
                                        <p:cTn id="60" dur="1230" accel="100000" fill="hold">
                                          <p:stCondLst>
                                            <p:cond delay="770"/>
                                          </p:stCondLst>
                                        </p:cTn>
                                        <p:tgtEl>
                                          <p:spTgt spid="12"/>
                                        </p:tgtEl>
                                        <p:attrNameLst>
                                          <p:attrName>ppt_x</p:attrName>
                                        </p:attrNameLst>
                                      </p:cBhvr>
                                    </p:anim>
                                    <p:set>
                                      <p:cBhvr>
                                        <p:cTn id="61" dur="770" fill="hold"/>
                                        <p:tgtEl>
                                          <p:spTgt spid="12"/>
                                        </p:tgtEl>
                                        <p:attrNameLst>
                                          <p:attrName>ppt_y</p:attrName>
                                        </p:attrNameLst>
                                      </p:cBhvr>
                                      <p:to>
                                        <p:strVal val="(#ppt_y+0.4)"/>
                                      </p:to>
                                    </p:set>
                                    <p:anim from="(#ppt_y+0.4)" to="(#ppt_y)" calcmode="lin" valueType="num">
                                      <p:cBhvr>
                                        <p:cTn id="62" dur="1230" accel="100000" fill="hold">
                                          <p:stCondLst>
                                            <p:cond delay="770"/>
                                          </p:stCondLst>
                                        </p:cTn>
                                        <p:tgtEl>
                                          <p:spTgt spid="12"/>
                                        </p:tgtEl>
                                        <p:attrNameLst>
                                          <p:attrName>ppt_y</p:attrName>
                                        </p:attrNameLst>
                                      </p:cBhvr>
                                    </p:anim>
                                  </p:childTnLst>
                                </p:cTn>
                              </p:par>
                              <p:par>
                                <p:cTn id="63" presetID="2" presetClass="entr" presetSubtype="4" fill="hold" nodeType="withEffect">
                                  <p:stCondLst>
                                    <p:cond delay="0"/>
                                  </p:stCondLst>
                                  <p:childTnLst>
                                    <p:set>
                                      <p:cBhvr>
                                        <p:cTn id="64" dur="1" fill="hold">
                                          <p:stCondLst>
                                            <p:cond delay="0"/>
                                          </p:stCondLst>
                                        </p:cTn>
                                        <p:tgtEl>
                                          <p:spTgt spid="15372"/>
                                        </p:tgtEl>
                                        <p:attrNameLst>
                                          <p:attrName>style.visibility</p:attrName>
                                        </p:attrNameLst>
                                      </p:cBhvr>
                                      <p:to>
                                        <p:strVal val="visible"/>
                                      </p:to>
                                    </p:set>
                                    <p:anim calcmode="lin" valueType="num">
                                      <p:cBhvr additive="base">
                                        <p:cTn id="65" dur="500" fill="hold"/>
                                        <p:tgtEl>
                                          <p:spTgt spid="15372"/>
                                        </p:tgtEl>
                                        <p:attrNameLst>
                                          <p:attrName>ppt_x</p:attrName>
                                        </p:attrNameLst>
                                      </p:cBhvr>
                                      <p:tavLst>
                                        <p:tav tm="0">
                                          <p:val>
                                            <p:strVal val="#ppt_x"/>
                                          </p:val>
                                        </p:tav>
                                        <p:tav tm="100000">
                                          <p:val>
                                            <p:strVal val="#ppt_x"/>
                                          </p:val>
                                        </p:tav>
                                      </p:tavLst>
                                    </p:anim>
                                    <p:anim calcmode="lin" valueType="num">
                                      <p:cBhvr additive="base">
                                        <p:cTn id="66" dur="500" fill="hold"/>
                                        <p:tgtEl>
                                          <p:spTgt spid="15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8" y="0"/>
            <a:ext cx="4385033" cy="34861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747" y="33210"/>
            <a:ext cx="4568418" cy="34529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7032"/>
            <a:ext cx="4355975" cy="31320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005" y="3861048"/>
            <a:ext cx="4442160" cy="2952328"/>
          </a:xfrm>
          <a:prstGeom prst="rect">
            <a:avLst/>
          </a:prstGeom>
        </p:spPr>
      </p:pic>
      <p:sp>
        <p:nvSpPr>
          <p:cNvPr id="8" name="TextBox 7"/>
          <p:cNvSpPr txBox="1"/>
          <p:nvPr/>
        </p:nvSpPr>
        <p:spPr>
          <a:xfrm>
            <a:off x="6948264" y="6444044"/>
            <a:ext cx="115212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err="1" smtClean="0"/>
              <a:t>Giarai</a:t>
            </a:r>
            <a:endParaRPr lang="en-US" dirty="0"/>
          </a:p>
        </p:txBody>
      </p:sp>
      <p:sp>
        <p:nvSpPr>
          <p:cNvPr id="9" name="TextBox 8"/>
          <p:cNvSpPr txBox="1"/>
          <p:nvPr/>
        </p:nvSpPr>
        <p:spPr>
          <a:xfrm>
            <a:off x="6444208" y="3191609"/>
            <a:ext cx="115212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err="1" smtClean="0"/>
              <a:t>Cơtu</a:t>
            </a:r>
            <a:endParaRPr lang="en-US" dirty="0"/>
          </a:p>
        </p:txBody>
      </p:sp>
      <p:sp>
        <p:nvSpPr>
          <p:cNvPr id="10" name="TextBox 9"/>
          <p:cNvSpPr txBox="1"/>
          <p:nvPr/>
        </p:nvSpPr>
        <p:spPr>
          <a:xfrm>
            <a:off x="1601923" y="6479726"/>
            <a:ext cx="115212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err="1" smtClean="0"/>
              <a:t>Cadong</a:t>
            </a:r>
            <a:endParaRPr lang="en-US" dirty="0"/>
          </a:p>
        </p:txBody>
      </p:sp>
      <p:sp>
        <p:nvSpPr>
          <p:cNvPr id="11" name="TextBox 10"/>
          <p:cNvSpPr txBox="1"/>
          <p:nvPr/>
        </p:nvSpPr>
        <p:spPr>
          <a:xfrm>
            <a:off x="3009815" y="3191609"/>
            <a:ext cx="115212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err="1" smtClean="0"/>
              <a:t>Xêđăng</a:t>
            </a:r>
            <a:endParaRPr lang="en-US" dirty="0"/>
          </a:p>
        </p:txBody>
      </p:sp>
    </p:spTree>
    <p:extLst>
      <p:ext uri="{BB962C8B-B14F-4D97-AF65-F5344CB8AC3E}">
        <p14:creationId xmlns:p14="http://schemas.microsoft.com/office/powerpoint/2010/main" val="3497976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8"/>
          <p:cNvSpPr txBox="1">
            <a:spLocks noChangeArrowheads="1"/>
          </p:cNvSpPr>
          <p:nvPr/>
        </p:nvSpPr>
        <p:spPr bwMode="auto">
          <a:xfrm>
            <a:off x="179512" y="875914"/>
            <a:ext cx="8964488" cy="954107"/>
          </a:xfrm>
          <a:prstGeom prst="rect">
            <a:avLst/>
          </a:prstGeom>
          <a:solidFill>
            <a:schemeClr val="bg1"/>
          </a:solidFill>
          <a:ln w="9525">
            <a:solidFill>
              <a:schemeClr val="bg1"/>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ài</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25: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dân và hoạt động sản xuất ở đồng bằng duyên hải miền Trung</a:t>
            </a:r>
          </a:p>
        </p:txBody>
      </p:sp>
      <p:sp>
        <p:nvSpPr>
          <p:cNvPr id="10" name="Text Box 17"/>
          <p:cNvSpPr txBox="1">
            <a:spLocks noChangeArrowheads="1"/>
          </p:cNvSpPr>
          <p:nvPr/>
        </p:nvSpPr>
        <p:spPr bwMode="auto">
          <a:xfrm>
            <a:off x="467395" y="2492896"/>
            <a:ext cx="74397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2</a:t>
            </a:r>
            <a:r>
              <a:rPr kumimoji="0" lang="en-US" sz="32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Hoạt động sản xuất của </a:t>
            </a:r>
            <a:r>
              <a:rPr kumimoji="0" lang="en-US" sz="32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người</a:t>
            </a:r>
            <a:r>
              <a:rPr kumimoji="0" lang="en-US" sz="32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dân</a:t>
            </a:r>
            <a:r>
              <a:rPr kumimoji="0" lang="en-US" sz="32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a:t>
            </a:r>
            <a:endParaRPr kumimoji="0" lang="en-US" sz="3200" b="1" i="0" u="none" strike="noStrike" kern="0" cap="none" spc="0" normalizeH="0" baseline="0" noProof="0" dirty="0">
              <a:ln>
                <a:noFill/>
              </a:ln>
              <a:solidFill>
                <a:srgbClr val="FF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47667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66" y="456803"/>
            <a:ext cx="2808287" cy="2304256"/>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033" y="447461"/>
            <a:ext cx="2692400" cy="2304256"/>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404664"/>
            <a:ext cx="2543175" cy="2304256"/>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235716"/>
            <a:ext cx="2808287" cy="226850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235716"/>
            <a:ext cx="2663825" cy="226850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138" y="3235716"/>
            <a:ext cx="2513012" cy="226850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7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66" y="1226151"/>
            <a:ext cx="2808287" cy="2304256"/>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0" y="3534549"/>
            <a:ext cx="4123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dirty="0" err="1" smtClean="0">
                <a:solidFill>
                  <a:srgbClr val="FF33CC"/>
                </a:solidFill>
              </a:rPr>
              <a:t>Hình</a:t>
            </a:r>
            <a:r>
              <a:rPr lang="en-US" dirty="0" smtClean="0">
                <a:solidFill>
                  <a:srgbClr val="FF33CC"/>
                </a:solidFill>
              </a:rPr>
              <a:t> 3</a:t>
            </a:r>
            <a:r>
              <a:rPr lang="en-US" dirty="0">
                <a:solidFill>
                  <a:srgbClr val="FF33CC"/>
                </a:solidFill>
              </a:rPr>
              <a:t>. Đầm nuôi tôm công nghiệp </a:t>
            </a:r>
          </a:p>
        </p:txBody>
      </p:sp>
      <p:pic>
        <p:nvPicPr>
          <p:cNvPr id="6" name="Picture 4"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033" y="1216809"/>
            <a:ext cx="2692400" cy="2304256"/>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281738" y="3492624"/>
            <a:ext cx="2492990" cy="369332"/>
          </a:xfrm>
          <a:prstGeom prst="rect">
            <a:avLst/>
          </a:prstGeom>
        </p:spPr>
        <p:txBody>
          <a:bodyPr wrap="none">
            <a:spAutoFit/>
          </a:bodyPr>
          <a:lstStyle/>
          <a:p>
            <a:pPr eaLnBrk="0" hangingPunct="0">
              <a:spcBef>
                <a:spcPct val="50000"/>
              </a:spcBef>
            </a:pPr>
            <a:r>
              <a:rPr lang="en-US" dirty="0" err="1">
                <a:solidFill>
                  <a:srgbClr val="FF33CC"/>
                </a:solidFill>
              </a:rPr>
              <a:t>Hình</a:t>
            </a:r>
            <a:r>
              <a:rPr lang="en-US" dirty="0">
                <a:solidFill>
                  <a:srgbClr val="FF33CC"/>
                </a:solidFill>
              </a:rPr>
              <a:t> </a:t>
            </a:r>
            <a:r>
              <a:rPr lang="en-US" dirty="0" smtClean="0">
                <a:solidFill>
                  <a:srgbClr val="FF33CC"/>
                </a:solidFill>
              </a:rPr>
              <a:t>5. </a:t>
            </a:r>
            <a:r>
              <a:rPr lang="en-US" dirty="0">
                <a:solidFill>
                  <a:srgbClr val="FF33CC"/>
                </a:solidFill>
              </a:rPr>
              <a:t>Cánh đồng lúa</a:t>
            </a:r>
          </a:p>
        </p:txBody>
      </p:sp>
      <p:pic>
        <p:nvPicPr>
          <p:cNvPr id="8" name="Picture 5"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1174012"/>
            <a:ext cx="2543175" cy="2304256"/>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635896" y="3530407"/>
            <a:ext cx="2569934" cy="369332"/>
          </a:xfrm>
          <a:prstGeom prst="rect">
            <a:avLst/>
          </a:prstGeom>
        </p:spPr>
        <p:txBody>
          <a:bodyPr wrap="none">
            <a:spAutoFit/>
          </a:bodyPr>
          <a:lstStyle/>
          <a:p>
            <a:pPr eaLnBrk="0" hangingPunct="0">
              <a:spcBef>
                <a:spcPct val="50000"/>
              </a:spcBef>
            </a:pPr>
            <a:r>
              <a:rPr lang="en-US" dirty="0" err="1" smtClean="0">
                <a:solidFill>
                  <a:srgbClr val="FF33CC"/>
                </a:solidFill>
              </a:rPr>
              <a:t>Hình</a:t>
            </a:r>
            <a:r>
              <a:rPr lang="en-US" dirty="0" smtClean="0">
                <a:solidFill>
                  <a:srgbClr val="FF33CC"/>
                </a:solidFill>
              </a:rPr>
              <a:t> 4</a:t>
            </a:r>
            <a:r>
              <a:rPr lang="en-US" dirty="0">
                <a:solidFill>
                  <a:srgbClr val="FF33CC"/>
                </a:solidFill>
              </a:rPr>
              <a:t>. Cánh đồng mía</a:t>
            </a:r>
          </a:p>
        </p:txBody>
      </p:sp>
      <p:pic>
        <p:nvPicPr>
          <p:cNvPr id="11" name="Picture 8"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005064"/>
            <a:ext cx="2808287" cy="226850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11714" y="6273568"/>
            <a:ext cx="2839239" cy="369332"/>
          </a:xfrm>
          <a:prstGeom prst="rect">
            <a:avLst/>
          </a:prstGeom>
        </p:spPr>
        <p:txBody>
          <a:bodyPr wrap="none">
            <a:spAutoFit/>
          </a:bodyPr>
          <a:lstStyle/>
          <a:p>
            <a:pPr eaLnBrk="0" hangingPunct="0">
              <a:spcBef>
                <a:spcPct val="50000"/>
              </a:spcBef>
            </a:pPr>
            <a:r>
              <a:rPr lang="en-US" dirty="0">
                <a:solidFill>
                  <a:srgbClr val="FF33CC"/>
                </a:solidFill>
              </a:rPr>
              <a:t>Hình 6. Chăn nuôi gia súc</a:t>
            </a:r>
          </a:p>
        </p:txBody>
      </p:sp>
      <p:sp>
        <p:nvSpPr>
          <p:cNvPr id="12" name="Rectangle 11"/>
          <p:cNvSpPr/>
          <p:nvPr/>
        </p:nvSpPr>
        <p:spPr>
          <a:xfrm>
            <a:off x="179388" y="18470"/>
            <a:ext cx="8821822" cy="2954655"/>
          </a:xfrm>
          <a:prstGeom prst="rect">
            <a:avLst/>
          </a:prstGeom>
        </p:spPr>
        <p:txBody>
          <a:bodyPr wrap="square">
            <a:spAutoFit/>
          </a:bodyPr>
          <a:lstStyle/>
          <a:p>
            <a:pPr>
              <a:spcBef>
                <a:spcPct val="50000"/>
              </a:spcBef>
            </a:pPr>
            <a:r>
              <a:rPr lang="en-US" sz="2300" b="1" dirty="0" err="1" smtClean="0">
                <a:solidFill>
                  <a:srgbClr val="00B0F0"/>
                </a:solidFill>
                <a:latin typeface="Times New Roman" pitchFamily="18" charset="0"/>
                <a:cs typeface="Times New Roman" pitchFamily="18" charset="0"/>
              </a:rPr>
              <a:t>Quan</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sát</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các</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hình</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sau</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em</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hãy</a:t>
            </a:r>
            <a:r>
              <a:rPr lang="en-US" sz="2300" b="1" dirty="0" smtClean="0">
                <a:solidFill>
                  <a:srgbClr val="00B0F0"/>
                </a:solidFill>
                <a:latin typeface="Times New Roman" pitchFamily="18" charset="0"/>
                <a:cs typeface="Times New Roman" pitchFamily="18" charset="0"/>
              </a:rPr>
              <a:t> </a:t>
            </a:r>
            <a:r>
              <a:rPr lang="en-US" sz="2300" b="1" dirty="0">
                <a:solidFill>
                  <a:srgbClr val="00B0F0"/>
                </a:solidFill>
                <a:latin typeface="Times New Roman" pitchFamily="18" charset="0"/>
                <a:cs typeface="Times New Roman" pitchFamily="18" charset="0"/>
              </a:rPr>
              <a:t>sắp xếp các hình theo nhóm ngành sản </a:t>
            </a:r>
            <a:r>
              <a:rPr lang="en-US" sz="2300" b="1" dirty="0" err="1">
                <a:solidFill>
                  <a:srgbClr val="00B0F0"/>
                </a:solidFill>
                <a:latin typeface="Times New Roman" pitchFamily="18" charset="0"/>
                <a:cs typeface="Times New Roman" pitchFamily="18" charset="0"/>
              </a:rPr>
              <a:t>xuất</a:t>
            </a:r>
            <a:r>
              <a:rPr lang="en-US" sz="2300" b="1" dirty="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cho</a:t>
            </a:r>
            <a:r>
              <a:rPr lang="en-US" sz="2300" b="1" dirty="0" smtClean="0">
                <a:solidFill>
                  <a:srgbClr val="00B0F0"/>
                </a:solidFill>
                <a:latin typeface="Times New Roman" pitchFamily="18" charset="0"/>
                <a:cs typeface="Times New Roman" pitchFamily="18" charset="0"/>
              </a:rPr>
              <a:t> </a:t>
            </a:r>
            <a:r>
              <a:rPr lang="en-US" sz="2300" b="1" dirty="0">
                <a:solidFill>
                  <a:srgbClr val="00B0F0"/>
                </a:solidFill>
                <a:latin typeface="Times New Roman" pitchFamily="18" charset="0"/>
                <a:cs typeface="Times New Roman" pitchFamily="18" charset="0"/>
              </a:rPr>
              <a:t>phù hợp: </a:t>
            </a:r>
            <a:r>
              <a:rPr lang="en-US" sz="2300" b="1" dirty="0" err="1" smtClean="0">
                <a:solidFill>
                  <a:srgbClr val="00B0F0"/>
                </a:solidFill>
                <a:latin typeface="Times New Roman" pitchFamily="18" charset="0"/>
                <a:cs typeface="Times New Roman" pitchFamily="18" charset="0"/>
              </a:rPr>
              <a:t>Trồng</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trọt</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chăn</a:t>
            </a:r>
            <a:r>
              <a:rPr lang="en-US" sz="2300" b="1" dirty="0" smtClean="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nuôi</a:t>
            </a:r>
            <a:r>
              <a:rPr lang="en-US" sz="2300" b="1" dirty="0" smtClean="0">
                <a:solidFill>
                  <a:srgbClr val="00B0F0"/>
                </a:solidFill>
                <a:latin typeface="Times New Roman" pitchFamily="18" charset="0"/>
                <a:cs typeface="Times New Roman" pitchFamily="18" charset="0"/>
              </a:rPr>
              <a:t>; </a:t>
            </a:r>
            <a:r>
              <a:rPr lang="en-US" sz="2300" b="1" dirty="0" err="1">
                <a:solidFill>
                  <a:srgbClr val="00B0F0"/>
                </a:solidFill>
                <a:latin typeface="Times New Roman" pitchFamily="18" charset="0"/>
                <a:cs typeface="Times New Roman" pitchFamily="18" charset="0"/>
              </a:rPr>
              <a:t>nuôi</a:t>
            </a:r>
            <a:r>
              <a:rPr lang="en-US" sz="2300" b="1" dirty="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trồng</a:t>
            </a:r>
            <a:r>
              <a:rPr lang="en-US" sz="2300" b="1" dirty="0">
                <a:solidFill>
                  <a:srgbClr val="00B0F0"/>
                </a:solidFill>
                <a:latin typeface="Times New Roman" pitchFamily="18" charset="0"/>
                <a:cs typeface="Times New Roman" pitchFamily="18" charset="0"/>
              </a:rPr>
              <a:t>,</a:t>
            </a:r>
            <a:r>
              <a:rPr lang="en-US" sz="2300" b="1" dirty="0" smtClean="0">
                <a:solidFill>
                  <a:srgbClr val="00B0F0"/>
                </a:solidFill>
                <a:latin typeface="Times New Roman" pitchFamily="18" charset="0"/>
                <a:cs typeface="Times New Roman" pitchFamily="18" charset="0"/>
              </a:rPr>
              <a:t> </a:t>
            </a:r>
            <a:r>
              <a:rPr lang="en-US" sz="2300" b="1" dirty="0">
                <a:solidFill>
                  <a:srgbClr val="00B0F0"/>
                </a:solidFill>
                <a:latin typeface="Times New Roman" pitchFamily="18" charset="0"/>
                <a:cs typeface="Times New Roman" pitchFamily="18" charset="0"/>
              </a:rPr>
              <a:t>đánh bắt </a:t>
            </a:r>
            <a:r>
              <a:rPr lang="en-US" sz="2300" b="1" dirty="0" err="1">
                <a:solidFill>
                  <a:srgbClr val="00B0F0"/>
                </a:solidFill>
                <a:latin typeface="Times New Roman" pitchFamily="18" charset="0"/>
                <a:cs typeface="Times New Roman" pitchFamily="18" charset="0"/>
              </a:rPr>
              <a:t>thủy</a:t>
            </a:r>
            <a:r>
              <a:rPr lang="en-US" sz="2300" b="1" dirty="0">
                <a:solidFill>
                  <a:srgbClr val="00B0F0"/>
                </a:solidFill>
                <a:latin typeface="Times New Roman" pitchFamily="18" charset="0"/>
                <a:cs typeface="Times New Roman" pitchFamily="18" charset="0"/>
              </a:rPr>
              <a:t> </a:t>
            </a:r>
            <a:r>
              <a:rPr lang="en-US" sz="2300" b="1" dirty="0" err="1" smtClean="0">
                <a:solidFill>
                  <a:srgbClr val="00B0F0"/>
                </a:solidFill>
                <a:latin typeface="Times New Roman" pitchFamily="18" charset="0"/>
                <a:cs typeface="Times New Roman" pitchFamily="18" charset="0"/>
              </a:rPr>
              <a:t>sản</a:t>
            </a:r>
            <a:r>
              <a:rPr lang="en-US" sz="2300" b="1" dirty="0" smtClean="0">
                <a:solidFill>
                  <a:srgbClr val="00B0F0"/>
                </a:solidFill>
                <a:latin typeface="Times New Roman" pitchFamily="18" charset="0"/>
                <a:cs typeface="Times New Roman" pitchFamily="18" charset="0"/>
              </a:rPr>
              <a:t>; </a:t>
            </a:r>
            <a:r>
              <a:rPr lang="en-US" sz="2300" b="1" dirty="0">
                <a:solidFill>
                  <a:srgbClr val="00B0F0"/>
                </a:solidFill>
                <a:latin typeface="Times New Roman" pitchFamily="18" charset="0"/>
                <a:cs typeface="Times New Roman" pitchFamily="18" charset="0"/>
              </a:rPr>
              <a:t>các ngành khác. </a:t>
            </a:r>
            <a:r>
              <a:rPr lang="en-US" sz="2300" b="1" dirty="0" smtClean="0">
                <a:solidFill>
                  <a:srgbClr val="00B0F0"/>
                </a:solidFill>
                <a:latin typeface="Times New Roman" pitchFamily="18" charset="0"/>
                <a:cs typeface="Times New Roman" pitchFamily="18" charset="0"/>
              </a:rPr>
              <a:t>  		</a:t>
            </a:r>
          </a:p>
          <a:p>
            <a:pPr>
              <a:spcBef>
                <a:spcPct val="50000"/>
              </a:spcBef>
            </a:pPr>
            <a:r>
              <a:rPr lang="en-US" sz="2000" b="1" dirty="0" smtClean="0">
                <a:solidFill>
                  <a:schemeClr val="bg2"/>
                </a:solidFill>
                <a:latin typeface="Times New Roman" pitchFamily="18" charset="0"/>
                <a:cs typeface="Times New Roman" pitchFamily="18" charset="0"/>
              </a:rPr>
              <a:t>   </a:t>
            </a:r>
            <a:endParaRPr lang="en-US" sz="2000" b="1" dirty="0">
              <a:solidFill>
                <a:schemeClr val="bg2"/>
              </a:solidFill>
              <a:latin typeface="Times New Roman" pitchFamily="18" charset="0"/>
              <a:cs typeface="Times New Roman" pitchFamily="18" charset="0"/>
            </a:endParaRPr>
          </a:p>
          <a:p>
            <a:pPr>
              <a:spcBef>
                <a:spcPct val="50000"/>
              </a:spcBef>
            </a:pPr>
            <a:endParaRPr lang="en-US" sz="2000" b="1" dirty="0">
              <a:solidFill>
                <a:srgbClr val="FF0000"/>
              </a:solidFill>
              <a:latin typeface="Times New Roman" pitchFamily="18" charset="0"/>
              <a:cs typeface="Times New Roman" pitchFamily="18" charset="0"/>
            </a:endParaRPr>
          </a:p>
          <a:p>
            <a:pPr>
              <a:spcBef>
                <a:spcPct val="50000"/>
              </a:spcBef>
            </a:pPr>
            <a:endParaRPr lang="en-US" sz="2000" b="1" dirty="0">
              <a:solidFill>
                <a:schemeClr val="bg2"/>
              </a:solidFill>
              <a:latin typeface="Times New Roman" pitchFamily="18" charset="0"/>
              <a:cs typeface="Times New Roman" pitchFamily="18" charset="0"/>
            </a:endParaRPr>
          </a:p>
          <a:p>
            <a:pPr>
              <a:spcBef>
                <a:spcPct val="50000"/>
              </a:spcBef>
            </a:pPr>
            <a:r>
              <a:rPr lang="en-US" b="1" dirty="0">
                <a:latin typeface="Times New Roman" pitchFamily="18" charset="0"/>
                <a:cs typeface="Times New Roman" pitchFamily="18" charset="0"/>
              </a:rPr>
              <a:t>    </a:t>
            </a:r>
            <a:endParaRPr lang="en-US" b="1" dirty="0">
              <a:solidFill>
                <a:srgbClr val="FF0000"/>
              </a:solidFill>
            </a:endParaRPr>
          </a:p>
        </p:txBody>
      </p:sp>
      <p:pic>
        <p:nvPicPr>
          <p:cNvPr id="15" name="Picture 6" descr="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005064"/>
            <a:ext cx="2663825" cy="226850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9" desc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138" y="4005064"/>
            <a:ext cx="2513012" cy="226850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197264" y="6320690"/>
            <a:ext cx="2749471" cy="369332"/>
          </a:xfrm>
          <a:prstGeom prst="rect">
            <a:avLst/>
          </a:prstGeom>
        </p:spPr>
        <p:txBody>
          <a:bodyPr wrap="none">
            <a:spAutoFit/>
          </a:bodyPr>
          <a:lstStyle/>
          <a:p>
            <a:pPr eaLnBrk="0" hangingPunct="0">
              <a:spcBef>
                <a:spcPct val="50000"/>
              </a:spcBef>
            </a:pPr>
            <a:r>
              <a:rPr lang="en-US" dirty="0">
                <a:solidFill>
                  <a:srgbClr val="FF00FF"/>
                </a:solidFill>
              </a:rPr>
              <a:t>Hình  7. Cánh đồng muối</a:t>
            </a:r>
          </a:p>
        </p:txBody>
      </p:sp>
      <p:sp>
        <p:nvSpPr>
          <p:cNvPr id="14" name="Rectangle 13"/>
          <p:cNvSpPr/>
          <p:nvPr/>
        </p:nvSpPr>
        <p:spPr>
          <a:xfrm>
            <a:off x="6567217" y="6354933"/>
            <a:ext cx="1992853" cy="369332"/>
          </a:xfrm>
          <a:prstGeom prst="rect">
            <a:avLst/>
          </a:prstGeom>
        </p:spPr>
        <p:txBody>
          <a:bodyPr wrap="none">
            <a:spAutoFit/>
          </a:bodyPr>
          <a:lstStyle/>
          <a:p>
            <a:pPr eaLnBrk="0" hangingPunct="0">
              <a:spcBef>
                <a:spcPct val="50000"/>
              </a:spcBef>
            </a:pPr>
            <a:r>
              <a:rPr lang="en-US" dirty="0">
                <a:solidFill>
                  <a:srgbClr val="FF00FF"/>
                </a:solidFill>
              </a:rPr>
              <a:t>Hình 8. Làng chài</a:t>
            </a:r>
          </a:p>
        </p:txBody>
      </p:sp>
    </p:spTree>
    <p:extLst>
      <p:ext uri="{BB962C8B-B14F-4D97-AF65-F5344CB8AC3E}">
        <p14:creationId xmlns:p14="http://schemas.microsoft.com/office/powerpoint/2010/main" val="17067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ircle(in)">
                                      <p:cBhvr>
                                        <p:cTn id="52" dur="20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heel(1)">
                                      <p:cBhvr>
                                        <p:cTn id="57" dur="20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10"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8"/>
          <p:cNvSpPr txBox="1">
            <a:spLocks noChangeArrowheads="1"/>
          </p:cNvSpPr>
          <p:nvPr/>
        </p:nvSpPr>
        <p:spPr bwMode="auto">
          <a:xfrm>
            <a:off x="179512" y="875914"/>
            <a:ext cx="8964488" cy="954107"/>
          </a:xfrm>
          <a:prstGeom prst="rect">
            <a:avLst/>
          </a:prstGeom>
          <a:solidFill>
            <a:schemeClr val="bg1"/>
          </a:solidFill>
          <a:ln w="9525">
            <a:solidFill>
              <a:schemeClr val="bg1"/>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ài</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25: </a:t>
            </a:r>
            <a:r>
              <a:rPr kumimoji="0" lang="en-US" sz="2800" b="1" i="0" u="none" strike="noStrike" kern="1200" cap="none" spc="0" normalizeH="0" baseline="0" noProof="0" dirty="0" err="1" smtClean="0">
                <a:ln>
                  <a:noFill/>
                </a:ln>
                <a:solidFill>
                  <a:srgbClr val="0000FF"/>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dân và hoạt động sản xuất ở đồng bằng duyên hải miền Trung</a:t>
            </a:r>
          </a:p>
        </p:txBody>
      </p:sp>
      <p:sp>
        <p:nvSpPr>
          <p:cNvPr id="10" name="Text Box 17"/>
          <p:cNvSpPr txBox="1">
            <a:spLocks noChangeArrowheads="1"/>
          </p:cNvSpPr>
          <p:nvPr/>
        </p:nvSpPr>
        <p:spPr bwMode="auto">
          <a:xfrm>
            <a:off x="473488" y="1988840"/>
            <a:ext cx="74397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dirty="0" smtClean="0">
                <a:ln>
                  <a:noFill/>
                </a:ln>
                <a:solidFill>
                  <a:srgbClr val="FF00FF"/>
                </a:solidFill>
                <a:effectLst/>
                <a:uLnTx/>
                <a:uFillTx/>
                <a:latin typeface="Times New Roman" pitchFamily="18" charset="0"/>
                <a:ea typeface="+mn-ea"/>
                <a:cs typeface="Times New Roman" pitchFamily="18" charset="0"/>
              </a:rPr>
              <a:t>2</a:t>
            </a:r>
            <a:r>
              <a:rPr kumimoji="0" lang="en-US" sz="3200" b="1" i="0" u="none" strike="noStrike" kern="0" cap="none" spc="0" normalizeH="0" baseline="0" noProof="0" dirty="0">
                <a:ln>
                  <a:noFill/>
                </a:ln>
                <a:solidFill>
                  <a:srgbClr val="FF00FF"/>
                </a:solidFill>
                <a:effectLst/>
                <a:uLnTx/>
                <a:uFillTx/>
                <a:latin typeface="Times New Roman" pitchFamily="18" charset="0"/>
                <a:ea typeface="+mn-ea"/>
                <a:cs typeface="Times New Roman" pitchFamily="18" charset="0"/>
              </a:rPr>
              <a:t>. Hoạt động sản xuất của </a:t>
            </a:r>
            <a:r>
              <a:rPr kumimoji="0" lang="en-US" sz="3200" b="1" i="0" u="none" strike="noStrike" kern="0" cap="none" spc="0" normalizeH="0" baseline="0" noProof="0" dirty="0" err="1">
                <a:ln>
                  <a:noFill/>
                </a:ln>
                <a:solidFill>
                  <a:srgbClr val="FF00FF"/>
                </a:solidFill>
                <a:effectLst/>
                <a:uLnTx/>
                <a:uFillTx/>
                <a:latin typeface="Times New Roman" pitchFamily="18" charset="0"/>
                <a:ea typeface="+mn-ea"/>
                <a:cs typeface="Times New Roman" pitchFamily="18" charset="0"/>
              </a:rPr>
              <a:t>người</a:t>
            </a:r>
            <a:r>
              <a:rPr kumimoji="0" lang="en-US" sz="3200" b="1" i="0" u="none" strike="noStrike" kern="0" cap="none" spc="0" normalizeH="0" baseline="0" noProof="0" dirty="0">
                <a:ln>
                  <a:noFill/>
                </a:ln>
                <a:solidFill>
                  <a:srgbClr val="FF00FF"/>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srgbClr val="FF00FF"/>
                </a:solidFill>
                <a:effectLst/>
                <a:uLnTx/>
                <a:uFillTx/>
                <a:latin typeface="Times New Roman" pitchFamily="18" charset="0"/>
                <a:ea typeface="+mn-ea"/>
                <a:cs typeface="Times New Roman" pitchFamily="18" charset="0"/>
              </a:rPr>
              <a:t>dân</a:t>
            </a:r>
            <a:r>
              <a:rPr kumimoji="0" lang="en-US" sz="3200" b="1" i="0" u="none" strike="noStrike" kern="0" cap="none" spc="0" normalizeH="0" baseline="0" noProof="0" dirty="0" smtClean="0">
                <a:ln>
                  <a:noFill/>
                </a:ln>
                <a:solidFill>
                  <a:srgbClr val="FF00FF"/>
                </a:solidFill>
                <a:effectLst/>
                <a:uLnTx/>
                <a:uFillTx/>
                <a:latin typeface="Times New Roman" pitchFamily="18" charset="0"/>
                <a:ea typeface="+mn-ea"/>
                <a:cs typeface="Times New Roman" pitchFamily="18" charset="0"/>
              </a:rPr>
              <a:t>.</a:t>
            </a:r>
            <a:endParaRPr kumimoji="0" lang="en-US" sz="3200" b="1" i="0" u="none" strike="noStrike" kern="0" cap="none" spc="0" normalizeH="0" baseline="0" noProof="0" dirty="0">
              <a:ln>
                <a:noFill/>
              </a:ln>
              <a:solidFill>
                <a:srgbClr val="FF00FF"/>
              </a:solidFill>
              <a:effectLst/>
              <a:uLnTx/>
              <a:uFillTx/>
              <a:latin typeface="Times New Roman" pitchFamily="18" charset="0"/>
              <a:ea typeface="+mn-ea"/>
              <a:cs typeface="Times New Roman" pitchFamily="18" charset="0"/>
            </a:endParaRPr>
          </a:p>
        </p:txBody>
      </p:sp>
      <p:sp>
        <p:nvSpPr>
          <p:cNvPr id="2" name="Rectangle 1"/>
          <p:cNvSpPr/>
          <p:nvPr/>
        </p:nvSpPr>
        <p:spPr>
          <a:xfrm>
            <a:off x="1043608" y="2924944"/>
            <a:ext cx="2664296" cy="1313158"/>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chemeClr val="tx1"/>
              </a:solidFill>
              <a:latin typeface="Times New Roman" panose="02020603050405020304" pitchFamily="18" charset="0"/>
              <a:cs typeface="Times New Roman" panose="02020603050405020304" pitchFamily="18" charset="0"/>
            </a:endParaRPr>
          </a:p>
          <a:p>
            <a:pPr algn="ctr"/>
            <a:r>
              <a:rPr lang="en-US" sz="2800" b="1" dirty="0" smtClean="0">
                <a:solidFill>
                  <a:schemeClr val="tx1"/>
                </a:solidFill>
                <a:latin typeface="Times New Roman" panose="02020603050405020304" pitchFamily="18" charset="0"/>
                <a:cs typeface="Times New Roman" panose="02020603050405020304" pitchFamily="18" charset="0"/>
              </a:rPr>
              <a:t>TRỒNG </a:t>
            </a:r>
            <a:r>
              <a:rPr lang="en-US" sz="2800" b="1" dirty="0">
                <a:solidFill>
                  <a:schemeClr val="tx1"/>
                </a:solidFill>
                <a:latin typeface="Times New Roman" panose="02020603050405020304" pitchFamily="18" charset="0"/>
                <a:cs typeface="Times New Roman" panose="02020603050405020304" pitchFamily="18" charset="0"/>
              </a:rPr>
              <a:t>TRỌT</a:t>
            </a:r>
          </a:p>
          <a:p>
            <a:pPr algn="ct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5647903" y="3157111"/>
            <a:ext cx="2592288" cy="1313159"/>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CHĂN NUÔI</a:t>
            </a:r>
          </a:p>
        </p:txBody>
      </p:sp>
      <p:sp>
        <p:nvSpPr>
          <p:cNvPr id="5" name="Rectangle 4"/>
          <p:cNvSpPr/>
          <p:nvPr/>
        </p:nvSpPr>
        <p:spPr>
          <a:xfrm>
            <a:off x="473488" y="4671617"/>
            <a:ext cx="3282063" cy="2023564"/>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NUÔI TRỒNG, ĐÁNH BẮT THỦY SẢN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652120" y="4671617"/>
            <a:ext cx="2664296" cy="2005083"/>
          </a:xfrm>
          <a:prstGeom prst="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CÁC NGÀNH KHÁC</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632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8892480" cy="830997"/>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Hãy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sắp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xếp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theo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nhóm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sản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xuất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phù</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hợp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trồng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trọt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nuôi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nuôi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trồng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đánh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bắt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thủy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sản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khác</a:t>
            </a:r>
            <a:r>
              <a:rPr lang="en-US" sz="2400" dirty="0" smtClean="0">
                <a:solidFill>
                  <a:srgbClr val="FF0000"/>
                </a:solidFill>
                <a:latin typeface="Times New Roman" panose="02020603050405020304" pitchFamily="18" charset="0"/>
                <a:cs typeface="Times New Roman" panose="02020603050405020304" pitchFamily="18" charset="0"/>
              </a:rPr>
              <a:t>. </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63191602"/>
              </p:ext>
            </p:extLst>
          </p:nvPr>
        </p:nvGraphicFramePr>
        <p:xfrm>
          <a:off x="350092" y="1340768"/>
          <a:ext cx="8496944" cy="5400600"/>
        </p:xfrm>
        <a:graphic>
          <a:graphicData uri="http://schemas.openxmlformats.org/drawingml/2006/table">
            <a:tbl>
              <a:tblPr firstRow="1" bandRow="1">
                <a:tableStyleId>{5940675A-B579-460E-94D1-54222C63F5DA}</a:tableStyleId>
              </a:tblPr>
              <a:tblGrid>
                <a:gridCol w="2124236">
                  <a:extLst>
                    <a:ext uri="{9D8B030D-6E8A-4147-A177-3AD203B41FA5}">
                      <a16:colId xmlns:a16="http://schemas.microsoft.com/office/drawing/2014/main" xmlns="" val="3777701223"/>
                    </a:ext>
                  </a:extLst>
                </a:gridCol>
                <a:gridCol w="2169680">
                  <a:extLst>
                    <a:ext uri="{9D8B030D-6E8A-4147-A177-3AD203B41FA5}">
                      <a16:colId xmlns:a16="http://schemas.microsoft.com/office/drawing/2014/main" xmlns="" val="4077419113"/>
                    </a:ext>
                  </a:extLst>
                </a:gridCol>
                <a:gridCol w="2078792">
                  <a:extLst>
                    <a:ext uri="{9D8B030D-6E8A-4147-A177-3AD203B41FA5}">
                      <a16:colId xmlns:a16="http://schemas.microsoft.com/office/drawing/2014/main" xmlns="" val="3877091402"/>
                    </a:ext>
                  </a:extLst>
                </a:gridCol>
                <a:gridCol w="2124236">
                  <a:extLst>
                    <a:ext uri="{9D8B030D-6E8A-4147-A177-3AD203B41FA5}">
                      <a16:colId xmlns:a16="http://schemas.microsoft.com/office/drawing/2014/main" xmlns="" val="992012184"/>
                    </a:ext>
                  </a:extLst>
                </a:gridCol>
              </a:tblGrid>
              <a:tr h="1534484">
                <a:tc>
                  <a:txBody>
                    <a:bodyPr/>
                    <a:lstStyle/>
                    <a:p>
                      <a:pPr algn="ctr"/>
                      <a:r>
                        <a:rPr lang="en-US" sz="2800" b="1" dirty="0" err="1" smtClean="0">
                          <a:solidFill>
                            <a:srgbClr val="0000FF"/>
                          </a:solidFill>
                          <a:latin typeface="Times New Roman" panose="02020603050405020304" pitchFamily="18" charset="0"/>
                          <a:cs typeface="Times New Roman" panose="02020603050405020304" pitchFamily="18" charset="0"/>
                        </a:rPr>
                        <a:t>Trồng</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trọt</a:t>
                      </a:r>
                      <a:endParaRPr lang="en-US" sz="2800" b="1" dirty="0">
                        <a:solidFill>
                          <a:srgbClr val="0000FF"/>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err="1" smtClean="0">
                          <a:solidFill>
                            <a:srgbClr val="0000FF"/>
                          </a:solidFill>
                          <a:latin typeface="Times New Roman" panose="02020603050405020304" pitchFamily="18" charset="0"/>
                          <a:cs typeface="Times New Roman" panose="02020603050405020304" pitchFamily="18" charset="0"/>
                        </a:rPr>
                        <a:t>Chăn</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nuôi</a:t>
                      </a:r>
                      <a:endParaRPr lang="en-US" sz="2800" b="1" dirty="0">
                        <a:solidFill>
                          <a:srgbClr val="0000FF"/>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err="1" smtClean="0">
                          <a:solidFill>
                            <a:srgbClr val="0000FF"/>
                          </a:solidFill>
                          <a:latin typeface="Times New Roman" panose="02020603050405020304" pitchFamily="18" charset="0"/>
                          <a:cs typeface="Times New Roman" panose="02020603050405020304" pitchFamily="18" charset="0"/>
                        </a:rPr>
                        <a:t>Nuôi</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trồng</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đánh</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bắt</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thủy</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sản</a:t>
                      </a:r>
                      <a:endParaRPr lang="en-US" sz="2800" b="1" dirty="0">
                        <a:solidFill>
                          <a:srgbClr val="0000FF"/>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ngành</a:t>
                      </a:r>
                      <a:r>
                        <a:rPr lang="en-US" sz="2800" b="1" baseline="0" dirty="0" smtClean="0">
                          <a:solidFill>
                            <a:srgbClr val="0000FF"/>
                          </a:solidFill>
                          <a:latin typeface="Times New Roman" panose="02020603050405020304" pitchFamily="18" charset="0"/>
                          <a:cs typeface="Times New Roman" panose="02020603050405020304" pitchFamily="18" charset="0"/>
                        </a:rPr>
                        <a:t> </a:t>
                      </a:r>
                      <a:r>
                        <a:rPr lang="en-US" sz="2800" b="1" baseline="0" dirty="0" err="1" smtClean="0">
                          <a:solidFill>
                            <a:srgbClr val="0000FF"/>
                          </a:solidFill>
                          <a:latin typeface="Times New Roman" panose="02020603050405020304" pitchFamily="18" charset="0"/>
                          <a:cs typeface="Times New Roman" panose="02020603050405020304" pitchFamily="18" charset="0"/>
                        </a:rPr>
                        <a:t>khác</a:t>
                      </a:r>
                      <a:endParaRPr lang="en-US" sz="2800" b="1" dirty="0">
                        <a:solidFill>
                          <a:srgbClr val="0000FF"/>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6478826"/>
                  </a:ext>
                </a:extLst>
              </a:tr>
              <a:tr h="386611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12411181"/>
                  </a:ext>
                </a:extLst>
              </a:tr>
            </a:tbl>
          </a:graphicData>
        </a:graphic>
      </p:graphicFrame>
      <p:pic>
        <p:nvPicPr>
          <p:cNvPr id="4"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82" y="2993454"/>
            <a:ext cx="2103438" cy="1872208"/>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896354"/>
            <a:ext cx="2036316" cy="1845014"/>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2993454"/>
            <a:ext cx="1997968" cy="1872208"/>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248" y="2981056"/>
            <a:ext cx="2037829" cy="1884606"/>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2248" y="4921909"/>
            <a:ext cx="1953258" cy="1763212"/>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6976" y="2934932"/>
            <a:ext cx="2017627" cy="193073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89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32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9105900" cy="641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8" descr="màu trắ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1" name="Group 11"/>
          <p:cNvGrpSpPr>
            <a:grpSpLocks/>
          </p:cNvGrpSpPr>
          <p:nvPr/>
        </p:nvGrpSpPr>
        <p:grpSpPr bwMode="auto">
          <a:xfrm>
            <a:off x="228600" y="304800"/>
            <a:ext cx="8763000" cy="2743200"/>
            <a:chOff x="144" y="96"/>
            <a:chExt cx="5520" cy="1728"/>
          </a:xfrm>
        </p:grpSpPr>
        <p:pic>
          <p:nvPicPr>
            <p:cNvPr id="58385" name="Picture 4" descr="115118_chan-nuo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96"/>
              <a:ext cx="177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5" descr="CHANU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96"/>
              <a:ext cx="177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Picture 7" descr="tpp_co_hoi_vang_de_tai_co_cau_nganh_chan_nuo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96"/>
              <a:ext cx="177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372" name="Picture 8" descr="tải xuống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nang-suat-135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9624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3" descr="tải xuống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4" descr="nang-suat-135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9624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5" descr="tải xuống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624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8" name="Group 19"/>
          <p:cNvGrpSpPr>
            <a:grpSpLocks/>
          </p:cNvGrpSpPr>
          <p:nvPr/>
        </p:nvGrpSpPr>
        <p:grpSpPr bwMode="auto">
          <a:xfrm>
            <a:off x="228600" y="3429000"/>
            <a:ext cx="5791200" cy="2819400"/>
            <a:chOff x="144" y="2016"/>
            <a:chExt cx="3648" cy="1776"/>
          </a:xfrm>
        </p:grpSpPr>
        <p:pic>
          <p:nvPicPr>
            <p:cNvPr id="58383" name="Picture 17" descr="nang-suat-135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 y="2016"/>
              <a:ext cx="1776"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18" descr="tải xuống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2016"/>
              <a:ext cx="1776"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9" name="Text Box 20"/>
          <p:cNvSpPr txBox="1">
            <a:spLocks noChangeArrowheads="1"/>
          </p:cNvSpPr>
          <p:nvPr/>
        </p:nvSpPr>
        <p:spPr bwMode="auto">
          <a:xfrm>
            <a:off x="2286000" y="29718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rgbClr val="FF0000"/>
                </a:solidFill>
                <a:latin typeface="Times New Roman" pitchFamily="18" charset="0"/>
                <a:cs typeface="Times New Roman" pitchFamily="18" charset="0"/>
              </a:rPr>
              <a:t>NGÀNH CHĂN NUÔI</a:t>
            </a:r>
          </a:p>
        </p:txBody>
      </p:sp>
      <p:sp>
        <p:nvSpPr>
          <p:cNvPr id="58380" name="Text Box 21"/>
          <p:cNvSpPr txBox="1">
            <a:spLocks noChangeArrowheads="1"/>
          </p:cNvSpPr>
          <p:nvPr/>
        </p:nvSpPr>
        <p:spPr bwMode="auto">
          <a:xfrm>
            <a:off x="2362200" y="633412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a:solidFill>
                  <a:schemeClr val="bg2"/>
                </a:solidFill>
                <a:latin typeface="Times New Roman" pitchFamily="18" charset="0"/>
                <a:cs typeface="Times New Roman" pitchFamily="18" charset="0"/>
              </a:rPr>
              <a:t>NGÀNH TRỒNG TRỌT</a:t>
            </a:r>
          </a:p>
        </p:txBody>
      </p:sp>
      <p:sp>
        <p:nvSpPr>
          <p:cNvPr id="58381" name="AutoShape 22">
            <a:hlinkClick r:id="" action="ppaction://noaction"/>
          </p:cNvPr>
          <p:cNvSpPr>
            <a:spLocks noChangeArrowheads="1"/>
          </p:cNvSpPr>
          <p:nvPr/>
        </p:nvSpPr>
        <p:spPr bwMode="auto">
          <a:xfrm>
            <a:off x="6781800" y="6400800"/>
            <a:ext cx="1752600" cy="457200"/>
          </a:xfrm>
          <a:prstGeom prst="leftArrow">
            <a:avLst>
              <a:gd name="adj1" fmla="val 50000"/>
              <a:gd name="adj2" fmla="val 95833"/>
            </a:avLst>
          </a:prstGeom>
          <a:solidFill>
            <a:srgbClr val="003300"/>
          </a:solidFill>
          <a:ln w="9525">
            <a:solidFill>
              <a:schemeClr val="tx1"/>
            </a:solidFill>
            <a:miter lim="800000"/>
            <a:headEnd/>
            <a:tailEnd/>
          </a:ln>
        </p:spPr>
        <p:txBody>
          <a:bodyPr wrap="none" anchor="ctr"/>
          <a:lstStyle/>
          <a:p>
            <a:pPr algn="ctr"/>
            <a:r>
              <a:rPr lang="en-US" sz="1600" b="1">
                <a:latin typeface="Times New Roman" pitchFamily="18" charset="0"/>
                <a:cs typeface="Times New Roman" pitchFamily="18" charset="0"/>
              </a:rPr>
              <a:t>Trở về</a:t>
            </a:r>
          </a:p>
        </p:txBody>
      </p:sp>
      <p:pic>
        <p:nvPicPr>
          <p:cNvPr id="3074" name="Picture 2" descr="C:\Users\Windows\Downloads\IMG_20210401_11193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3429000"/>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652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71800" y="2996952"/>
            <a:ext cx="5760640" cy="1077218"/>
          </a:xfrm>
          <a:prstGeom prst="rect">
            <a:avLst/>
          </a:prstGeom>
        </p:spPr>
        <p:txBody>
          <a:bodyPr wrap="square">
            <a:spAutoFit/>
          </a:bodyPr>
          <a:lstStyle/>
          <a:p>
            <a:pPr eaLnBrk="0" hangingPunct="0">
              <a:spcBef>
                <a:spcPct val="50000"/>
              </a:spcBef>
            </a:pPr>
            <a:r>
              <a:rPr lang="en-US" sz="3200" b="1" dirty="0">
                <a:solidFill>
                  <a:schemeClr val="accent4"/>
                </a:solidFill>
                <a:latin typeface="Times New Roman" panose="02020603050405020304" pitchFamily="18" charset="0"/>
              </a:rPr>
              <a:t> </a:t>
            </a:r>
            <a:r>
              <a:rPr lang="en-US" sz="3200" b="1" u="sng" dirty="0" err="1" smtClean="0">
                <a:solidFill>
                  <a:schemeClr val="accent4"/>
                </a:solidFill>
                <a:latin typeface="Times New Roman" panose="02020603050405020304" pitchFamily="18" charset="0"/>
              </a:rPr>
              <a:t>Câu</a:t>
            </a:r>
            <a:r>
              <a:rPr lang="en-US" sz="3200" b="1" u="sng" dirty="0" smtClean="0">
                <a:solidFill>
                  <a:schemeClr val="accent4"/>
                </a:solidFill>
                <a:latin typeface="Times New Roman" panose="02020603050405020304" pitchFamily="18" charset="0"/>
              </a:rPr>
              <a:t> 2:</a:t>
            </a:r>
            <a:r>
              <a:rPr lang="en-US" sz="3200" b="1" dirty="0" smtClean="0">
                <a:solidFill>
                  <a:schemeClr val="accent4"/>
                </a:solidFill>
                <a:latin typeface="VNI-Helve-Condense" pitchFamily="2" charset="0"/>
              </a:rPr>
              <a:t> </a:t>
            </a:r>
            <a:r>
              <a:rPr lang="en-US" sz="3200" b="1" dirty="0" err="1" smtClean="0">
                <a:solidFill>
                  <a:schemeClr val="accent4"/>
                </a:solidFill>
                <a:latin typeface="Times New Roman" pitchFamily="18" charset="0"/>
                <a:cs typeface="Times New Roman" pitchFamily="18" charset="0"/>
              </a:rPr>
              <a:t>Vì</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sao</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đồng</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bằng</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duyên</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hải</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miền</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Trung</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nhỏ</a:t>
            </a:r>
            <a:r>
              <a:rPr lang="en-US" sz="3200" b="1" dirty="0" smtClean="0">
                <a:solidFill>
                  <a:schemeClr val="accent4"/>
                </a:solidFill>
                <a:latin typeface="Times New Roman" pitchFamily="18" charset="0"/>
                <a:cs typeface="Times New Roman" pitchFamily="18" charset="0"/>
              </a:rPr>
              <a:t>, </a:t>
            </a:r>
            <a:r>
              <a:rPr lang="en-US" sz="3200" b="1" dirty="0" err="1" smtClean="0">
                <a:solidFill>
                  <a:schemeClr val="accent4"/>
                </a:solidFill>
                <a:latin typeface="Times New Roman" pitchFamily="18" charset="0"/>
                <a:cs typeface="Times New Roman" pitchFamily="18" charset="0"/>
              </a:rPr>
              <a:t>hẹp</a:t>
            </a:r>
            <a:r>
              <a:rPr lang="en-US" sz="3200" b="1" dirty="0" smtClean="0">
                <a:solidFill>
                  <a:schemeClr val="accent4"/>
                </a:solidFill>
                <a:latin typeface="Times New Roman" pitchFamily="18" charset="0"/>
                <a:cs typeface="Times New Roman" pitchFamily="18" charset="0"/>
              </a:rPr>
              <a:t>?</a:t>
            </a:r>
            <a:endParaRPr lang="en-US" sz="3200" b="1" dirty="0">
              <a:solidFill>
                <a:schemeClr val="accent4"/>
              </a:solidFill>
              <a:latin typeface="Times New Roman" pitchFamily="18" charset="0"/>
              <a:cs typeface="Times New Roman" pitchFamily="18" charset="0"/>
            </a:endParaRPr>
          </a:p>
        </p:txBody>
      </p:sp>
    </p:spTree>
    <p:extLst>
      <p:ext uri="{BB962C8B-B14F-4D97-AF65-F5344CB8AC3E}">
        <p14:creationId xmlns:p14="http://schemas.microsoft.com/office/powerpoint/2010/main" val="2363012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2" descr="màu trắng.pn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Rectangle 1"/>
          <p:cNvSpPr/>
          <p:nvPr/>
        </p:nvSpPr>
        <p:spPr>
          <a:xfrm>
            <a:off x="1043608" y="6093296"/>
            <a:ext cx="6768752" cy="369332"/>
          </a:xfrm>
          <a:prstGeom prst="rect">
            <a:avLst/>
          </a:prstGeom>
        </p:spPr>
        <p:txBody>
          <a:bodyPr wrap="square">
            <a:spAutoFit/>
          </a:bodyPr>
          <a:lstStyle/>
          <a:p>
            <a:r>
              <a:rPr lang="en-US" b="1" dirty="0">
                <a:solidFill>
                  <a:srgbClr val="0000FF"/>
                </a:solidFill>
              </a:rPr>
              <a:t>                      Nuôi trồng và đánh bắt thủy sản</a:t>
            </a:r>
          </a:p>
        </p:txBody>
      </p:sp>
      <p:pic>
        <p:nvPicPr>
          <p:cNvPr id="8" name="Picture 7" descr="scan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4925"/>
            <a:ext cx="4716016" cy="5832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ndows\Downloads\IMG_20210401_1115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4924"/>
            <a:ext cx="4271314" cy="583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1028" name="Picture 4" descr="Hình ảnh có liên quan"/>
          <p:cNvPicPr>
            <a:picLocks noChangeAspect="1" noChangeArrowheads="1"/>
          </p:cNvPicPr>
          <p:nvPr/>
        </p:nvPicPr>
        <p:blipFill>
          <a:blip r:embed="rId2"/>
          <a:srcRect/>
          <a:stretch>
            <a:fillRect/>
          </a:stretch>
        </p:blipFill>
        <p:spPr bwMode="auto">
          <a:xfrm>
            <a:off x="4572000" y="3276600"/>
            <a:ext cx="4572000" cy="3581400"/>
          </a:xfrm>
          <a:prstGeom prst="rect">
            <a:avLst/>
          </a:prstGeom>
          <a:noFill/>
        </p:spPr>
      </p:pic>
      <p:pic>
        <p:nvPicPr>
          <p:cNvPr id="4" name="Picture 2" descr="Hình ảnh có liên quan"/>
          <p:cNvPicPr>
            <a:picLocks noChangeAspect="1" noChangeArrowheads="1"/>
          </p:cNvPicPr>
          <p:nvPr/>
        </p:nvPicPr>
        <p:blipFill>
          <a:blip r:embed="rId3"/>
          <a:srcRect/>
          <a:stretch>
            <a:fillRect/>
          </a:stretch>
        </p:blipFill>
        <p:spPr bwMode="auto">
          <a:xfrm>
            <a:off x="4572000" y="0"/>
            <a:ext cx="4572000" cy="3276600"/>
          </a:xfrm>
          <a:prstGeom prst="rect">
            <a:avLst/>
          </a:prstGeom>
          <a:noFill/>
        </p:spPr>
      </p:pic>
      <p:pic>
        <p:nvPicPr>
          <p:cNvPr id="5" name="Picture 4" descr="Kết quả hình ảnh cho nước chạt"/>
          <p:cNvPicPr>
            <a:picLocks noChangeAspect="1" noChangeArrowheads="1"/>
          </p:cNvPicPr>
          <p:nvPr/>
        </p:nvPicPr>
        <p:blipFill>
          <a:blip r:embed="rId4"/>
          <a:srcRect/>
          <a:stretch>
            <a:fillRect/>
          </a:stretch>
        </p:blipFill>
        <p:spPr bwMode="auto">
          <a:xfrm>
            <a:off x="0" y="0"/>
            <a:ext cx="4572000" cy="3276600"/>
          </a:xfrm>
          <a:prstGeom prst="rect">
            <a:avLst/>
          </a:prstGeom>
          <a:noFill/>
        </p:spPr>
      </p:pic>
      <p:pic>
        <p:nvPicPr>
          <p:cNvPr id="1030" name="Picture 6" descr="Kết quả hình ảnh cho làm muối"/>
          <p:cNvPicPr>
            <a:picLocks noChangeAspect="1" noChangeArrowheads="1"/>
          </p:cNvPicPr>
          <p:nvPr/>
        </p:nvPicPr>
        <p:blipFill>
          <a:blip r:embed="rId5" cstate="print"/>
          <a:srcRect/>
          <a:stretch>
            <a:fillRect/>
          </a:stretch>
        </p:blipFill>
        <p:spPr bwMode="auto">
          <a:xfrm>
            <a:off x="0" y="3276600"/>
            <a:ext cx="4572000" cy="3581400"/>
          </a:xfrm>
          <a:prstGeom prst="rect">
            <a:avLst/>
          </a:prstGeom>
          <a:noFill/>
        </p:spPr>
      </p:pic>
    </p:spTree>
    <p:extLst>
      <p:ext uri="{BB962C8B-B14F-4D97-AF65-F5344CB8AC3E}">
        <p14:creationId xmlns:p14="http://schemas.microsoft.com/office/powerpoint/2010/main" val="406017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664" name="Group 152"/>
          <p:cNvGraphicFramePr>
            <a:graphicFrameLocks noGrp="1"/>
          </p:cNvGraphicFramePr>
          <p:nvPr>
            <p:ph/>
            <p:extLst>
              <p:ext uri="{D42A27DB-BD31-4B8C-83A1-F6EECF244321}">
                <p14:modId xmlns:p14="http://schemas.microsoft.com/office/powerpoint/2010/main" val="1138236236"/>
              </p:ext>
            </p:extLst>
          </p:nvPr>
        </p:nvGraphicFramePr>
        <p:xfrm>
          <a:off x="0" y="1962519"/>
          <a:ext cx="9144000" cy="4572001"/>
        </p:xfrm>
        <a:graphic>
          <a:graphicData uri="http://schemas.openxmlformats.org/drawingml/2006/table">
            <a:tbl>
              <a:tblPr/>
              <a:tblGrid>
                <a:gridCol w="2708776">
                  <a:extLst>
                    <a:ext uri="{9D8B030D-6E8A-4147-A177-3AD203B41FA5}">
                      <a16:colId xmlns:a16="http://schemas.microsoft.com/office/drawing/2014/main" xmlns="" val="20000"/>
                    </a:ext>
                  </a:extLst>
                </a:gridCol>
                <a:gridCol w="6435224">
                  <a:extLst>
                    <a:ext uri="{9D8B030D-6E8A-4147-A177-3AD203B41FA5}">
                      <a16:colId xmlns:a16="http://schemas.microsoft.com/office/drawing/2014/main" xmlns="" val="20001"/>
                    </a:ext>
                  </a:extLst>
                </a:gridCol>
              </a:tblGrid>
              <a:tr h="846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ndParaRPr>
                    </a:p>
                  </a:txBody>
                  <a:tcPr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0000"/>
                  </a:ext>
                </a:extLst>
              </a:tr>
              <a:tr h="968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0001"/>
                  </a:ext>
                </a:extLst>
              </a:tr>
              <a:tr h="561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0002"/>
                  </a:ext>
                </a:extLst>
              </a:tr>
              <a:tr h="563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0003"/>
                  </a:ext>
                </a:extLst>
              </a:tr>
              <a:tr h="1631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Arial" charset="0"/>
                      </a:endParaRPr>
                    </a:p>
                  </a:txBody>
                  <a:tcPr anchor="b" anchorCtr="1"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0004"/>
                  </a:ext>
                </a:extLst>
              </a:tr>
            </a:tbl>
          </a:graphicData>
        </a:graphic>
      </p:graphicFrame>
      <p:sp>
        <p:nvSpPr>
          <p:cNvPr id="64613" name="Text Box 101"/>
          <p:cNvSpPr txBox="1">
            <a:spLocks noChangeAspect="1" noChangeArrowheads="1"/>
          </p:cNvSpPr>
          <p:nvPr/>
        </p:nvSpPr>
        <p:spPr bwMode="auto">
          <a:xfrm>
            <a:off x="0" y="1938706"/>
            <a:ext cx="2819400" cy="877888"/>
          </a:xfrm>
          <a:prstGeom prst="rect">
            <a:avLst/>
          </a:prstGeom>
          <a:solidFill>
            <a:srgbClr val="000099"/>
          </a:solidFill>
          <a:ln w="19050">
            <a:solidFill>
              <a:schemeClr val="bg1"/>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400" b="1" dirty="0">
                <a:solidFill>
                  <a:prstClr val="white"/>
                </a:solidFill>
                <a:latin typeface="Times New Roman" pitchFamily="18" charset="0"/>
                <a:cs typeface="Times New Roman" pitchFamily="18" charset="0"/>
              </a:rPr>
              <a:t>Tên hoạt động sản xuất</a:t>
            </a:r>
          </a:p>
        </p:txBody>
      </p:sp>
      <p:sp>
        <p:nvSpPr>
          <p:cNvPr id="64619" name="Text Box 107"/>
          <p:cNvSpPr txBox="1">
            <a:spLocks noChangeArrowheads="1"/>
          </p:cNvSpPr>
          <p:nvPr/>
        </p:nvSpPr>
        <p:spPr bwMode="auto">
          <a:xfrm>
            <a:off x="2714625" y="1948231"/>
            <a:ext cx="6429375" cy="868363"/>
          </a:xfrm>
          <a:prstGeom prst="rect">
            <a:avLst/>
          </a:prstGeom>
          <a:solidFill>
            <a:srgbClr val="000099"/>
          </a:solidFill>
          <a:ln w="19050">
            <a:solidFill>
              <a:schemeClr val="bg1"/>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2400" b="1" dirty="0">
                <a:solidFill>
                  <a:prstClr val="white"/>
                </a:solidFill>
                <a:latin typeface="Times New Roman" pitchFamily="18" charset="0"/>
                <a:cs typeface="Times New Roman" pitchFamily="18" charset="0"/>
              </a:rPr>
              <a:t>Một số điều kiện cần thiết để sản xuất</a:t>
            </a:r>
          </a:p>
        </p:txBody>
      </p:sp>
      <p:sp>
        <p:nvSpPr>
          <p:cNvPr id="64620" name="Text Box 108"/>
          <p:cNvSpPr txBox="1">
            <a:spLocks noChangeArrowheads="1"/>
          </p:cNvSpPr>
          <p:nvPr/>
        </p:nvSpPr>
        <p:spPr bwMode="auto">
          <a:xfrm>
            <a:off x="228600" y="2799131"/>
            <a:ext cx="21336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latin typeface="Times New Roman" pitchFamily="18" charset="0"/>
                <a:cs typeface="Times New Roman" pitchFamily="18" charset="0"/>
              </a:rPr>
              <a:t>Trồng lúa</a:t>
            </a:r>
          </a:p>
        </p:txBody>
      </p:sp>
      <p:sp>
        <p:nvSpPr>
          <p:cNvPr id="64644" name="Text Box 132"/>
          <p:cNvSpPr txBox="1">
            <a:spLocks noChangeArrowheads="1"/>
          </p:cNvSpPr>
          <p:nvPr/>
        </p:nvSpPr>
        <p:spPr bwMode="auto">
          <a:xfrm>
            <a:off x="2895600" y="2786431"/>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FFFF00"/>
                </a:solidFill>
                <a:latin typeface="Times New Roman" pitchFamily="18" charset="0"/>
                <a:cs typeface="Times New Roman" pitchFamily="18" charset="0"/>
              </a:rPr>
              <a:t>Đất phù sa tương đối màu mỡ, khí hậu nóng ẩm.</a:t>
            </a:r>
          </a:p>
        </p:txBody>
      </p:sp>
      <p:sp>
        <p:nvSpPr>
          <p:cNvPr id="64647" name="Text Box 135"/>
          <p:cNvSpPr txBox="1">
            <a:spLocks noChangeArrowheads="1"/>
          </p:cNvSpPr>
          <p:nvPr/>
        </p:nvSpPr>
        <p:spPr bwMode="auto">
          <a:xfrm>
            <a:off x="228600" y="3807194"/>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t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latin typeface="Times New Roman" pitchFamily="18" charset="0"/>
                <a:cs typeface="Times New Roman" pitchFamily="18" charset="0"/>
              </a:rPr>
              <a:t>Trồng mía, lạc</a:t>
            </a:r>
          </a:p>
        </p:txBody>
      </p:sp>
      <p:sp>
        <p:nvSpPr>
          <p:cNvPr id="64648" name="Text Box 136"/>
          <p:cNvSpPr txBox="1">
            <a:spLocks noChangeArrowheads="1"/>
          </p:cNvSpPr>
          <p:nvPr/>
        </p:nvSpPr>
        <p:spPr bwMode="auto">
          <a:xfrm>
            <a:off x="2874963" y="3772269"/>
            <a:ext cx="5410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FFFF00"/>
                </a:solidFill>
                <a:latin typeface="Times New Roman" pitchFamily="18" charset="0"/>
                <a:cs typeface="Times New Roman" pitchFamily="18" charset="0"/>
              </a:rPr>
              <a:t>Đất cát pha, khí hậu nóng</a:t>
            </a:r>
          </a:p>
        </p:txBody>
      </p:sp>
      <p:sp>
        <p:nvSpPr>
          <p:cNvPr id="64650" name="Text Box 138"/>
          <p:cNvSpPr txBox="1">
            <a:spLocks noChangeArrowheads="1"/>
          </p:cNvSpPr>
          <p:nvPr/>
        </p:nvSpPr>
        <p:spPr bwMode="auto">
          <a:xfrm>
            <a:off x="228600" y="4394569"/>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t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latin typeface="Times New Roman" pitchFamily="18" charset="0"/>
                <a:cs typeface="Times New Roman" pitchFamily="18" charset="0"/>
              </a:rPr>
              <a:t>Làm muối</a:t>
            </a:r>
          </a:p>
        </p:txBody>
      </p:sp>
      <p:sp>
        <p:nvSpPr>
          <p:cNvPr id="64651" name="Text Box 139"/>
          <p:cNvSpPr txBox="1">
            <a:spLocks noChangeArrowheads="1"/>
          </p:cNvSpPr>
          <p:nvPr/>
        </p:nvSpPr>
        <p:spPr bwMode="auto">
          <a:xfrm>
            <a:off x="2895600" y="4350119"/>
            <a:ext cx="480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FFFF00"/>
                </a:solidFill>
                <a:latin typeface="Times New Roman" pitchFamily="18" charset="0"/>
                <a:cs typeface="Times New Roman" pitchFamily="18" charset="0"/>
              </a:rPr>
              <a:t>Nước biển mặn, nhiều nắng.</a:t>
            </a:r>
          </a:p>
        </p:txBody>
      </p:sp>
      <p:sp>
        <p:nvSpPr>
          <p:cNvPr id="64654" name="Text Box 142"/>
          <p:cNvSpPr txBox="1">
            <a:spLocks noChangeArrowheads="1"/>
          </p:cNvSpPr>
          <p:nvPr/>
        </p:nvSpPr>
        <p:spPr bwMode="auto">
          <a:xfrm rot="10800000" flipV="1">
            <a:off x="228600" y="5023219"/>
            <a:ext cx="25908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latin typeface="Times New Roman" pitchFamily="18" charset="0"/>
                <a:cs typeface="Times New Roman" pitchFamily="18" charset="0"/>
              </a:rPr>
              <a:t>Nuôi, đánh bắt thuỷ sản</a:t>
            </a:r>
          </a:p>
        </p:txBody>
      </p:sp>
      <p:sp>
        <p:nvSpPr>
          <p:cNvPr id="64655" name="Text Box 143"/>
          <p:cNvSpPr txBox="1">
            <a:spLocks noChangeArrowheads="1"/>
          </p:cNvSpPr>
          <p:nvPr/>
        </p:nvSpPr>
        <p:spPr bwMode="auto">
          <a:xfrm>
            <a:off x="2743200" y="5010519"/>
            <a:ext cx="640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274320" r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rgbClr val="FFFF00"/>
                </a:solidFill>
                <a:latin typeface="Times New Roman" pitchFamily="18" charset="0"/>
                <a:cs typeface="Times New Roman" pitchFamily="18" charset="0"/>
              </a:rPr>
              <a:t>- Có biển, đầm phá, sông</a:t>
            </a:r>
            <a:br>
              <a:rPr lang="en-US" sz="2400" b="1" dirty="0">
                <a:solidFill>
                  <a:srgbClr val="FFFF00"/>
                </a:solidFill>
                <a:latin typeface="Times New Roman" pitchFamily="18" charset="0"/>
                <a:cs typeface="Times New Roman" pitchFamily="18" charset="0"/>
              </a:rPr>
            </a:br>
            <a:r>
              <a:rPr lang="en-US" sz="2400" b="1" dirty="0">
                <a:solidFill>
                  <a:srgbClr val="FFFF00"/>
                </a:solidFill>
                <a:latin typeface="Times New Roman" pitchFamily="18" charset="0"/>
                <a:cs typeface="Times New Roman" pitchFamily="18" charset="0"/>
              </a:rPr>
              <a:t>- Người dân có kinh nghiệm nuôi trồng, đánh bắt và chế biến thuỷ sản.</a:t>
            </a:r>
          </a:p>
        </p:txBody>
      </p:sp>
      <p:sp>
        <p:nvSpPr>
          <p:cNvPr id="19491" name="Rectangle 150"/>
          <p:cNvSpPr>
            <a:spLocks noChangeArrowheads="1"/>
          </p:cNvSpPr>
          <p:nvPr/>
        </p:nvSpPr>
        <p:spPr bwMode="auto">
          <a:xfrm>
            <a:off x="0" y="476672"/>
            <a:ext cx="9144000" cy="173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400" dirty="0">
                <a:solidFill>
                  <a:srgbClr val="0033CC"/>
                </a:solidFill>
                <a:latin typeface="Times New Roman" pitchFamily="18" charset="0"/>
                <a:cs typeface="Times New Roman" pitchFamily="18" charset="0"/>
              </a:rPr>
              <a:t>    </a:t>
            </a:r>
            <a:r>
              <a:rPr lang="en-US" sz="2400" b="1" dirty="0">
                <a:solidFill>
                  <a:srgbClr val="0033CC"/>
                </a:solidFill>
                <a:latin typeface="Times New Roman" pitchFamily="18" charset="0"/>
                <a:cs typeface="Times New Roman" pitchFamily="18" charset="0"/>
              </a:rPr>
              <a:t>Dựa vào bảng dưới đây: Nêu những điều kiện cần thiết để trồng </a:t>
            </a:r>
            <a:r>
              <a:rPr lang="en-US" sz="2400" b="1" i="1" dirty="0">
                <a:solidFill>
                  <a:srgbClr val="0033CC"/>
                </a:solidFill>
                <a:latin typeface="Times New Roman" pitchFamily="18" charset="0"/>
                <a:cs typeface="Times New Roman" pitchFamily="18" charset="0"/>
              </a:rPr>
              <a:t>lúa</a:t>
            </a:r>
            <a:r>
              <a:rPr lang="en-US" sz="2400" b="1" dirty="0">
                <a:solidFill>
                  <a:srgbClr val="0033CC"/>
                </a:solidFill>
                <a:latin typeface="Times New Roman" pitchFamily="18" charset="0"/>
                <a:cs typeface="Times New Roman" pitchFamily="18" charset="0"/>
              </a:rPr>
              <a:t>; trồng </a:t>
            </a:r>
            <a:r>
              <a:rPr lang="en-US" sz="2400" b="1" i="1" dirty="0">
                <a:solidFill>
                  <a:srgbClr val="0033CC"/>
                </a:solidFill>
                <a:latin typeface="Times New Roman" pitchFamily="18" charset="0"/>
                <a:cs typeface="Times New Roman" pitchFamily="18" charset="0"/>
              </a:rPr>
              <a:t>mía, lạc</a:t>
            </a:r>
            <a:r>
              <a:rPr lang="en-US" sz="2400" b="1" dirty="0">
                <a:solidFill>
                  <a:srgbClr val="0033CC"/>
                </a:solidFill>
                <a:latin typeface="Times New Roman" pitchFamily="18" charset="0"/>
                <a:cs typeface="Times New Roman" pitchFamily="18" charset="0"/>
              </a:rPr>
              <a:t>; làm </a:t>
            </a:r>
            <a:r>
              <a:rPr lang="en-US" sz="2400" b="1" i="1" dirty="0">
                <a:solidFill>
                  <a:srgbClr val="0033CC"/>
                </a:solidFill>
                <a:latin typeface="Times New Roman" pitchFamily="18" charset="0"/>
                <a:cs typeface="Times New Roman" pitchFamily="18" charset="0"/>
              </a:rPr>
              <a:t>muối</a:t>
            </a:r>
            <a:r>
              <a:rPr lang="en-US" sz="2400" b="1" dirty="0">
                <a:solidFill>
                  <a:srgbClr val="0033CC"/>
                </a:solidFill>
                <a:latin typeface="Times New Roman" pitchFamily="18" charset="0"/>
                <a:cs typeface="Times New Roman" pitchFamily="18" charset="0"/>
              </a:rPr>
              <a:t>; </a:t>
            </a:r>
            <a:r>
              <a:rPr lang="en-US" sz="2400" b="1" i="1" dirty="0">
                <a:solidFill>
                  <a:srgbClr val="0033CC"/>
                </a:solidFill>
                <a:latin typeface="Times New Roman" pitchFamily="18" charset="0"/>
                <a:cs typeface="Times New Roman" pitchFamily="18" charset="0"/>
              </a:rPr>
              <a:t>nuôi</a:t>
            </a:r>
            <a:r>
              <a:rPr lang="en-US" sz="2400" b="1" dirty="0">
                <a:solidFill>
                  <a:srgbClr val="0033CC"/>
                </a:solidFill>
                <a:latin typeface="Times New Roman" pitchFamily="18" charset="0"/>
                <a:cs typeface="Times New Roman" pitchFamily="18" charset="0"/>
              </a:rPr>
              <a:t> và </a:t>
            </a:r>
            <a:r>
              <a:rPr lang="en-US" sz="2400" b="1" i="1" dirty="0">
                <a:solidFill>
                  <a:srgbClr val="0033CC"/>
                </a:solidFill>
                <a:latin typeface="Times New Roman" pitchFamily="18" charset="0"/>
                <a:cs typeface="Times New Roman" pitchFamily="18" charset="0"/>
              </a:rPr>
              <a:t>đánh bắt thuỷ </a:t>
            </a:r>
            <a:r>
              <a:rPr lang="en-US" sz="2400" b="1" i="1" dirty="0" err="1">
                <a:solidFill>
                  <a:srgbClr val="0033CC"/>
                </a:solidFill>
                <a:latin typeface="Times New Roman" pitchFamily="18" charset="0"/>
                <a:cs typeface="Times New Roman" pitchFamily="18" charset="0"/>
              </a:rPr>
              <a:t>sản</a:t>
            </a:r>
            <a:r>
              <a:rPr lang="en-US" sz="2400" b="1" dirty="0" smtClean="0">
                <a:solidFill>
                  <a:srgbClr val="0033CC"/>
                </a:solidFill>
                <a:latin typeface="Times New Roman" pitchFamily="18" charset="0"/>
                <a:cs typeface="Times New Roman" pitchFamily="18" charset="0"/>
              </a:rPr>
              <a:t>?</a:t>
            </a:r>
            <a:endParaRPr lang="en-US" sz="24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46314192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491"/>
                                        </p:tgtEl>
                                        <p:attrNameLst>
                                          <p:attrName>style.visibility</p:attrName>
                                        </p:attrNameLst>
                                      </p:cBhvr>
                                      <p:to>
                                        <p:strVal val="visible"/>
                                      </p:to>
                                    </p:set>
                                    <p:anim calcmode="lin" valueType="num">
                                      <p:cBhvr additive="base">
                                        <p:cTn id="7" dur="500" fill="hold"/>
                                        <p:tgtEl>
                                          <p:spTgt spid="19491"/>
                                        </p:tgtEl>
                                        <p:attrNameLst>
                                          <p:attrName>ppt_x</p:attrName>
                                        </p:attrNameLst>
                                      </p:cBhvr>
                                      <p:tavLst>
                                        <p:tav tm="0">
                                          <p:val>
                                            <p:strVal val="#ppt_x"/>
                                          </p:val>
                                        </p:tav>
                                        <p:tav tm="100000">
                                          <p:val>
                                            <p:strVal val="#ppt_x"/>
                                          </p:val>
                                        </p:tav>
                                      </p:tavLst>
                                    </p:anim>
                                    <p:anim calcmode="lin" valueType="num">
                                      <p:cBhvr additive="base">
                                        <p:cTn id="8" dur="500" fill="hold"/>
                                        <p:tgtEl>
                                          <p:spTgt spid="194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4664"/>
                                        </p:tgtEl>
                                        <p:attrNameLst>
                                          <p:attrName>style.visibility</p:attrName>
                                        </p:attrNameLst>
                                      </p:cBhvr>
                                      <p:to>
                                        <p:strVal val="visible"/>
                                      </p:to>
                                    </p:set>
                                    <p:anim calcmode="lin" valueType="num">
                                      <p:cBhvr additive="base">
                                        <p:cTn id="13" dur="1000" fill="hold"/>
                                        <p:tgtEl>
                                          <p:spTgt spid="64664"/>
                                        </p:tgtEl>
                                        <p:attrNameLst>
                                          <p:attrName>ppt_x</p:attrName>
                                        </p:attrNameLst>
                                      </p:cBhvr>
                                      <p:tavLst>
                                        <p:tav tm="0">
                                          <p:val>
                                            <p:strVal val="#ppt_x"/>
                                          </p:val>
                                        </p:tav>
                                        <p:tav tm="100000">
                                          <p:val>
                                            <p:strVal val="#ppt_x"/>
                                          </p:val>
                                        </p:tav>
                                      </p:tavLst>
                                    </p:anim>
                                    <p:anim calcmode="lin" valueType="num">
                                      <p:cBhvr additive="base">
                                        <p:cTn id="14" dur="1000" fill="hold"/>
                                        <p:tgtEl>
                                          <p:spTgt spid="6466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613"/>
                                        </p:tgtEl>
                                        <p:attrNameLst>
                                          <p:attrName>style.visibility</p:attrName>
                                        </p:attrNameLst>
                                      </p:cBhvr>
                                      <p:to>
                                        <p:strVal val="visible"/>
                                      </p:to>
                                    </p:set>
                                    <p:anim calcmode="lin" valueType="num">
                                      <p:cBhvr additive="base">
                                        <p:cTn id="17" dur="1000" fill="hold"/>
                                        <p:tgtEl>
                                          <p:spTgt spid="64613"/>
                                        </p:tgtEl>
                                        <p:attrNameLst>
                                          <p:attrName>ppt_x</p:attrName>
                                        </p:attrNameLst>
                                      </p:cBhvr>
                                      <p:tavLst>
                                        <p:tav tm="0">
                                          <p:val>
                                            <p:strVal val="#ppt_x"/>
                                          </p:val>
                                        </p:tav>
                                        <p:tav tm="100000">
                                          <p:val>
                                            <p:strVal val="#ppt_x"/>
                                          </p:val>
                                        </p:tav>
                                      </p:tavLst>
                                    </p:anim>
                                    <p:anim calcmode="lin" valueType="num">
                                      <p:cBhvr additive="base">
                                        <p:cTn id="18" dur="1000" fill="hold"/>
                                        <p:tgtEl>
                                          <p:spTgt spid="646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4619"/>
                                        </p:tgtEl>
                                        <p:attrNameLst>
                                          <p:attrName>style.visibility</p:attrName>
                                        </p:attrNameLst>
                                      </p:cBhvr>
                                      <p:to>
                                        <p:strVal val="visible"/>
                                      </p:to>
                                    </p:set>
                                    <p:anim calcmode="lin" valueType="num">
                                      <p:cBhvr additive="base">
                                        <p:cTn id="21" dur="1000" fill="hold"/>
                                        <p:tgtEl>
                                          <p:spTgt spid="64619"/>
                                        </p:tgtEl>
                                        <p:attrNameLst>
                                          <p:attrName>ppt_x</p:attrName>
                                        </p:attrNameLst>
                                      </p:cBhvr>
                                      <p:tavLst>
                                        <p:tav tm="0">
                                          <p:val>
                                            <p:strVal val="#ppt_x"/>
                                          </p:val>
                                        </p:tav>
                                        <p:tav tm="100000">
                                          <p:val>
                                            <p:strVal val="#ppt_x"/>
                                          </p:val>
                                        </p:tav>
                                      </p:tavLst>
                                    </p:anim>
                                    <p:anim calcmode="lin" valueType="num">
                                      <p:cBhvr additive="base">
                                        <p:cTn id="22" dur="1000" fill="hold"/>
                                        <p:tgtEl>
                                          <p:spTgt spid="6461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64620"/>
                                        </p:tgtEl>
                                        <p:attrNameLst>
                                          <p:attrName>style.visibility</p:attrName>
                                        </p:attrNameLst>
                                      </p:cBhvr>
                                      <p:to>
                                        <p:strVal val="visible"/>
                                      </p:to>
                                    </p:set>
                                    <p:anim calcmode="discrete" valueType="clr">
                                      <p:cBhvr override="childStyle">
                                        <p:cTn id="27" dur="80"/>
                                        <p:tgtEl>
                                          <p:spTgt spid="64620"/>
                                        </p:tgtEl>
                                        <p:attrNameLst>
                                          <p:attrName>style.color</p:attrName>
                                        </p:attrNameLst>
                                      </p:cBhvr>
                                      <p:tavLst>
                                        <p:tav tm="0">
                                          <p:val>
                                            <p:clrVal>
                                              <a:schemeClr val="bg1"/>
                                            </p:clrVal>
                                          </p:val>
                                        </p:tav>
                                        <p:tav tm="50000">
                                          <p:val>
                                            <p:clrVal>
                                              <a:schemeClr val="bg1"/>
                                            </p:clrVal>
                                          </p:val>
                                        </p:tav>
                                      </p:tavLst>
                                    </p:anim>
                                    <p:anim calcmode="discrete" valueType="clr">
                                      <p:cBhvr>
                                        <p:cTn id="28" dur="80"/>
                                        <p:tgtEl>
                                          <p:spTgt spid="64620"/>
                                        </p:tgtEl>
                                        <p:attrNameLst>
                                          <p:attrName>fillcolor</p:attrName>
                                        </p:attrNameLst>
                                      </p:cBhvr>
                                      <p:tavLst>
                                        <p:tav tm="0">
                                          <p:val>
                                            <p:clrVal>
                                              <a:schemeClr val="accent2"/>
                                            </p:clrVal>
                                          </p:val>
                                        </p:tav>
                                        <p:tav tm="50000">
                                          <p:val>
                                            <p:clrVal>
                                              <a:schemeClr val="hlink"/>
                                            </p:clrVal>
                                          </p:val>
                                        </p:tav>
                                      </p:tavLst>
                                    </p:anim>
                                    <p:set>
                                      <p:cBhvr>
                                        <p:cTn id="29" dur="80"/>
                                        <p:tgtEl>
                                          <p:spTgt spid="64620"/>
                                        </p:tgtEl>
                                        <p:attrNameLst>
                                          <p:attrName>fill.type</p:attrName>
                                        </p:attrNameLst>
                                      </p:cBhvr>
                                      <p:to>
                                        <p:strVal val="solid"/>
                                      </p:to>
                                    </p:set>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64644"/>
                                        </p:tgtEl>
                                        <p:attrNameLst>
                                          <p:attrName>style.visibility</p:attrName>
                                        </p:attrNameLst>
                                      </p:cBhvr>
                                      <p:to>
                                        <p:strVal val="visible"/>
                                      </p:to>
                                    </p:set>
                                    <p:anim calcmode="discrete" valueType="clr">
                                      <p:cBhvr override="childStyle">
                                        <p:cTn id="32" dur="80"/>
                                        <p:tgtEl>
                                          <p:spTgt spid="64644"/>
                                        </p:tgtEl>
                                        <p:attrNameLst>
                                          <p:attrName>style.color</p:attrName>
                                        </p:attrNameLst>
                                      </p:cBhvr>
                                      <p:tavLst>
                                        <p:tav tm="0">
                                          <p:val>
                                            <p:clrVal>
                                              <a:srgbClr val="FFFF00"/>
                                            </p:clrVal>
                                          </p:val>
                                        </p:tav>
                                        <p:tav tm="50000">
                                          <p:val>
                                            <p:clrVal>
                                              <a:srgbClr val="FFFF00"/>
                                            </p:clrVal>
                                          </p:val>
                                        </p:tav>
                                      </p:tavLst>
                                    </p:anim>
                                    <p:anim calcmode="discrete" valueType="clr">
                                      <p:cBhvr>
                                        <p:cTn id="33" dur="80"/>
                                        <p:tgtEl>
                                          <p:spTgt spid="64644"/>
                                        </p:tgtEl>
                                        <p:attrNameLst>
                                          <p:attrName>fillcolor</p:attrName>
                                        </p:attrNameLst>
                                      </p:cBhvr>
                                      <p:tavLst>
                                        <p:tav tm="0">
                                          <p:val>
                                            <p:clrVal>
                                              <a:schemeClr val="accent2"/>
                                            </p:clrVal>
                                          </p:val>
                                        </p:tav>
                                        <p:tav tm="50000">
                                          <p:val>
                                            <p:clrVal>
                                              <a:schemeClr val="hlink"/>
                                            </p:clrVal>
                                          </p:val>
                                        </p:tav>
                                      </p:tavLst>
                                    </p:anim>
                                    <p:set>
                                      <p:cBhvr>
                                        <p:cTn id="34" dur="80"/>
                                        <p:tgtEl>
                                          <p:spTgt spid="64644"/>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64647"/>
                                        </p:tgtEl>
                                        <p:attrNameLst>
                                          <p:attrName>style.visibility</p:attrName>
                                        </p:attrNameLst>
                                      </p:cBhvr>
                                      <p:to>
                                        <p:strVal val="visible"/>
                                      </p:to>
                                    </p:set>
                                    <p:anim calcmode="discrete" valueType="clr">
                                      <p:cBhvr override="childStyle">
                                        <p:cTn id="37" dur="80"/>
                                        <p:tgtEl>
                                          <p:spTgt spid="64647"/>
                                        </p:tgtEl>
                                        <p:attrNameLst>
                                          <p:attrName>style.color</p:attrName>
                                        </p:attrNameLst>
                                      </p:cBhvr>
                                      <p:tavLst>
                                        <p:tav tm="0">
                                          <p:val>
                                            <p:clrVal>
                                              <a:schemeClr val="bg1"/>
                                            </p:clrVal>
                                          </p:val>
                                        </p:tav>
                                        <p:tav tm="50000">
                                          <p:val>
                                            <p:clrVal>
                                              <a:schemeClr val="bg1"/>
                                            </p:clrVal>
                                          </p:val>
                                        </p:tav>
                                      </p:tavLst>
                                    </p:anim>
                                    <p:anim calcmode="discrete" valueType="clr">
                                      <p:cBhvr>
                                        <p:cTn id="38" dur="80"/>
                                        <p:tgtEl>
                                          <p:spTgt spid="64647"/>
                                        </p:tgtEl>
                                        <p:attrNameLst>
                                          <p:attrName>fillcolor</p:attrName>
                                        </p:attrNameLst>
                                      </p:cBhvr>
                                      <p:tavLst>
                                        <p:tav tm="0">
                                          <p:val>
                                            <p:clrVal>
                                              <a:schemeClr val="accent2"/>
                                            </p:clrVal>
                                          </p:val>
                                        </p:tav>
                                        <p:tav tm="50000">
                                          <p:val>
                                            <p:clrVal>
                                              <a:schemeClr val="hlink"/>
                                            </p:clrVal>
                                          </p:val>
                                        </p:tav>
                                      </p:tavLst>
                                    </p:anim>
                                    <p:set>
                                      <p:cBhvr>
                                        <p:cTn id="39" dur="80"/>
                                        <p:tgtEl>
                                          <p:spTgt spid="64647"/>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64648"/>
                                        </p:tgtEl>
                                        <p:attrNameLst>
                                          <p:attrName>style.visibility</p:attrName>
                                        </p:attrNameLst>
                                      </p:cBhvr>
                                      <p:to>
                                        <p:strVal val="visible"/>
                                      </p:to>
                                    </p:set>
                                    <p:anim calcmode="discrete" valueType="clr">
                                      <p:cBhvr override="childStyle">
                                        <p:cTn id="42" dur="80"/>
                                        <p:tgtEl>
                                          <p:spTgt spid="64648"/>
                                        </p:tgtEl>
                                        <p:attrNameLst>
                                          <p:attrName>style.color</p:attrName>
                                        </p:attrNameLst>
                                      </p:cBhvr>
                                      <p:tavLst>
                                        <p:tav tm="0">
                                          <p:val>
                                            <p:clrVal>
                                              <a:srgbClr val="FFFF00"/>
                                            </p:clrVal>
                                          </p:val>
                                        </p:tav>
                                        <p:tav tm="50000">
                                          <p:val>
                                            <p:clrVal>
                                              <a:srgbClr val="FFFF00"/>
                                            </p:clrVal>
                                          </p:val>
                                        </p:tav>
                                      </p:tavLst>
                                    </p:anim>
                                    <p:anim calcmode="discrete" valueType="clr">
                                      <p:cBhvr>
                                        <p:cTn id="43" dur="80"/>
                                        <p:tgtEl>
                                          <p:spTgt spid="64648"/>
                                        </p:tgtEl>
                                        <p:attrNameLst>
                                          <p:attrName>fillcolor</p:attrName>
                                        </p:attrNameLst>
                                      </p:cBhvr>
                                      <p:tavLst>
                                        <p:tav tm="0">
                                          <p:val>
                                            <p:clrVal>
                                              <a:schemeClr val="accent2"/>
                                            </p:clrVal>
                                          </p:val>
                                        </p:tav>
                                        <p:tav tm="50000">
                                          <p:val>
                                            <p:clrVal>
                                              <a:schemeClr val="hlink"/>
                                            </p:clrVal>
                                          </p:val>
                                        </p:tav>
                                      </p:tavLst>
                                    </p:anim>
                                    <p:set>
                                      <p:cBhvr>
                                        <p:cTn id="44" dur="80"/>
                                        <p:tgtEl>
                                          <p:spTgt spid="64648"/>
                                        </p:tgtEl>
                                        <p:attrNameLst>
                                          <p:attrName>fill.type</p:attrName>
                                        </p:attrNameLst>
                                      </p:cBhvr>
                                      <p:to>
                                        <p:strVal val="solid"/>
                                      </p:to>
                                    </p:set>
                                  </p:childTnLst>
                                </p:cTn>
                              </p:par>
                              <p:par>
                                <p:cTn id="45" presetID="27" presetClass="entr" presetSubtype="0" fill="hold" grpId="0" nodeType="withEffect">
                                  <p:stCondLst>
                                    <p:cond delay="0"/>
                                  </p:stCondLst>
                                  <p:iterate type="lt">
                                    <p:tmPct val="50000"/>
                                  </p:iterate>
                                  <p:childTnLst>
                                    <p:set>
                                      <p:cBhvr>
                                        <p:cTn id="46" dur="1" fill="hold">
                                          <p:stCondLst>
                                            <p:cond delay="0"/>
                                          </p:stCondLst>
                                        </p:cTn>
                                        <p:tgtEl>
                                          <p:spTgt spid="64650"/>
                                        </p:tgtEl>
                                        <p:attrNameLst>
                                          <p:attrName>style.visibility</p:attrName>
                                        </p:attrNameLst>
                                      </p:cBhvr>
                                      <p:to>
                                        <p:strVal val="visible"/>
                                      </p:to>
                                    </p:set>
                                    <p:anim calcmode="discrete" valueType="clr">
                                      <p:cBhvr override="childStyle">
                                        <p:cTn id="47" dur="80"/>
                                        <p:tgtEl>
                                          <p:spTgt spid="64650"/>
                                        </p:tgtEl>
                                        <p:attrNameLst>
                                          <p:attrName>style.color</p:attrName>
                                        </p:attrNameLst>
                                      </p:cBhvr>
                                      <p:tavLst>
                                        <p:tav tm="0">
                                          <p:val>
                                            <p:clrVal>
                                              <a:schemeClr val="bg1"/>
                                            </p:clrVal>
                                          </p:val>
                                        </p:tav>
                                        <p:tav tm="50000">
                                          <p:val>
                                            <p:clrVal>
                                              <a:schemeClr val="bg1"/>
                                            </p:clrVal>
                                          </p:val>
                                        </p:tav>
                                      </p:tavLst>
                                    </p:anim>
                                    <p:anim calcmode="discrete" valueType="clr">
                                      <p:cBhvr>
                                        <p:cTn id="48" dur="80"/>
                                        <p:tgtEl>
                                          <p:spTgt spid="64650"/>
                                        </p:tgtEl>
                                        <p:attrNameLst>
                                          <p:attrName>fillcolor</p:attrName>
                                        </p:attrNameLst>
                                      </p:cBhvr>
                                      <p:tavLst>
                                        <p:tav tm="0">
                                          <p:val>
                                            <p:clrVal>
                                              <a:schemeClr val="accent2"/>
                                            </p:clrVal>
                                          </p:val>
                                        </p:tav>
                                        <p:tav tm="50000">
                                          <p:val>
                                            <p:clrVal>
                                              <a:schemeClr val="hlink"/>
                                            </p:clrVal>
                                          </p:val>
                                        </p:tav>
                                      </p:tavLst>
                                    </p:anim>
                                    <p:set>
                                      <p:cBhvr>
                                        <p:cTn id="49" dur="80"/>
                                        <p:tgtEl>
                                          <p:spTgt spid="64650"/>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64651"/>
                                        </p:tgtEl>
                                        <p:attrNameLst>
                                          <p:attrName>style.visibility</p:attrName>
                                        </p:attrNameLst>
                                      </p:cBhvr>
                                      <p:to>
                                        <p:strVal val="visible"/>
                                      </p:to>
                                    </p:set>
                                    <p:anim calcmode="discrete" valueType="clr">
                                      <p:cBhvr override="childStyle">
                                        <p:cTn id="52" dur="80"/>
                                        <p:tgtEl>
                                          <p:spTgt spid="64651"/>
                                        </p:tgtEl>
                                        <p:attrNameLst>
                                          <p:attrName>style.color</p:attrName>
                                        </p:attrNameLst>
                                      </p:cBhvr>
                                      <p:tavLst>
                                        <p:tav tm="0">
                                          <p:val>
                                            <p:clrVal>
                                              <a:srgbClr val="FFFF00"/>
                                            </p:clrVal>
                                          </p:val>
                                        </p:tav>
                                        <p:tav tm="50000">
                                          <p:val>
                                            <p:clrVal>
                                              <a:srgbClr val="FFFF00"/>
                                            </p:clrVal>
                                          </p:val>
                                        </p:tav>
                                      </p:tavLst>
                                    </p:anim>
                                    <p:anim calcmode="discrete" valueType="clr">
                                      <p:cBhvr>
                                        <p:cTn id="53" dur="80"/>
                                        <p:tgtEl>
                                          <p:spTgt spid="64651"/>
                                        </p:tgtEl>
                                        <p:attrNameLst>
                                          <p:attrName>fillcolor</p:attrName>
                                        </p:attrNameLst>
                                      </p:cBhvr>
                                      <p:tavLst>
                                        <p:tav tm="0">
                                          <p:val>
                                            <p:clrVal>
                                              <a:schemeClr val="accent2"/>
                                            </p:clrVal>
                                          </p:val>
                                        </p:tav>
                                        <p:tav tm="50000">
                                          <p:val>
                                            <p:clrVal>
                                              <a:schemeClr val="hlink"/>
                                            </p:clrVal>
                                          </p:val>
                                        </p:tav>
                                      </p:tavLst>
                                    </p:anim>
                                    <p:set>
                                      <p:cBhvr>
                                        <p:cTn id="54" dur="80"/>
                                        <p:tgtEl>
                                          <p:spTgt spid="64651"/>
                                        </p:tgtEl>
                                        <p:attrNameLst>
                                          <p:attrName>fill.type</p:attrName>
                                        </p:attrNameLst>
                                      </p:cBhvr>
                                      <p:to>
                                        <p:strVal val="solid"/>
                                      </p:to>
                                    </p:set>
                                  </p:childTnLst>
                                </p:cTn>
                              </p:par>
                              <p:par>
                                <p:cTn id="55" presetID="27" presetClass="entr" presetSubtype="0" fill="hold" grpId="0" nodeType="withEffect">
                                  <p:stCondLst>
                                    <p:cond delay="0"/>
                                  </p:stCondLst>
                                  <p:iterate type="lt">
                                    <p:tmPct val="50000"/>
                                  </p:iterate>
                                  <p:childTnLst>
                                    <p:set>
                                      <p:cBhvr>
                                        <p:cTn id="56" dur="1" fill="hold">
                                          <p:stCondLst>
                                            <p:cond delay="0"/>
                                          </p:stCondLst>
                                        </p:cTn>
                                        <p:tgtEl>
                                          <p:spTgt spid="64654"/>
                                        </p:tgtEl>
                                        <p:attrNameLst>
                                          <p:attrName>style.visibility</p:attrName>
                                        </p:attrNameLst>
                                      </p:cBhvr>
                                      <p:to>
                                        <p:strVal val="visible"/>
                                      </p:to>
                                    </p:set>
                                    <p:anim calcmode="discrete" valueType="clr">
                                      <p:cBhvr override="childStyle">
                                        <p:cTn id="57" dur="80"/>
                                        <p:tgtEl>
                                          <p:spTgt spid="64654"/>
                                        </p:tgtEl>
                                        <p:attrNameLst>
                                          <p:attrName>style.color</p:attrName>
                                        </p:attrNameLst>
                                      </p:cBhvr>
                                      <p:tavLst>
                                        <p:tav tm="0">
                                          <p:val>
                                            <p:clrVal>
                                              <a:schemeClr val="bg1"/>
                                            </p:clrVal>
                                          </p:val>
                                        </p:tav>
                                        <p:tav tm="50000">
                                          <p:val>
                                            <p:clrVal>
                                              <a:schemeClr val="bg1"/>
                                            </p:clrVal>
                                          </p:val>
                                        </p:tav>
                                      </p:tavLst>
                                    </p:anim>
                                    <p:anim calcmode="discrete" valueType="clr">
                                      <p:cBhvr>
                                        <p:cTn id="58" dur="80"/>
                                        <p:tgtEl>
                                          <p:spTgt spid="64654"/>
                                        </p:tgtEl>
                                        <p:attrNameLst>
                                          <p:attrName>fillcolor</p:attrName>
                                        </p:attrNameLst>
                                      </p:cBhvr>
                                      <p:tavLst>
                                        <p:tav tm="0">
                                          <p:val>
                                            <p:clrVal>
                                              <a:schemeClr val="accent2"/>
                                            </p:clrVal>
                                          </p:val>
                                        </p:tav>
                                        <p:tav tm="50000">
                                          <p:val>
                                            <p:clrVal>
                                              <a:schemeClr val="hlink"/>
                                            </p:clrVal>
                                          </p:val>
                                        </p:tav>
                                      </p:tavLst>
                                    </p:anim>
                                    <p:set>
                                      <p:cBhvr>
                                        <p:cTn id="59" dur="80"/>
                                        <p:tgtEl>
                                          <p:spTgt spid="64654"/>
                                        </p:tgtEl>
                                        <p:attrNameLst>
                                          <p:attrName>fill.type</p:attrName>
                                        </p:attrNameLst>
                                      </p:cBhvr>
                                      <p:to>
                                        <p:strVal val="solid"/>
                                      </p:to>
                                    </p:set>
                                  </p:childTnLst>
                                </p:cTn>
                              </p:par>
                              <p:par>
                                <p:cTn id="60" presetID="27" presetClass="entr" presetSubtype="0" fill="hold" grpId="0" nodeType="withEffect">
                                  <p:stCondLst>
                                    <p:cond delay="0"/>
                                  </p:stCondLst>
                                  <p:iterate type="lt">
                                    <p:tmPct val="50000"/>
                                  </p:iterate>
                                  <p:childTnLst>
                                    <p:set>
                                      <p:cBhvr>
                                        <p:cTn id="61" dur="1" fill="hold">
                                          <p:stCondLst>
                                            <p:cond delay="0"/>
                                          </p:stCondLst>
                                        </p:cTn>
                                        <p:tgtEl>
                                          <p:spTgt spid="64655"/>
                                        </p:tgtEl>
                                        <p:attrNameLst>
                                          <p:attrName>style.visibility</p:attrName>
                                        </p:attrNameLst>
                                      </p:cBhvr>
                                      <p:to>
                                        <p:strVal val="visible"/>
                                      </p:to>
                                    </p:set>
                                    <p:anim calcmode="discrete" valueType="clr">
                                      <p:cBhvr override="childStyle">
                                        <p:cTn id="62" dur="80"/>
                                        <p:tgtEl>
                                          <p:spTgt spid="64655"/>
                                        </p:tgtEl>
                                        <p:attrNameLst>
                                          <p:attrName>style.color</p:attrName>
                                        </p:attrNameLst>
                                      </p:cBhvr>
                                      <p:tavLst>
                                        <p:tav tm="0">
                                          <p:val>
                                            <p:clrVal>
                                              <a:srgbClr val="FFFF00"/>
                                            </p:clrVal>
                                          </p:val>
                                        </p:tav>
                                        <p:tav tm="50000">
                                          <p:val>
                                            <p:clrVal>
                                              <a:srgbClr val="FFFF00"/>
                                            </p:clrVal>
                                          </p:val>
                                        </p:tav>
                                      </p:tavLst>
                                    </p:anim>
                                    <p:anim calcmode="discrete" valueType="clr">
                                      <p:cBhvr>
                                        <p:cTn id="63" dur="80"/>
                                        <p:tgtEl>
                                          <p:spTgt spid="64655"/>
                                        </p:tgtEl>
                                        <p:attrNameLst>
                                          <p:attrName>fillcolor</p:attrName>
                                        </p:attrNameLst>
                                      </p:cBhvr>
                                      <p:tavLst>
                                        <p:tav tm="0">
                                          <p:val>
                                            <p:clrVal>
                                              <a:schemeClr val="accent2"/>
                                            </p:clrVal>
                                          </p:val>
                                        </p:tav>
                                        <p:tav tm="50000">
                                          <p:val>
                                            <p:clrVal>
                                              <a:schemeClr val="hlink"/>
                                            </p:clrVal>
                                          </p:val>
                                        </p:tav>
                                      </p:tavLst>
                                    </p:anim>
                                    <p:set>
                                      <p:cBhvr>
                                        <p:cTn id="64" dur="80"/>
                                        <p:tgtEl>
                                          <p:spTgt spid="64655"/>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4644">
                                            <p:txEl>
                                              <p:pRg st="0" end="0"/>
                                            </p:txEl>
                                          </p:spTgt>
                                        </p:tgtEl>
                                        <p:attrNameLst>
                                          <p:attrName>style.visibility</p:attrName>
                                        </p:attrNameLst>
                                      </p:cBhvr>
                                      <p:to>
                                        <p:strVal val="visible"/>
                                      </p:to>
                                    </p:set>
                                    <p:animEffect transition="in" filter="fade">
                                      <p:cBhvr>
                                        <p:cTn id="69" dur="1000"/>
                                        <p:tgtEl>
                                          <p:spTgt spid="64644">
                                            <p:txEl>
                                              <p:pRg st="0" end="0"/>
                                            </p:txEl>
                                          </p:spTgt>
                                        </p:tgtEl>
                                      </p:cBhvr>
                                    </p:animEffect>
                                    <p:anim calcmode="lin" valueType="num">
                                      <p:cBhvr>
                                        <p:cTn id="70" dur="1000" fill="hold"/>
                                        <p:tgtEl>
                                          <p:spTgt spid="64644">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646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4648">
                                            <p:txEl>
                                              <p:pRg st="0" end="0"/>
                                            </p:txEl>
                                          </p:spTgt>
                                        </p:tgtEl>
                                        <p:attrNameLst>
                                          <p:attrName>style.visibility</p:attrName>
                                        </p:attrNameLst>
                                      </p:cBhvr>
                                      <p:to>
                                        <p:strVal val="visible"/>
                                      </p:to>
                                    </p:set>
                                    <p:animEffect transition="in" filter="fade">
                                      <p:cBhvr>
                                        <p:cTn id="76" dur="1000"/>
                                        <p:tgtEl>
                                          <p:spTgt spid="64648">
                                            <p:txEl>
                                              <p:pRg st="0" end="0"/>
                                            </p:txEl>
                                          </p:spTgt>
                                        </p:tgtEl>
                                      </p:cBhvr>
                                    </p:animEffect>
                                    <p:anim calcmode="lin" valueType="num">
                                      <p:cBhvr>
                                        <p:cTn id="77" dur="1000" fill="hold"/>
                                        <p:tgtEl>
                                          <p:spTgt spid="64648">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46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64651">
                                            <p:txEl>
                                              <p:pRg st="0" end="0"/>
                                            </p:txEl>
                                          </p:spTgt>
                                        </p:tgtEl>
                                        <p:attrNameLst>
                                          <p:attrName>style.visibility</p:attrName>
                                        </p:attrNameLst>
                                      </p:cBhvr>
                                      <p:to>
                                        <p:strVal val="visible"/>
                                      </p:to>
                                    </p:set>
                                    <p:animEffect transition="in" filter="fade">
                                      <p:cBhvr>
                                        <p:cTn id="83" dur="1000"/>
                                        <p:tgtEl>
                                          <p:spTgt spid="64651">
                                            <p:txEl>
                                              <p:pRg st="0" end="0"/>
                                            </p:txEl>
                                          </p:spTgt>
                                        </p:tgtEl>
                                      </p:cBhvr>
                                    </p:animEffect>
                                    <p:anim calcmode="lin" valueType="num">
                                      <p:cBhvr>
                                        <p:cTn id="84" dur="1000" fill="hold"/>
                                        <p:tgtEl>
                                          <p:spTgt spid="64651">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646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64655">
                                            <p:txEl>
                                              <p:pRg st="0" end="0"/>
                                            </p:txEl>
                                          </p:spTgt>
                                        </p:tgtEl>
                                        <p:attrNameLst>
                                          <p:attrName>style.visibility</p:attrName>
                                        </p:attrNameLst>
                                      </p:cBhvr>
                                      <p:to>
                                        <p:strVal val="visible"/>
                                      </p:to>
                                    </p:set>
                                    <p:animEffect transition="in" filter="fade">
                                      <p:cBhvr>
                                        <p:cTn id="90" dur="1000"/>
                                        <p:tgtEl>
                                          <p:spTgt spid="64655">
                                            <p:txEl>
                                              <p:pRg st="0" end="0"/>
                                            </p:txEl>
                                          </p:spTgt>
                                        </p:tgtEl>
                                      </p:cBhvr>
                                    </p:animEffect>
                                    <p:anim calcmode="lin" valueType="num">
                                      <p:cBhvr>
                                        <p:cTn id="91" dur="1000" fill="hold"/>
                                        <p:tgtEl>
                                          <p:spTgt spid="6465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6465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3" grpId="0" animBg="1"/>
      <p:bldP spid="64619" grpId="0" animBg="1"/>
      <p:bldP spid="64620" grpId="0"/>
      <p:bldP spid="64644" grpId="0"/>
      <p:bldP spid="64647" grpId="0"/>
      <p:bldP spid="64648" grpId="0"/>
      <p:bldP spid="64650" grpId="0"/>
      <p:bldP spid="64651" grpId="0"/>
      <p:bldP spid="64654" grpId="0"/>
      <p:bldP spid="64655" grpId="0"/>
      <p:bldP spid="1949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AutoShape 8">
            <a:hlinkClick r:id="rId2" action="ppaction://hlinksldjump" highlightClick="1"/>
          </p:cNvPr>
          <p:cNvSpPr>
            <a:spLocks noChangeArrowheads="1"/>
          </p:cNvSpPr>
          <p:nvPr/>
        </p:nvSpPr>
        <p:spPr bwMode="auto">
          <a:xfrm>
            <a:off x="8610600" y="6400800"/>
            <a:ext cx="3810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5133" name="Rectangle 13"/>
          <p:cNvSpPr>
            <a:spLocks noChangeArrowheads="1"/>
          </p:cNvSpPr>
          <p:nvPr/>
        </p:nvSpPr>
        <p:spPr bwMode="auto">
          <a:xfrm>
            <a:off x="533400" y="2209800"/>
            <a:ext cx="381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endParaRPr lang="en-US" altLang="en-US" sz="2800" b="0">
              <a:solidFill>
                <a:srgbClr val="000000"/>
              </a:solidFill>
              <a:latin typeface="Times New Roman" panose="02020603050405020304" pitchFamily="18" charset="0"/>
            </a:endParaRPr>
          </a:p>
        </p:txBody>
      </p:sp>
      <p:pic>
        <p:nvPicPr>
          <p:cNvPr id="5134" name="Picture 14" descr="Picture 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1257300"/>
            <a:ext cx="42862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3" name="Freeform 23"/>
          <p:cNvSpPr>
            <a:spLocks/>
          </p:cNvSpPr>
          <p:nvPr/>
        </p:nvSpPr>
        <p:spPr bwMode="auto">
          <a:xfrm>
            <a:off x="5638800" y="1676400"/>
            <a:ext cx="2133600" cy="4724400"/>
          </a:xfrm>
          <a:custGeom>
            <a:avLst/>
            <a:gdLst>
              <a:gd name="T0" fmla="*/ 2147483646 w 1299"/>
              <a:gd name="T1" fmla="*/ 0 h 2937"/>
              <a:gd name="T2" fmla="*/ 2147483646 w 1299"/>
              <a:gd name="T3" fmla="*/ 2147483646 h 2937"/>
              <a:gd name="T4" fmla="*/ 2147483646 w 1299"/>
              <a:gd name="T5" fmla="*/ 2147483646 h 2937"/>
              <a:gd name="T6" fmla="*/ 2147483646 w 1299"/>
              <a:gd name="T7" fmla="*/ 2147483646 h 2937"/>
              <a:gd name="T8" fmla="*/ 2147483646 w 1299"/>
              <a:gd name="T9" fmla="*/ 2147483646 h 2937"/>
              <a:gd name="T10" fmla="*/ 2147483646 w 1299"/>
              <a:gd name="T11" fmla="*/ 2147483646 h 2937"/>
              <a:gd name="T12" fmla="*/ 2147483646 w 1299"/>
              <a:gd name="T13" fmla="*/ 2147483646 h 2937"/>
              <a:gd name="T14" fmla="*/ 2147483646 w 1299"/>
              <a:gd name="T15" fmla="*/ 2147483646 h 2937"/>
              <a:gd name="T16" fmla="*/ 2147483646 w 1299"/>
              <a:gd name="T17" fmla="*/ 2147483646 h 2937"/>
              <a:gd name="T18" fmla="*/ 2147483646 w 1299"/>
              <a:gd name="T19" fmla="*/ 2147483646 h 2937"/>
              <a:gd name="T20" fmla="*/ 2147483646 w 1299"/>
              <a:gd name="T21" fmla="*/ 2147483646 h 2937"/>
              <a:gd name="T22" fmla="*/ 2147483646 w 1299"/>
              <a:gd name="T23" fmla="*/ 2147483646 h 2937"/>
              <a:gd name="T24" fmla="*/ 2147483646 w 1299"/>
              <a:gd name="T25" fmla="*/ 2147483646 h 2937"/>
              <a:gd name="T26" fmla="*/ 2147483646 w 1299"/>
              <a:gd name="T27" fmla="*/ 2147483646 h 2937"/>
              <a:gd name="T28" fmla="*/ 2147483646 w 1299"/>
              <a:gd name="T29" fmla="*/ 2147483646 h 2937"/>
              <a:gd name="T30" fmla="*/ 2147483646 w 1299"/>
              <a:gd name="T31" fmla="*/ 2147483646 h 2937"/>
              <a:gd name="T32" fmla="*/ 2147483646 w 1299"/>
              <a:gd name="T33" fmla="*/ 2147483646 h 2937"/>
              <a:gd name="T34" fmla="*/ 2147483646 w 1299"/>
              <a:gd name="T35" fmla="*/ 2147483646 h 2937"/>
              <a:gd name="T36" fmla="*/ 2147483646 w 1299"/>
              <a:gd name="T37" fmla="*/ 2147483646 h 2937"/>
              <a:gd name="T38" fmla="*/ 2147483646 w 1299"/>
              <a:gd name="T39" fmla="*/ 2147483646 h 2937"/>
              <a:gd name="T40" fmla="*/ 2147483646 w 1299"/>
              <a:gd name="T41" fmla="*/ 2147483646 h 2937"/>
              <a:gd name="T42" fmla="*/ 2147483646 w 1299"/>
              <a:gd name="T43" fmla="*/ 2147483646 h 2937"/>
              <a:gd name="T44" fmla="*/ 2147483646 w 1299"/>
              <a:gd name="T45" fmla="*/ 2147483646 h 2937"/>
              <a:gd name="T46" fmla="*/ 2147483646 w 1299"/>
              <a:gd name="T47" fmla="*/ 2147483646 h 2937"/>
              <a:gd name="T48" fmla="*/ 2147483646 w 1299"/>
              <a:gd name="T49" fmla="*/ 2147483646 h 2937"/>
              <a:gd name="T50" fmla="*/ 2147483646 w 1299"/>
              <a:gd name="T51" fmla="*/ 2147483646 h 2937"/>
              <a:gd name="T52" fmla="*/ 2147483646 w 1299"/>
              <a:gd name="T53" fmla="*/ 2147483646 h 2937"/>
              <a:gd name="T54" fmla="*/ 2147483646 w 1299"/>
              <a:gd name="T55" fmla="*/ 2147483646 h 2937"/>
              <a:gd name="T56" fmla="*/ 2147483646 w 1299"/>
              <a:gd name="T57" fmla="*/ 2147483646 h 2937"/>
              <a:gd name="T58" fmla="*/ 2147483646 w 1299"/>
              <a:gd name="T59" fmla="*/ 2147483646 h 2937"/>
              <a:gd name="T60" fmla="*/ 2147483646 w 1299"/>
              <a:gd name="T61" fmla="*/ 2147483646 h 2937"/>
              <a:gd name="T62" fmla="*/ 2147483646 w 1299"/>
              <a:gd name="T63" fmla="*/ 2147483646 h 2937"/>
              <a:gd name="T64" fmla="*/ 2147483646 w 1299"/>
              <a:gd name="T65" fmla="*/ 2147483646 h 2937"/>
              <a:gd name="T66" fmla="*/ 2147483646 w 1299"/>
              <a:gd name="T67" fmla="*/ 2147483646 h 2937"/>
              <a:gd name="T68" fmla="*/ 2147483646 w 1299"/>
              <a:gd name="T69" fmla="*/ 2147483646 h 2937"/>
              <a:gd name="T70" fmla="*/ 2147483646 w 1299"/>
              <a:gd name="T71" fmla="*/ 2147483646 h 2937"/>
              <a:gd name="T72" fmla="*/ 2147483646 w 1299"/>
              <a:gd name="T73" fmla="*/ 2147483646 h 29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9"/>
              <a:gd name="T112" fmla="*/ 0 h 2937"/>
              <a:gd name="T113" fmla="*/ 1299 w 1299"/>
              <a:gd name="T114" fmla="*/ 2937 h 29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9" h="2937">
                <a:moveTo>
                  <a:pt x="221" y="0"/>
                </a:moveTo>
                <a:cubicBezTo>
                  <a:pt x="181" y="27"/>
                  <a:pt x="148" y="59"/>
                  <a:pt x="108" y="85"/>
                </a:cubicBezTo>
                <a:cubicBezTo>
                  <a:pt x="91" y="140"/>
                  <a:pt x="124" y="188"/>
                  <a:pt x="61" y="208"/>
                </a:cubicBezTo>
                <a:cubicBezTo>
                  <a:pt x="48" y="227"/>
                  <a:pt x="36" y="246"/>
                  <a:pt x="23" y="265"/>
                </a:cubicBezTo>
                <a:cubicBezTo>
                  <a:pt x="0" y="299"/>
                  <a:pt x="26" y="348"/>
                  <a:pt x="33" y="388"/>
                </a:cubicBezTo>
                <a:cubicBezTo>
                  <a:pt x="38" y="416"/>
                  <a:pt x="62" y="420"/>
                  <a:pt x="80" y="435"/>
                </a:cubicBezTo>
                <a:cubicBezTo>
                  <a:pt x="163" y="504"/>
                  <a:pt x="60" y="424"/>
                  <a:pt x="127" y="491"/>
                </a:cubicBezTo>
                <a:cubicBezTo>
                  <a:pt x="180" y="544"/>
                  <a:pt x="131" y="470"/>
                  <a:pt x="184" y="539"/>
                </a:cubicBezTo>
                <a:cubicBezTo>
                  <a:pt x="276" y="658"/>
                  <a:pt x="156" y="530"/>
                  <a:pt x="278" y="652"/>
                </a:cubicBezTo>
                <a:cubicBezTo>
                  <a:pt x="287" y="661"/>
                  <a:pt x="306" y="680"/>
                  <a:pt x="306" y="680"/>
                </a:cubicBezTo>
                <a:cubicBezTo>
                  <a:pt x="309" y="690"/>
                  <a:pt x="311" y="700"/>
                  <a:pt x="316" y="709"/>
                </a:cubicBezTo>
                <a:cubicBezTo>
                  <a:pt x="321" y="719"/>
                  <a:pt x="331" y="727"/>
                  <a:pt x="335" y="737"/>
                </a:cubicBezTo>
                <a:cubicBezTo>
                  <a:pt x="356" y="786"/>
                  <a:pt x="333" y="789"/>
                  <a:pt x="382" y="822"/>
                </a:cubicBezTo>
                <a:cubicBezTo>
                  <a:pt x="404" y="854"/>
                  <a:pt x="425" y="876"/>
                  <a:pt x="457" y="898"/>
                </a:cubicBezTo>
                <a:cubicBezTo>
                  <a:pt x="479" y="930"/>
                  <a:pt x="501" y="951"/>
                  <a:pt x="533" y="973"/>
                </a:cubicBezTo>
                <a:cubicBezTo>
                  <a:pt x="556" y="1006"/>
                  <a:pt x="570" y="1027"/>
                  <a:pt x="609" y="1039"/>
                </a:cubicBezTo>
                <a:cubicBezTo>
                  <a:pt x="649" y="1066"/>
                  <a:pt x="671" y="1106"/>
                  <a:pt x="712" y="1134"/>
                </a:cubicBezTo>
                <a:cubicBezTo>
                  <a:pt x="734" y="1166"/>
                  <a:pt x="756" y="1187"/>
                  <a:pt x="788" y="1209"/>
                </a:cubicBezTo>
                <a:cubicBezTo>
                  <a:pt x="818" y="1253"/>
                  <a:pt x="796" y="1233"/>
                  <a:pt x="863" y="1256"/>
                </a:cubicBezTo>
                <a:cubicBezTo>
                  <a:pt x="873" y="1259"/>
                  <a:pt x="892" y="1266"/>
                  <a:pt x="892" y="1266"/>
                </a:cubicBezTo>
                <a:cubicBezTo>
                  <a:pt x="919" y="1293"/>
                  <a:pt x="940" y="1324"/>
                  <a:pt x="967" y="1351"/>
                </a:cubicBezTo>
                <a:cubicBezTo>
                  <a:pt x="975" y="1359"/>
                  <a:pt x="987" y="1363"/>
                  <a:pt x="996" y="1370"/>
                </a:cubicBezTo>
                <a:cubicBezTo>
                  <a:pt x="1079" y="1439"/>
                  <a:pt x="976" y="1359"/>
                  <a:pt x="1043" y="1426"/>
                </a:cubicBezTo>
                <a:cubicBezTo>
                  <a:pt x="1061" y="1444"/>
                  <a:pt x="1082" y="1456"/>
                  <a:pt x="1100" y="1474"/>
                </a:cubicBezTo>
                <a:cubicBezTo>
                  <a:pt x="1103" y="1496"/>
                  <a:pt x="1104" y="1518"/>
                  <a:pt x="1109" y="1540"/>
                </a:cubicBezTo>
                <a:cubicBezTo>
                  <a:pt x="1124" y="1603"/>
                  <a:pt x="1159" y="1630"/>
                  <a:pt x="1194" y="1681"/>
                </a:cubicBezTo>
                <a:cubicBezTo>
                  <a:pt x="1201" y="1784"/>
                  <a:pt x="1212" y="1844"/>
                  <a:pt x="1241" y="1936"/>
                </a:cubicBezTo>
                <a:cubicBezTo>
                  <a:pt x="1244" y="2049"/>
                  <a:pt x="1245" y="2163"/>
                  <a:pt x="1251" y="2276"/>
                </a:cubicBezTo>
                <a:cubicBezTo>
                  <a:pt x="1256" y="2367"/>
                  <a:pt x="1299" y="2253"/>
                  <a:pt x="1251" y="2427"/>
                </a:cubicBezTo>
                <a:cubicBezTo>
                  <a:pt x="1245" y="2449"/>
                  <a:pt x="1232" y="2471"/>
                  <a:pt x="1213" y="2484"/>
                </a:cubicBezTo>
                <a:cubicBezTo>
                  <a:pt x="1194" y="2497"/>
                  <a:pt x="1156" y="2522"/>
                  <a:pt x="1156" y="2522"/>
                </a:cubicBezTo>
                <a:cubicBezTo>
                  <a:pt x="1132" y="2557"/>
                  <a:pt x="1130" y="2605"/>
                  <a:pt x="1100" y="2635"/>
                </a:cubicBezTo>
                <a:cubicBezTo>
                  <a:pt x="1020" y="2715"/>
                  <a:pt x="1125" y="2584"/>
                  <a:pt x="1043" y="2682"/>
                </a:cubicBezTo>
                <a:cubicBezTo>
                  <a:pt x="1020" y="2709"/>
                  <a:pt x="1031" y="2714"/>
                  <a:pt x="996" y="2729"/>
                </a:cubicBezTo>
                <a:cubicBezTo>
                  <a:pt x="936" y="2755"/>
                  <a:pt x="872" y="2760"/>
                  <a:pt x="816" y="2795"/>
                </a:cubicBezTo>
                <a:cubicBezTo>
                  <a:pt x="788" y="2838"/>
                  <a:pt x="728" y="2879"/>
                  <a:pt x="684" y="2909"/>
                </a:cubicBezTo>
                <a:cubicBezTo>
                  <a:pt x="678" y="2918"/>
                  <a:pt x="665" y="2937"/>
                  <a:pt x="665" y="2937"/>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46" name="Text Box 26"/>
          <p:cNvSpPr txBox="1">
            <a:spLocks noChangeArrowheads="1"/>
          </p:cNvSpPr>
          <p:nvPr/>
        </p:nvSpPr>
        <p:spPr bwMode="auto">
          <a:xfrm>
            <a:off x="527539" y="4437112"/>
            <a:ext cx="4191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0" dirty="0" err="1">
                <a:solidFill>
                  <a:srgbClr val="000000"/>
                </a:solidFill>
                <a:latin typeface="Times New Roman" panose="02020603050405020304" pitchFamily="18" charset="0"/>
              </a:rPr>
              <a:t>Các</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dải</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đồng</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bằng</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duyên</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hải</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miền</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Trung</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nằm</a:t>
            </a:r>
            <a:r>
              <a:rPr lang="en-US" altLang="en-US" sz="2800" b="0" dirty="0">
                <a:solidFill>
                  <a:srgbClr val="000000"/>
                </a:solidFill>
                <a:latin typeface="Times New Roman" panose="02020603050405020304" pitchFamily="18" charset="0"/>
              </a:rPr>
              <a:t> ở </a:t>
            </a:r>
            <a:r>
              <a:rPr lang="en-US" altLang="en-US" sz="2800" b="0" dirty="0" err="1">
                <a:solidFill>
                  <a:srgbClr val="000000"/>
                </a:solidFill>
                <a:latin typeface="Times New Roman" panose="02020603050405020304" pitchFamily="18" charset="0"/>
              </a:rPr>
              <a:t>vị</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trí</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nào</a:t>
            </a:r>
            <a:r>
              <a:rPr lang="en-US" altLang="en-US" sz="2800" b="0" dirty="0">
                <a:solidFill>
                  <a:srgbClr val="000000"/>
                </a:solidFill>
                <a:latin typeface="Times New Roman" panose="02020603050405020304" pitchFamily="18" charset="0"/>
              </a:rPr>
              <a:t> so </a:t>
            </a:r>
            <a:r>
              <a:rPr lang="en-US" altLang="en-US" sz="2800" b="0" dirty="0" err="1">
                <a:solidFill>
                  <a:srgbClr val="000000"/>
                </a:solidFill>
                <a:latin typeface="Times New Roman" panose="02020603050405020304" pitchFamily="18" charset="0"/>
              </a:rPr>
              <a:t>với</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biển</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Vị</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trí</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này</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có</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thuận</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lợi</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gì</a:t>
            </a:r>
            <a:r>
              <a:rPr lang="en-US" altLang="en-US" sz="2800" b="0" dirty="0">
                <a:solidFill>
                  <a:srgbClr val="000000"/>
                </a:solidFill>
                <a:latin typeface="Times New Roman" panose="02020603050405020304" pitchFamily="18" charset="0"/>
              </a:rPr>
              <a:t> </a:t>
            </a:r>
            <a:r>
              <a:rPr lang="en-US" altLang="en-US" sz="2800" b="0" dirty="0" err="1">
                <a:solidFill>
                  <a:srgbClr val="000000"/>
                </a:solidFill>
                <a:latin typeface="Times New Roman" panose="02020603050405020304" pitchFamily="18" charset="0"/>
              </a:rPr>
              <a:t>về</a:t>
            </a:r>
            <a:r>
              <a:rPr lang="en-US" altLang="en-US" sz="2800" b="0" dirty="0">
                <a:solidFill>
                  <a:srgbClr val="000000"/>
                </a:solidFill>
                <a:latin typeface="Times New Roman" panose="02020603050405020304" pitchFamily="18" charset="0"/>
              </a:rPr>
              <a:t> du </a:t>
            </a:r>
            <a:r>
              <a:rPr lang="en-US" altLang="en-US" sz="2800" b="0" dirty="0" err="1">
                <a:solidFill>
                  <a:srgbClr val="000000"/>
                </a:solidFill>
                <a:latin typeface="Times New Roman" panose="02020603050405020304" pitchFamily="18" charset="0"/>
              </a:rPr>
              <a:t>lịch</a:t>
            </a:r>
            <a:r>
              <a:rPr lang="en-US" altLang="en-US" sz="2800" b="0" dirty="0">
                <a:solidFill>
                  <a:srgbClr val="000000"/>
                </a:solidFill>
                <a:latin typeface="Times New Roman" panose="02020603050405020304" pitchFamily="18" charset="0"/>
              </a:rPr>
              <a:t> ?</a:t>
            </a:r>
          </a:p>
        </p:txBody>
      </p:sp>
      <p:sp>
        <p:nvSpPr>
          <p:cNvPr id="8" name="Rectangle 7"/>
          <p:cNvSpPr>
            <a:spLocks noChangeArrowheads="1"/>
          </p:cNvSpPr>
          <p:nvPr/>
        </p:nvSpPr>
        <p:spPr bwMode="auto">
          <a:xfrm>
            <a:off x="179513" y="866006"/>
            <a:ext cx="8518694" cy="90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sz="2400" b="1" kern="0" dirty="0" err="1">
                <a:solidFill>
                  <a:srgbClr val="0000FF"/>
                </a:solidFill>
                <a:latin typeface="Times New Roman" pitchFamily="18" charset="0"/>
                <a:cs typeface="Times New Roman" pitchFamily="18" charset="0"/>
              </a:rPr>
              <a:t>Bài</a:t>
            </a:r>
            <a:r>
              <a:rPr lang="en-US" sz="2400" b="1" kern="0" dirty="0">
                <a:solidFill>
                  <a:srgbClr val="0000FF"/>
                </a:solidFill>
                <a:latin typeface="Times New Roman" pitchFamily="18" charset="0"/>
                <a:cs typeface="Times New Roman" pitchFamily="18" charset="0"/>
              </a:rPr>
              <a:t> 25: </a:t>
            </a:r>
            <a:r>
              <a:rPr lang="en-US" sz="2400" b="1" kern="0" dirty="0" err="1">
                <a:solidFill>
                  <a:srgbClr val="0000FF"/>
                </a:solidFill>
                <a:latin typeface="Times New Roman" pitchFamily="18" charset="0"/>
                <a:cs typeface="Times New Roman" pitchFamily="18" charset="0"/>
              </a:rPr>
              <a:t>Người</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dân</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và</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hoạt</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động</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sản</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xuất</a:t>
            </a:r>
            <a:r>
              <a:rPr lang="en-US" sz="2400" b="1" kern="0" dirty="0">
                <a:solidFill>
                  <a:srgbClr val="0000FF"/>
                </a:solidFill>
                <a:latin typeface="Times New Roman" pitchFamily="18" charset="0"/>
                <a:cs typeface="Times New Roman" pitchFamily="18" charset="0"/>
              </a:rPr>
              <a:t> ở </a:t>
            </a:r>
            <a:r>
              <a:rPr lang="en-US" sz="2400" b="1" kern="0" dirty="0" err="1">
                <a:solidFill>
                  <a:srgbClr val="0000FF"/>
                </a:solidFill>
                <a:latin typeface="Times New Roman" pitchFamily="18" charset="0"/>
                <a:cs typeface="Times New Roman" pitchFamily="18" charset="0"/>
              </a:rPr>
              <a:t>đồng</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bằng</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duyên</a:t>
            </a:r>
            <a:r>
              <a:rPr lang="en-US" sz="2400" b="1" kern="0" dirty="0">
                <a:solidFill>
                  <a:srgbClr val="0000FF"/>
                </a:solidFill>
                <a:latin typeface="Times New Roman" pitchFamily="18" charset="0"/>
                <a:cs typeface="Times New Roman" pitchFamily="18" charset="0"/>
              </a:rPr>
              <a:t> </a:t>
            </a:r>
            <a:r>
              <a:rPr lang="vi-VN" sz="2400" b="1" kern="0" dirty="0" smtClean="0">
                <a:solidFill>
                  <a:srgbClr val="0000FF"/>
                </a:solidFill>
                <a:latin typeface="Times New Roman" pitchFamily="18" charset="0"/>
                <a:cs typeface="Times New Roman" pitchFamily="18" charset="0"/>
              </a:rPr>
              <a:t>                                                                             h</a:t>
            </a:r>
            <a:r>
              <a:rPr lang="en-US" sz="2400" b="1" kern="0" dirty="0" err="1" smtClean="0">
                <a:solidFill>
                  <a:srgbClr val="0000FF"/>
                </a:solidFill>
                <a:latin typeface="Times New Roman" pitchFamily="18" charset="0"/>
                <a:cs typeface="Times New Roman" pitchFamily="18" charset="0"/>
              </a:rPr>
              <a:t>ải</a:t>
            </a:r>
            <a:r>
              <a:rPr lang="en-US" sz="2400" b="1" kern="0" dirty="0" smtClean="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miền</a:t>
            </a:r>
            <a:r>
              <a:rPr lang="en-US" sz="2400" b="1" kern="0" dirty="0">
                <a:solidFill>
                  <a:srgbClr val="0000FF"/>
                </a:solidFill>
                <a:latin typeface="Times New Roman" pitchFamily="18" charset="0"/>
                <a:cs typeface="Times New Roman" pitchFamily="18" charset="0"/>
              </a:rPr>
              <a:t> </a:t>
            </a:r>
            <a:r>
              <a:rPr lang="en-US" sz="2400" b="1" kern="0" dirty="0" err="1">
                <a:solidFill>
                  <a:srgbClr val="0000FF"/>
                </a:solidFill>
                <a:latin typeface="Times New Roman" pitchFamily="18" charset="0"/>
                <a:cs typeface="Times New Roman" pitchFamily="18" charset="0"/>
              </a:rPr>
              <a:t>Trung</a:t>
            </a:r>
            <a:endParaRPr lang="en-US" altLang="en-US" sz="2400" i="1" u="sng" dirty="0">
              <a:solidFill>
                <a:srgbClr val="000066"/>
              </a:solidFill>
              <a:latin typeface="Times New Roman" panose="02020603050405020304" pitchFamily="18" charset="0"/>
            </a:endParaRPr>
          </a:p>
        </p:txBody>
      </p:sp>
      <p:sp>
        <p:nvSpPr>
          <p:cNvPr id="10" name="Rectangle 9"/>
          <p:cNvSpPr>
            <a:spLocks noChangeArrowheads="1"/>
          </p:cNvSpPr>
          <p:nvPr/>
        </p:nvSpPr>
        <p:spPr bwMode="auto">
          <a:xfrm>
            <a:off x="542925" y="3657600"/>
            <a:ext cx="342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i="1" dirty="0">
                <a:solidFill>
                  <a:srgbClr val="000066"/>
                </a:solidFill>
                <a:latin typeface="Times New Roman" panose="02020603050405020304" pitchFamily="18" charset="0"/>
              </a:rPr>
              <a:t>3.</a:t>
            </a:r>
            <a:r>
              <a:rPr lang="en-US" altLang="en-US" sz="2400" i="1" u="sng" dirty="0">
                <a:solidFill>
                  <a:srgbClr val="000066"/>
                </a:solidFill>
                <a:latin typeface="Times New Roman" panose="02020603050405020304" pitchFamily="18" charset="0"/>
              </a:rPr>
              <a:t> </a:t>
            </a:r>
            <a:r>
              <a:rPr lang="en-US" altLang="en-US" sz="2400" i="1" u="sng" dirty="0" err="1">
                <a:solidFill>
                  <a:srgbClr val="000066"/>
                </a:solidFill>
                <a:latin typeface="Times New Roman" panose="02020603050405020304" pitchFamily="18" charset="0"/>
              </a:rPr>
              <a:t>Hoạt</a:t>
            </a:r>
            <a:r>
              <a:rPr lang="en-US" altLang="en-US" sz="2400" i="1" u="sng" dirty="0">
                <a:solidFill>
                  <a:srgbClr val="000066"/>
                </a:solidFill>
                <a:latin typeface="Times New Roman" panose="02020603050405020304" pitchFamily="18" charset="0"/>
              </a:rPr>
              <a:t> </a:t>
            </a:r>
            <a:r>
              <a:rPr lang="en-US" altLang="en-US" sz="2400" i="1" u="sng" dirty="0" err="1">
                <a:solidFill>
                  <a:srgbClr val="000066"/>
                </a:solidFill>
                <a:latin typeface="Times New Roman" panose="02020603050405020304" pitchFamily="18" charset="0"/>
              </a:rPr>
              <a:t>động</a:t>
            </a:r>
            <a:r>
              <a:rPr lang="en-US" altLang="en-US" sz="2400" i="1" u="sng" dirty="0">
                <a:solidFill>
                  <a:srgbClr val="000066"/>
                </a:solidFill>
                <a:latin typeface="Times New Roman" panose="02020603050405020304" pitchFamily="18" charset="0"/>
              </a:rPr>
              <a:t> du </a:t>
            </a:r>
            <a:r>
              <a:rPr lang="en-US" altLang="en-US" sz="2400" i="1" u="sng" dirty="0" err="1">
                <a:solidFill>
                  <a:srgbClr val="000066"/>
                </a:solidFill>
                <a:latin typeface="Times New Roman" panose="02020603050405020304" pitchFamily="18" charset="0"/>
              </a:rPr>
              <a:t>lịch</a:t>
            </a:r>
            <a:endParaRPr lang="en-US" altLang="en-US" sz="2400" i="1" u="sng" dirty="0">
              <a:solidFill>
                <a:srgbClr val="000066"/>
              </a:solidFill>
              <a:latin typeface="Times New Roman" panose="02020603050405020304" pitchFamily="18" charset="0"/>
            </a:endParaRPr>
          </a:p>
        </p:txBody>
      </p:sp>
      <p:pic>
        <p:nvPicPr>
          <p:cNvPr id="11" name="Picture 14" descr="Picture 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1409700"/>
            <a:ext cx="42862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809990"/>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34"/>
                                        </p:tgtEl>
                                        <p:attrNameLst>
                                          <p:attrName>style.visibility</p:attrName>
                                        </p:attrNameLst>
                                      </p:cBhvr>
                                      <p:to>
                                        <p:strVal val="visible"/>
                                      </p:to>
                                    </p:set>
                                    <p:animEffect transition="in" filter="blinds(horizontal)">
                                      <p:cBhvr>
                                        <p:cTn id="7" dur="500"/>
                                        <p:tgtEl>
                                          <p:spTgt spid="5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5143"/>
                                        </p:tgtEl>
                                        <p:attrNameLst>
                                          <p:attrName>style.visibility</p:attrName>
                                        </p:attrNameLst>
                                      </p:cBhvr>
                                      <p:to>
                                        <p:strVal val="visible"/>
                                      </p:to>
                                    </p:set>
                                    <p:animEffect transition="in" filter="wheel(4)">
                                      <p:cBhvr>
                                        <p:cTn id="12" dur="2000"/>
                                        <p:tgtEl>
                                          <p:spTgt spid="51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nodePh="1">
                                  <p:stCondLst>
                                    <p:cond delay="0"/>
                                  </p:stCondLst>
                                  <p:endCondLst>
                                    <p:cond evt="begin" delay="0">
                                      <p:tn val="15"/>
                                    </p:cond>
                                  </p:endCondLst>
                                  <p:childTnLst>
                                    <p:set>
                                      <p:cBhvr>
                                        <p:cTn id="16" dur="1" fill="hold">
                                          <p:stCondLst>
                                            <p:cond delay="0"/>
                                          </p:stCondLst>
                                        </p:cTn>
                                        <p:tgtEl>
                                          <p:spTgt spid="5133">
                                            <p:txEl>
                                              <p:pRg st="0" end="0"/>
                                            </p:txEl>
                                          </p:spTgt>
                                        </p:tgtEl>
                                        <p:attrNameLst>
                                          <p:attrName>style.visibility</p:attrName>
                                        </p:attrNameLst>
                                      </p:cBhvr>
                                      <p:to>
                                        <p:strVal val="visible"/>
                                      </p:to>
                                    </p:set>
                                    <p:animEffect transition="in" filter="blinds(horizontal)">
                                      <p:cBhvr>
                                        <p:cTn id="17" dur="500"/>
                                        <p:tgtEl>
                                          <p:spTgt spid="513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nodePh="1">
                                  <p:stCondLst>
                                    <p:cond delay="0"/>
                                  </p:stCondLst>
                                  <p:endCondLst>
                                    <p:cond evt="begin" delay="0">
                                      <p:tn val="20"/>
                                    </p:cond>
                                  </p:endCondLst>
                                  <p:childTnLst>
                                    <p:animEffect transition="out" filter="blinds(horizontal)">
                                      <p:cBhvr>
                                        <p:cTn id="21" dur="500"/>
                                        <p:tgtEl>
                                          <p:spTgt spid="5133">
                                            <p:txEl>
                                              <p:pRg st="0" end="0"/>
                                            </p:txEl>
                                          </p:spTgt>
                                        </p:tgtEl>
                                      </p:cBhvr>
                                    </p:animEffect>
                                    <p:set>
                                      <p:cBhvr>
                                        <p:cTn id="22" dur="1" fill="hold">
                                          <p:stCondLst>
                                            <p:cond delay="499"/>
                                          </p:stCondLst>
                                        </p:cTn>
                                        <p:tgtEl>
                                          <p:spTgt spid="513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46"/>
                                        </p:tgtEl>
                                        <p:attrNameLst>
                                          <p:attrName>style.visibility</p:attrName>
                                        </p:attrNameLst>
                                      </p:cBhvr>
                                      <p:to>
                                        <p:strVal val="visible"/>
                                      </p:to>
                                    </p:set>
                                    <p:animEffect transition="in" filter="barn(inVertical)">
                                      <p:cBhvr>
                                        <p:cTn id="27" dur="500"/>
                                        <p:tgtEl>
                                          <p:spTgt spid="51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ppt_w</p:attrName>
                                        </p:attrNameLst>
                                      </p:cBhvr>
                                      <p:tavLst>
                                        <p:tav tm="0" fmla="#ppt_w*sin(2.5*pi*$)">
                                          <p:val>
                                            <p:fltVal val="0"/>
                                          </p:val>
                                        </p:tav>
                                        <p:tav tm="100000">
                                          <p:val>
                                            <p:fltVal val="1"/>
                                          </p:val>
                                        </p:tav>
                                      </p:tavLst>
                                    </p:anim>
                                    <p:anim calcmode="lin" valueType="num">
                                      <p:cBhvr>
                                        <p:cTn id="3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icture 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066800"/>
            <a:ext cx="74882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ChangeArrowheads="1"/>
          </p:cNvSpPr>
          <p:nvPr/>
        </p:nvSpPr>
        <p:spPr bwMode="auto">
          <a:xfrm>
            <a:off x="381000" y="457200"/>
            <a:ext cx="327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i="1">
                <a:solidFill>
                  <a:srgbClr val="0000FF"/>
                </a:solidFill>
                <a:latin typeface="Times New Roman" panose="02020603050405020304" pitchFamily="18" charset="0"/>
              </a:rPr>
              <a:t>3. Hoạt động du lịch</a:t>
            </a:r>
          </a:p>
        </p:txBody>
      </p:sp>
      <p:sp>
        <p:nvSpPr>
          <p:cNvPr id="54279" name="AutoShape 7"/>
          <p:cNvSpPr>
            <a:spLocks noChangeArrowheads="1"/>
          </p:cNvSpPr>
          <p:nvPr/>
        </p:nvSpPr>
        <p:spPr bwMode="auto">
          <a:xfrm rot="20479766">
            <a:off x="111125" y="2420938"/>
            <a:ext cx="2006600" cy="2932112"/>
          </a:xfrm>
          <a:prstGeom prst="wedgeEllipseCallout">
            <a:avLst>
              <a:gd name="adj1" fmla="val -34500"/>
              <a:gd name="adj2" fmla="val 84574"/>
            </a:avLst>
          </a:prstGeom>
          <a:gradFill rotWithShape="1">
            <a:gsLst>
              <a:gs pos="0">
                <a:srgbClr val="FFFF00"/>
              </a:gs>
              <a:gs pos="50000">
                <a:schemeClr val="bg1"/>
              </a:gs>
              <a:gs pos="100000">
                <a:srgbClr val="FFFF00"/>
              </a:gs>
            </a:gsLst>
            <a:lin ang="5400000" scaled="1"/>
          </a:gradFill>
          <a:ln w="9525">
            <a:solidFill>
              <a:schemeClr val="tx1"/>
            </a:solidFill>
            <a:miter lim="800000"/>
            <a:headEnd/>
            <a:tailEnd/>
          </a:ln>
          <a:effectLst/>
        </p:spPr>
        <p:txBody>
          <a:bodyPr/>
          <a:lstStyle/>
          <a:p>
            <a:pPr algn="ctr" eaLnBrk="1" hangingPunct="1">
              <a:defRPr/>
            </a:pPr>
            <a:r>
              <a:rPr lang="en-US" dirty="0" err="1">
                <a:solidFill>
                  <a:srgbClr val="FF0066"/>
                </a:solidFill>
                <a:latin typeface="Arial" charset="0"/>
              </a:rPr>
              <a:t>Người</a:t>
            </a:r>
            <a:r>
              <a:rPr lang="en-US" dirty="0">
                <a:solidFill>
                  <a:srgbClr val="FF0066"/>
                </a:solidFill>
                <a:latin typeface="Arial" charset="0"/>
              </a:rPr>
              <a:t> </a:t>
            </a:r>
            <a:r>
              <a:rPr lang="en-US" dirty="0" err="1">
                <a:solidFill>
                  <a:srgbClr val="FF0066"/>
                </a:solidFill>
                <a:latin typeface="Arial" charset="0"/>
              </a:rPr>
              <a:t>dân</a:t>
            </a:r>
            <a:r>
              <a:rPr lang="en-US" dirty="0">
                <a:solidFill>
                  <a:srgbClr val="FF0066"/>
                </a:solidFill>
                <a:latin typeface="Arial" charset="0"/>
              </a:rPr>
              <a:t> </a:t>
            </a:r>
            <a:r>
              <a:rPr lang="en-US" dirty="0" err="1">
                <a:solidFill>
                  <a:srgbClr val="FF0066"/>
                </a:solidFill>
                <a:latin typeface="Arial" charset="0"/>
              </a:rPr>
              <a:t>miền</a:t>
            </a:r>
            <a:r>
              <a:rPr lang="en-US" dirty="0">
                <a:solidFill>
                  <a:srgbClr val="FF0066"/>
                </a:solidFill>
                <a:latin typeface="Arial" charset="0"/>
              </a:rPr>
              <a:t> </a:t>
            </a:r>
            <a:r>
              <a:rPr lang="en-US" dirty="0" err="1">
                <a:solidFill>
                  <a:srgbClr val="FF0066"/>
                </a:solidFill>
                <a:latin typeface="Arial" charset="0"/>
              </a:rPr>
              <a:t>Trung</a:t>
            </a:r>
            <a:r>
              <a:rPr lang="en-US" dirty="0">
                <a:solidFill>
                  <a:srgbClr val="FF0066"/>
                </a:solidFill>
                <a:latin typeface="Arial" charset="0"/>
              </a:rPr>
              <a:t> </a:t>
            </a:r>
            <a:r>
              <a:rPr lang="en-US" dirty="0" err="1">
                <a:solidFill>
                  <a:srgbClr val="FF0066"/>
                </a:solidFill>
                <a:latin typeface="Arial" charset="0"/>
              </a:rPr>
              <a:t>sử</a:t>
            </a:r>
            <a:r>
              <a:rPr lang="en-US" dirty="0">
                <a:solidFill>
                  <a:srgbClr val="FF0066"/>
                </a:solidFill>
                <a:latin typeface="Arial" charset="0"/>
              </a:rPr>
              <a:t> </a:t>
            </a:r>
            <a:r>
              <a:rPr lang="en-US" dirty="0" err="1">
                <a:solidFill>
                  <a:srgbClr val="FF0066"/>
                </a:solidFill>
                <a:latin typeface="Arial" charset="0"/>
              </a:rPr>
              <a:t>dụng</a:t>
            </a:r>
            <a:r>
              <a:rPr lang="en-US" dirty="0">
                <a:solidFill>
                  <a:srgbClr val="FF0066"/>
                </a:solidFill>
                <a:latin typeface="Arial" charset="0"/>
              </a:rPr>
              <a:t> </a:t>
            </a:r>
            <a:r>
              <a:rPr lang="en-US" dirty="0" err="1">
                <a:solidFill>
                  <a:srgbClr val="FF0066"/>
                </a:solidFill>
                <a:latin typeface="Arial" charset="0"/>
              </a:rPr>
              <a:t>cảnh</a:t>
            </a:r>
            <a:r>
              <a:rPr lang="en-US" dirty="0">
                <a:solidFill>
                  <a:srgbClr val="FF0066"/>
                </a:solidFill>
                <a:latin typeface="Arial" charset="0"/>
              </a:rPr>
              <a:t> </a:t>
            </a:r>
            <a:r>
              <a:rPr lang="en-US" dirty="0" err="1">
                <a:solidFill>
                  <a:srgbClr val="FF0066"/>
                </a:solidFill>
                <a:latin typeface="Arial" charset="0"/>
              </a:rPr>
              <a:t>đẹp</a:t>
            </a:r>
            <a:r>
              <a:rPr lang="en-US" dirty="0">
                <a:solidFill>
                  <a:srgbClr val="FF0066"/>
                </a:solidFill>
                <a:latin typeface="Arial" charset="0"/>
              </a:rPr>
              <a:t> </a:t>
            </a:r>
            <a:r>
              <a:rPr lang="en-US" dirty="0" err="1">
                <a:solidFill>
                  <a:srgbClr val="FF0066"/>
                </a:solidFill>
                <a:latin typeface="Arial" charset="0"/>
              </a:rPr>
              <a:t>đó</a:t>
            </a:r>
            <a:r>
              <a:rPr lang="en-US" dirty="0">
                <a:solidFill>
                  <a:srgbClr val="FF0066"/>
                </a:solidFill>
                <a:latin typeface="Arial" charset="0"/>
              </a:rPr>
              <a:t> </a:t>
            </a:r>
            <a:r>
              <a:rPr lang="en-US" dirty="0" err="1">
                <a:solidFill>
                  <a:srgbClr val="FF0066"/>
                </a:solidFill>
                <a:latin typeface="Arial" charset="0"/>
              </a:rPr>
              <a:t>để</a:t>
            </a:r>
            <a:r>
              <a:rPr lang="en-US" dirty="0">
                <a:solidFill>
                  <a:srgbClr val="FF0066"/>
                </a:solidFill>
                <a:latin typeface="Arial" charset="0"/>
              </a:rPr>
              <a:t> </a:t>
            </a:r>
            <a:r>
              <a:rPr lang="en-US" dirty="0" err="1">
                <a:solidFill>
                  <a:srgbClr val="FF0066"/>
                </a:solidFill>
                <a:latin typeface="Arial" charset="0"/>
              </a:rPr>
              <a:t>làm</a:t>
            </a:r>
            <a:r>
              <a:rPr lang="en-US" dirty="0">
                <a:solidFill>
                  <a:srgbClr val="FF0066"/>
                </a:solidFill>
                <a:latin typeface="Arial" charset="0"/>
              </a:rPr>
              <a:t> </a:t>
            </a:r>
            <a:r>
              <a:rPr lang="en-US" dirty="0" err="1">
                <a:solidFill>
                  <a:srgbClr val="FF0066"/>
                </a:solidFill>
                <a:latin typeface="Arial" charset="0"/>
              </a:rPr>
              <a:t>gì</a:t>
            </a:r>
            <a:r>
              <a:rPr lang="en-US" dirty="0">
                <a:solidFill>
                  <a:srgbClr val="FF0066"/>
                </a:solidFill>
                <a:latin typeface="Arial" charset="0"/>
              </a:rPr>
              <a:t> ?</a:t>
            </a:r>
          </a:p>
        </p:txBody>
      </p:sp>
    </p:spTree>
    <p:extLst>
      <p:ext uri="{BB962C8B-B14F-4D97-AF65-F5344CB8AC3E}">
        <p14:creationId xmlns:p14="http://schemas.microsoft.com/office/powerpoint/2010/main" val="2705348794"/>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wheel(4)">
                                      <p:cBhvr>
                                        <p:cTn id="7" dur="1000"/>
                                        <p:tgtEl>
                                          <p:spTgt spid="54274"/>
                                        </p:tgtEl>
                                      </p:cBhvr>
                                    </p:animEffect>
                                  </p:childTnLst>
                                </p:cTn>
                              </p:par>
                            </p:childTnLst>
                          </p:cTn>
                        </p:par>
                        <p:par>
                          <p:cTn id="8" fill="hold" nodeType="afterGroup">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54275"/>
                                        </p:tgtEl>
                                        <p:attrNameLst>
                                          <p:attrName>style.visibility</p:attrName>
                                        </p:attrNameLst>
                                      </p:cBhvr>
                                      <p:to>
                                        <p:strVal val="visible"/>
                                      </p:to>
                                    </p:set>
                                    <p:animEffect transition="in" filter="diamond(in)">
                                      <p:cBhvr>
                                        <p:cTn id="11" dur="1000"/>
                                        <p:tgtEl>
                                          <p:spTgt spid="542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iterate type="lt">
                                    <p:tmPct val="10000"/>
                                  </p:iterate>
                                  <p:childTnLst>
                                    <p:set>
                                      <p:cBhvr>
                                        <p:cTn id="15" dur="1" fill="hold">
                                          <p:stCondLst>
                                            <p:cond delay="0"/>
                                          </p:stCondLst>
                                        </p:cTn>
                                        <p:tgtEl>
                                          <p:spTgt spid="54279"/>
                                        </p:tgtEl>
                                        <p:attrNameLst>
                                          <p:attrName>style.visibility</p:attrName>
                                        </p:attrNameLst>
                                      </p:cBhvr>
                                      <p:to>
                                        <p:strVal val="visible"/>
                                      </p:to>
                                    </p:set>
                                    <p:animEffect transition="in" filter="blinds(horizontal)">
                                      <p:cBhvr>
                                        <p:cTn id="16" dur="5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P spid="5427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09600" y="381000"/>
            <a:ext cx="327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i="1">
                <a:solidFill>
                  <a:srgbClr val="000066"/>
                </a:solidFill>
                <a:latin typeface="Arial" panose="020B0604020202020204" pitchFamily="34" charset="0"/>
              </a:rPr>
              <a:t>3.</a:t>
            </a:r>
            <a:r>
              <a:rPr lang="en-US" altLang="en-US" sz="2400" i="1" u="sng">
                <a:solidFill>
                  <a:srgbClr val="000066"/>
                </a:solidFill>
                <a:latin typeface="Arial" panose="020B0604020202020204" pitchFamily="34" charset="0"/>
              </a:rPr>
              <a:t> Hoạt động du lịch.</a:t>
            </a:r>
          </a:p>
        </p:txBody>
      </p:sp>
      <p:sp>
        <p:nvSpPr>
          <p:cNvPr id="31756" name="Text Box 12"/>
          <p:cNvSpPr txBox="1">
            <a:spLocks noChangeArrowheads="1"/>
          </p:cNvSpPr>
          <p:nvPr/>
        </p:nvSpPr>
        <p:spPr bwMode="auto">
          <a:xfrm>
            <a:off x="533400" y="1219200"/>
            <a:ext cx="8153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AutoNum type="arabicPeriod"/>
            </a:pPr>
            <a:r>
              <a:rPr lang="en-US" altLang="en-US" sz="2800" b="0">
                <a:latin typeface="Times New Roman" panose="02020603050405020304" pitchFamily="18" charset="0"/>
              </a:rPr>
              <a:t>Kể tên những bãi biển nổi tiếng ở đồng bằng duyên hải miền Trung?</a:t>
            </a:r>
          </a:p>
          <a:p>
            <a:pPr eaLnBrk="1" hangingPunct="1">
              <a:spcBef>
                <a:spcPct val="50000"/>
              </a:spcBef>
              <a:buFontTx/>
              <a:buNone/>
            </a:pPr>
            <a:r>
              <a:rPr lang="en-US" altLang="en-US" sz="2800" b="0">
                <a:latin typeface="Times New Roman" panose="02020603050405020304" pitchFamily="18" charset="0"/>
              </a:rPr>
              <a:t>2. Kể tên những di sản văn hoá ở đồng bằng duyên hải miền Trung?</a:t>
            </a:r>
          </a:p>
        </p:txBody>
      </p:sp>
    </p:spTree>
    <p:extLst>
      <p:ext uri="{BB962C8B-B14F-4D97-AF65-F5344CB8AC3E}">
        <p14:creationId xmlns:p14="http://schemas.microsoft.com/office/powerpoint/2010/main" val="3588237846"/>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56"/>
                                        </p:tgtEl>
                                        <p:attrNameLst>
                                          <p:attrName>style.visibility</p:attrName>
                                        </p:attrNameLst>
                                      </p:cBhvr>
                                      <p:to>
                                        <p:strVal val="visible"/>
                                      </p:to>
                                    </p:set>
                                    <p:animEffect transition="in" filter="blinds(horizontal)">
                                      <p:cBhvr>
                                        <p:cTn id="7" dur="500"/>
                                        <p:tgtEl>
                                          <p:spTgt spid="31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15" descr="Picture 1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648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AutoShape 16"/>
          <p:cNvSpPr>
            <a:spLocks noChangeArrowheads="1"/>
          </p:cNvSpPr>
          <p:nvPr/>
        </p:nvSpPr>
        <p:spPr bwMode="auto">
          <a:xfrm>
            <a:off x="1371600" y="762000"/>
            <a:ext cx="152400" cy="152400"/>
          </a:xfrm>
          <a:prstGeom prst="irregularSeal2">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0">
              <a:solidFill>
                <a:schemeClr val="hlink"/>
              </a:solidFill>
              <a:latin typeface="Arial" panose="020B0604020202020204" pitchFamily="34" charset="0"/>
            </a:endParaRPr>
          </a:p>
        </p:txBody>
      </p:sp>
      <p:sp>
        <p:nvSpPr>
          <p:cNvPr id="32785" name="AutoShape 17"/>
          <p:cNvSpPr>
            <a:spLocks noChangeArrowheads="1"/>
          </p:cNvSpPr>
          <p:nvPr/>
        </p:nvSpPr>
        <p:spPr bwMode="auto">
          <a:xfrm>
            <a:off x="1295400" y="1295400"/>
            <a:ext cx="152400" cy="152400"/>
          </a:xfrm>
          <a:prstGeom prst="irregularSeal2">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0">
              <a:solidFill>
                <a:schemeClr val="hlink"/>
              </a:solidFill>
              <a:latin typeface="Arial" panose="020B0604020202020204" pitchFamily="34" charset="0"/>
            </a:endParaRPr>
          </a:p>
        </p:txBody>
      </p:sp>
      <p:sp>
        <p:nvSpPr>
          <p:cNvPr id="32786" name="AutoShape 18"/>
          <p:cNvSpPr>
            <a:spLocks noChangeArrowheads="1"/>
          </p:cNvSpPr>
          <p:nvPr/>
        </p:nvSpPr>
        <p:spPr bwMode="auto">
          <a:xfrm>
            <a:off x="1524000" y="1600200"/>
            <a:ext cx="152400" cy="152400"/>
          </a:xfrm>
          <a:prstGeom prst="irregularSeal2">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0">
              <a:solidFill>
                <a:schemeClr val="hlink"/>
              </a:solidFill>
              <a:latin typeface="Arial" panose="020B0604020202020204" pitchFamily="34" charset="0"/>
            </a:endParaRPr>
          </a:p>
        </p:txBody>
      </p:sp>
      <p:sp>
        <p:nvSpPr>
          <p:cNvPr id="32787" name="AutoShape 19"/>
          <p:cNvSpPr>
            <a:spLocks noChangeArrowheads="1"/>
          </p:cNvSpPr>
          <p:nvPr/>
        </p:nvSpPr>
        <p:spPr bwMode="auto">
          <a:xfrm>
            <a:off x="2590800" y="2819400"/>
            <a:ext cx="152400" cy="152400"/>
          </a:xfrm>
          <a:prstGeom prst="irregularSeal2">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0">
              <a:solidFill>
                <a:schemeClr val="hlink"/>
              </a:solidFill>
              <a:latin typeface="Arial" panose="020B0604020202020204" pitchFamily="34" charset="0"/>
            </a:endParaRPr>
          </a:p>
        </p:txBody>
      </p:sp>
      <p:sp>
        <p:nvSpPr>
          <p:cNvPr id="32789" name="AutoShape 21"/>
          <p:cNvSpPr>
            <a:spLocks noChangeArrowheads="1"/>
          </p:cNvSpPr>
          <p:nvPr/>
        </p:nvSpPr>
        <p:spPr bwMode="auto">
          <a:xfrm>
            <a:off x="2743200" y="2971800"/>
            <a:ext cx="152400" cy="152400"/>
          </a:xfrm>
          <a:prstGeom prst="irregularSeal2">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0">
              <a:solidFill>
                <a:schemeClr val="hlink"/>
              </a:solidFill>
              <a:latin typeface="Arial" panose="020B0604020202020204" pitchFamily="34" charset="0"/>
            </a:endParaRPr>
          </a:p>
        </p:txBody>
      </p:sp>
      <p:sp>
        <p:nvSpPr>
          <p:cNvPr id="32790" name="AutoShape 22"/>
          <p:cNvSpPr>
            <a:spLocks noChangeArrowheads="1"/>
          </p:cNvSpPr>
          <p:nvPr/>
        </p:nvSpPr>
        <p:spPr bwMode="auto">
          <a:xfrm>
            <a:off x="3352800" y="5181600"/>
            <a:ext cx="152400" cy="152400"/>
          </a:xfrm>
          <a:prstGeom prst="irregularSeal2">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0">
              <a:solidFill>
                <a:schemeClr val="hlink"/>
              </a:solidFill>
              <a:latin typeface="Arial" panose="020B0604020202020204" pitchFamily="34" charset="0"/>
            </a:endParaRPr>
          </a:p>
        </p:txBody>
      </p:sp>
      <p:sp>
        <p:nvSpPr>
          <p:cNvPr id="32791" name="AutoShape 23"/>
          <p:cNvSpPr>
            <a:spLocks noChangeArrowheads="1"/>
          </p:cNvSpPr>
          <p:nvPr/>
        </p:nvSpPr>
        <p:spPr bwMode="auto">
          <a:xfrm>
            <a:off x="2819400" y="5943600"/>
            <a:ext cx="152400" cy="152400"/>
          </a:xfrm>
          <a:prstGeom prst="irregularSeal2">
            <a:avLst/>
          </a:prstGeom>
          <a:solidFill>
            <a:srgbClr val="FF0000"/>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0">
              <a:solidFill>
                <a:schemeClr val="hlink"/>
              </a:solidFill>
              <a:latin typeface="Arial" panose="020B0604020202020204" pitchFamily="34" charset="0"/>
            </a:endParaRPr>
          </a:p>
        </p:txBody>
      </p:sp>
      <p:grpSp>
        <p:nvGrpSpPr>
          <p:cNvPr id="2" name="Group 49"/>
          <p:cNvGrpSpPr>
            <a:grpSpLocks/>
          </p:cNvGrpSpPr>
          <p:nvPr/>
        </p:nvGrpSpPr>
        <p:grpSpPr bwMode="auto">
          <a:xfrm>
            <a:off x="1600200" y="685800"/>
            <a:ext cx="3352800" cy="396875"/>
            <a:chOff x="3216" y="768"/>
            <a:chExt cx="2112" cy="250"/>
          </a:xfrm>
        </p:grpSpPr>
        <p:sp>
          <p:nvSpPr>
            <p:cNvPr id="7198" name="AutoShape 27"/>
            <p:cNvSpPr>
              <a:spLocks noChangeArrowheads="1"/>
            </p:cNvSpPr>
            <p:nvPr/>
          </p:nvSpPr>
          <p:spPr bwMode="auto">
            <a:xfrm>
              <a:off x="3216" y="864"/>
              <a:ext cx="384" cy="48"/>
            </a:xfrm>
            <a:prstGeom prst="leftArrow">
              <a:avLst>
                <a:gd name="adj1" fmla="val 50000"/>
                <a:gd name="adj2" fmla="val 200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199" name="Text Box 28"/>
            <p:cNvSpPr txBox="1">
              <a:spLocks noChangeArrowheads="1"/>
            </p:cNvSpPr>
            <p:nvPr/>
          </p:nvSpPr>
          <p:spPr bwMode="auto">
            <a:xfrm>
              <a:off x="3504" y="768"/>
              <a:ext cx="1824" cy="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1"/>
                  </a:solidFill>
                  <a:latin typeface="Times New Roman" panose="02020603050405020304" pitchFamily="18" charset="0"/>
                </a:rPr>
                <a:t>Sầm Sơn (Thanh Hóa)</a:t>
              </a:r>
            </a:p>
          </p:txBody>
        </p:sp>
      </p:grpSp>
      <p:grpSp>
        <p:nvGrpSpPr>
          <p:cNvPr id="3" name="Group 51"/>
          <p:cNvGrpSpPr>
            <a:grpSpLocks/>
          </p:cNvGrpSpPr>
          <p:nvPr/>
        </p:nvGrpSpPr>
        <p:grpSpPr bwMode="auto">
          <a:xfrm>
            <a:off x="1600200" y="1219200"/>
            <a:ext cx="3505200" cy="396875"/>
            <a:chOff x="3456" y="1440"/>
            <a:chExt cx="2208" cy="309"/>
          </a:xfrm>
        </p:grpSpPr>
        <p:sp>
          <p:nvSpPr>
            <p:cNvPr id="7196" name="Text Box 29"/>
            <p:cNvSpPr txBox="1">
              <a:spLocks noChangeArrowheads="1"/>
            </p:cNvSpPr>
            <p:nvPr/>
          </p:nvSpPr>
          <p:spPr bwMode="auto">
            <a:xfrm>
              <a:off x="3840" y="1440"/>
              <a:ext cx="1824" cy="30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1"/>
                  </a:solidFill>
                  <a:latin typeface="Times New Roman" panose="02020603050405020304" pitchFamily="18" charset="0"/>
                </a:rPr>
                <a:t>Cửa Lò (Nghệ An)</a:t>
              </a:r>
            </a:p>
          </p:txBody>
        </p:sp>
        <p:sp>
          <p:nvSpPr>
            <p:cNvPr id="7197" name="AutoShape 42"/>
            <p:cNvSpPr>
              <a:spLocks noChangeArrowheads="1"/>
            </p:cNvSpPr>
            <p:nvPr/>
          </p:nvSpPr>
          <p:spPr bwMode="auto">
            <a:xfrm rot="567740">
              <a:off x="3456" y="1536"/>
              <a:ext cx="384" cy="48"/>
            </a:xfrm>
            <a:prstGeom prst="leftArrow">
              <a:avLst>
                <a:gd name="adj1" fmla="val 50000"/>
                <a:gd name="adj2" fmla="val 200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4" name="Group 53"/>
          <p:cNvGrpSpPr>
            <a:grpSpLocks/>
          </p:cNvGrpSpPr>
          <p:nvPr/>
        </p:nvGrpSpPr>
        <p:grpSpPr bwMode="auto">
          <a:xfrm>
            <a:off x="2971800" y="2438400"/>
            <a:ext cx="3429000" cy="366713"/>
            <a:chOff x="3600" y="1392"/>
            <a:chExt cx="2160" cy="231"/>
          </a:xfrm>
        </p:grpSpPr>
        <p:sp>
          <p:nvSpPr>
            <p:cNvPr id="7194" name="Text Box 31"/>
            <p:cNvSpPr txBox="1">
              <a:spLocks noChangeArrowheads="1"/>
            </p:cNvSpPr>
            <p:nvPr/>
          </p:nvSpPr>
          <p:spPr bwMode="auto">
            <a:xfrm>
              <a:off x="3936" y="1392"/>
              <a:ext cx="1824" cy="231"/>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Lăng Cô (Thừa Thiên Huế</a:t>
              </a:r>
              <a:r>
                <a:rPr lang="en-US" altLang="en-US" sz="1800">
                  <a:latin typeface="Times New Roman" panose="02020603050405020304" pitchFamily="18" charset="0"/>
                </a:rPr>
                <a:t>)</a:t>
              </a:r>
            </a:p>
          </p:txBody>
        </p:sp>
        <p:sp>
          <p:nvSpPr>
            <p:cNvPr id="7195" name="AutoShape 43"/>
            <p:cNvSpPr>
              <a:spLocks noChangeArrowheads="1"/>
            </p:cNvSpPr>
            <p:nvPr/>
          </p:nvSpPr>
          <p:spPr bwMode="auto">
            <a:xfrm rot="-1150740">
              <a:off x="3600" y="1536"/>
              <a:ext cx="384" cy="48"/>
            </a:xfrm>
            <a:prstGeom prst="leftArrow">
              <a:avLst>
                <a:gd name="adj1" fmla="val 50000"/>
                <a:gd name="adj2" fmla="val 200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5" name="Group 52"/>
          <p:cNvGrpSpPr>
            <a:grpSpLocks/>
          </p:cNvGrpSpPr>
          <p:nvPr/>
        </p:nvGrpSpPr>
        <p:grpSpPr bwMode="auto">
          <a:xfrm>
            <a:off x="1600200" y="1660525"/>
            <a:ext cx="3581400" cy="396875"/>
            <a:chOff x="3552" y="1920"/>
            <a:chExt cx="2208" cy="495"/>
          </a:xfrm>
        </p:grpSpPr>
        <p:sp>
          <p:nvSpPr>
            <p:cNvPr id="7192" name="Text Box 30"/>
            <p:cNvSpPr txBox="1">
              <a:spLocks noChangeArrowheads="1"/>
            </p:cNvSpPr>
            <p:nvPr/>
          </p:nvSpPr>
          <p:spPr bwMode="auto">
            <a:xfrm>
              <a:off x="3936" y="1920"/>
              <a:ext cx="1824" cy="49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1"/>
                  </a:solidFill>
                  <a:latin typeface="Times New Roman" panose="02020603050405020304" pitchFamily="18" charset="0"/>
                </a:rPr>
                <a:t>Thiên Cầm (Hà Tĩnh</a:t>
              </a:r>
              <a:r>
                <a:rPr lang="en-US" altLang="en-US" sz="2000">
                  <a:latin typeface="Times New Roman" panose="02020603050405020304" pitchFamily="18" charset="0"/>
                </a:rPr>
                <a:t>)</a:t>
              </a:r>
            </a:p>
          </p:txBody>
        </p:sp>
        <p:sp>
          <p:nvSpPr>
            <p:cNvPr id="7193" name="AutoShape 44"/>
            <p:cNvSpPr>
              <a:spLocks noChangeArrowheads="1"/>
            </p:cNvSpPr>
            <p:nvPr/>
          </p:nvSpPr>
          <p:spPr bwMode="auto">
            <a:xfrm>
              <a:off x="3552" y="2016"/>
              <a:ext cx="384" cy="48"/>
            </a:xfrm>
            <a:prstGeom prst="leftArrow">
              <a:avLst>
                <a:gd name="adj1" fmla="val 50000"/>
                <a:gd name="adj2" fmla="val 200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6" name="Group 54"/>
          <p:cNvGrpSpPr>
            <a:grpSpLocks/>
          </p:cNvGrpSpPr>
          <p:nvPr/>
        </p:nvGrpSpPr>
        <p:grpSpPr bwMode="auto">
          <a:xfrm>
            <a:off x="2971800" y="3124200"/>
            <a:ext cx="3429000" cy="396875"/>
            <a:chOff x="3600" y="2640"/>
            <a:chExt cx="2160" cy="250"/>
          </a:xfrm>
        </p:grpSpPr>
        <p:sp>
          <p:nvSpPr>
            <p:cNvPr id="7190" name="Text Box 32"/>
            <p:cNvSpPr txBox="1">
              <a:spLocks noChangeArrowheads="1"/>
            </p:cNvSpPr>
            <p:nvPr/>
          </p:nvSpPr>
          <p:spPr bwMode="auto">
            <a:xfrm>
              <a:off x="3936" y="2640"/>
              <a:ext cx="1824" cy="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1"/>
                  </a:solidFill>
                  <a:latin typeface="Times New Roman" panose="02020603050405020304" pitchFamily="18" charset="0"/>
                </a:rPr>
                <a:t>Non Nước (Đà Nẵng)</a:t>
              </a:r>
            </a:p>
          </p:txBody>
        </p:sp>
        <p:sp>
          <p:nvSpPr>
            <p:cNvPr id="7191" name="AutoShape 45"/>
            <p:cNvSpPr>
              <a:spLocks noChangeArrowheads="1"/>
            </p:cNvSpPr>
            <p:nvPr/>
          </p:nvSpPr>
          <p:spPr bwMode="auto">
            <a:xfrm rot="1443151">
              <a:off x="3600" y="2688"/>
              <a:ext cx="384" cy="48"/>
            </a:xfrm>
            <a:prstGeom prst="leftArrow">
              <a:avLst>
                <a:gd name="adj1" fmla="val 50000"/>
                <a:gd name="adj2" fmla="val 200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7" name="Group 55"/>
          <p:cNvGrpSpPr>
            <a:grpSpLocks/>
          </p:cNvGrpSpPr>
          <p:nvPr/>
        </p:nvGrpSpPr>
        <p:grpSpPr bwMode="auto">
          <a:xfrm>
            <a:off x="3581400" y="5165725"/>
            <a:ext cx="3505200" cy="396875"/>
            <a:chOff x="3552" y="2928"/>
            <a:chExt cx="2208" cy="250"/>
          </a:xfrm>
        </p:grpSpPr>
        <p:sp>
          <p:nvSpPr>
            <p:cNvPr id="7188" name="Text Box 33"/>
            <p:cNvSpPr txBox="1">
              <a:spLocks noChangeArrowheads="1"/>
            </p:cNvSpPr>
            <p:nvPr/>
          </p:nvSpPr>
          <p:spPr bwMode="auto">
            <a:xfrm>
              <a:off x="3936" y="2928"/>
              <a:ext cx="1824" cy="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1"/>
                  </a:solidFill>
                  <a:latin typeface="Times New Roman" panose="02020603050405020304" pitchFamily="18" charset="0"/>
                </a:rPr>
                <a:t>Nha Trang (Khánh Hòa)</a:t>
              </a:r>
            </a:p>
          </p:txBody>
        </p:sp>
        <p:sp>
          <p:nvSpPr>
            <p:cNvPr id="7189" name="AutoShape 46"/>
            <p:cNvSpPr>
              <a:spLocks noChangeArrowheads="1"/>
            </p:cNvSpPr>
            <p:nvPr/>
          </p:nvSpPr>
          <p:spPr bwMode="auto">
            <a:xfrm>
              <a:off x="3552" y="3024"/>
              <a:ext cx="384" cy="48"/>
            </a:xfrm>
            <a:prstGeom prst="leftArrow">
              <a:avLst>
                <a:gd name="adj1" fmla="val 50000"/>
                <a:gd name="adj2" fmla="val 200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8" name="Group 56"/>
          <p:cNvGrpSpPr>
            <a:grpSpLocks/>
          </p:cNvGrpSpPr>
          <p:nvPr/>
        </p:nvGrpSpPr>
        <p:grpSpPr bwMode="auto">
          <a:xfrm>
            <a:off x="2971800" y="5867400"/>
            <a:ext cx="3505200" cy="396875"/>
            <a:chOff x="3792" y="2544"/>
            <a:chExt cx="2208" cy="250"/>
          </a:xfrm>
        </p:grpSpPr>
        <p:sp>
          <p:nvSpPr>
            <p:cNvPr id="7186" name="Text Box 34"/>
            <p:cNvSpPr txBox="1">
              <a:spLocks noChangeArrowheads="1"/>
            </p:cNvSpPr>
            <p:nvPr/>
          </p:nvSpPr>
          <p:spPr bwMode="auto">
            <a:xfrm>
              <a:off x="4176" y="2544"/>
              <a:ext cx="1824" cy="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1"/>
                  </a:solidFill>
                  <a:latin typeface="Times New Roman" panose="02020603050405020304" pitchFamily="18" charset="0"/>
                </a:rPr>
                <a:t>Mũi Né (Bình Thuận)</a:t>
              </a:r>
            </a:p>
          </p:txBody>
        </p:sp>
        <p:sp>
          <p:nvSpPr>
            <p:cNvPr id="7187" name="AutoShape 47"/>
            <p:cNvSpPr>
              <a:spLocks noChangeArrowheads="1"/>
            </p:cNvSpPr>
            <p:nvPr/>
          </p:nvSpPr>
          <p:spPr bwMode="auto">
            <a:xfrm>
              <a:off x="3792" y="2640"/>
              <a:ext cx="384" cy="48"/>
            </a:xfrm>
            <a:prstGeom prst="leftArrow">
              <a:avLst>
                <a:gd name="adj1" fmla="val 50000"/>
                <a:gd name="adj2" fmla="val 200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7185" name="Text Box 57"/>
          <p:cNvSpPr txBox="1">
            <a:spLocks noChangeArrowheads="1"/>
          </p:cNvSpPr>
          <p:nvPr/>
        </p:nvSpPr>
        <p:spPr bwMode="auto">
          <a:xfrm>
            <a:off x="5486400" y="685800"/>
            <a:ext cx="335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latin typeface="Times New Roman" panose="02020603050405020304" pitchFamily="18" charset="0"/>
              </a:rPr>
              <a:t>Các bãi biển nổi tiếng ở miền Trung </a:t>
            </a:r>
          </a:p>
        </p:txBody>
      </p:sp>
    </p:spTree>
    <p:extLst>
      <p:ext uri="{BB962C8B-B14F-4D97-AF65-F5344CB8AC3E}">
        <p14:creationId xmlns:p14="http://schemas.microsoft.com/office/powerpoint/2010/main" val="3514456261"/>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2784"/>
                                        </p:tgtEl>
                                        <p:attrNameLst>
                                          <p:attrName>style.visibility</p:attrName>
                                        </p:attrNameLst>
                                      </p:cBhvr>
                                      <p:to>
                                        <p:strVal val="visible"/>
                                      </p:to>
                                    </p:set>
                                    <p:animEffect transition="in" filter="fade">
                                      <p:cBhvr>
                                        <p:cTn id="7" dur="2000"/>
                                        <p:tgtEl>
                                          <p:spTgt spid="32784"/>
                                        </p:tgtEl>
                                      </p:cBhvr>
                                    </p:animEffect>
                                    <p:anim calcmode="lin" valueType="num">
                                      <p:cBhvr>
                                        <p:cTn id="8" dur="2000" fill="hold"/>
                                        <p:tgtEl>
                                          <p:spTgt spid="32784"/>
                                        </p:tgtEl>
                                        <p:attrNameLst>
                                          <p:attrName>style.rotation</p:attrName>
                                        </p:attrNameLst>
                                      </p:cBhvr>
                                      <p:tavLst>
                                        <p:tav tm="0">
                                          <p:val>
                                            <p:fltVal val="720"/>
                                          </p:val>
                                        </p:tav>
                                        <p:tav tm="100000">
                                          <p:val>
                                            <p:fltVal val="0"/>
                                          </p:val>
                                        </p:tav>
                                      </p:tavLst>
                                    </p:anim>
                                    <p:anim calcmode="lin" valueType="num">
                                      <p:cBhvr>
                                        <p:cTn id="9" dur="2000" fill="hold"/>
                                        <p:tgtEl>
                                          <p:spTgt spid="32784"/>
                                        </p:tgtEl>
                                        <p:attrNameLst>
                                          <p:attrName>ppt_h</p:attrName>
                                        </p:attrNameLst>
                                      </p:cBhvr>
                                      <p:tavLst>
                                        <p:tav tm="0">
                                          <p:val>
                                            <p:fltVal val="0"/>
                                          </p:val>
                                        </p:tav>
                                        <p:tav tm="100000">
                                          <p:val>
                                            <p:strVal val="#ppt_h"/>
                                          </p:val>
                                        </p:tav>
                                      </p:tavLst>
                                    </p:anim>
                                    <p:anim calcmode="lin" valueType="num">
                                      <p:cBhvr>
                                        <p:cTn id="10" dur="2000" fill="hold"/>
                                        <p:tgtEl>
                                          <p:spTgt spid="32784"/>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2785"/>
                                        </p:tgtEl>
                                        <p:attrNameLst>
                                          <p:attrName>style.visibility</p:attrName>
                                        </p:attrNameLst>
                                      </p:cBhvr>
                                      <p:to>
                                        <p:strVal val="visible"/>
                                      </p:to>
                                    </p:set>
                                    <p:animEffect transition="in" filter="fade">
                                      <p:cBhvr>
                                        <p:cTn id="19" dur="2000"/>
                                        <p:tgtEl>
                                          <p:spTgt spid="32785"/>
                                        </p:tgtEl>
                                      </p:cBhvr>
                                    </p:animEffect>
                                    <p:anim calcmode="lin" valueType="num">
                                      <p:cBhvr>
                                        <p:cTn id="20" dur="2000" fill="hold"/>
                                        <p:tgtEl>
                                          <p:spTgt spid="32785"/>
                                        </p:tgtEl>
                                        <p:attrNameLst>
                                          <p:attrName>style.rotation</p:attrName>
                                        </p:attrNameLst>
                                      </p:cBhvr>
                                      <p:tavLst>
                                        <p:tav tm="0">
                                          <p:val>
                                            <p:fltVal val="720"/>
                                          </p:val>
                                        </p:tav>
                                        <p:tav tm="100000">
                                          <p:val>
                                            <p:fltVal val="0"/>
                                          </p:val>
                                        </p:tav>
                                      </p:tavLst>
                                    </p:anim>
                                    <p:anim calcmode="lin" valueType="num">
                                      <p:cBhvr>
                                        <p:cTn id="21" dur="2000" fill="hold"/>
                                        <p:tgtEl>
                                          <p:spTgt spid="32785"/>
                                        </p:tgtEl>
                                        <p:attrNameLst>
                                          <p:attrName>ppt_h</p:attrName>
                                        </p:attrNameLst>
                                      </p:cBhvr>
                                      <p:tavLst>
                                        <p:tav tm="0">
                                          <p:val>
                                            <p:fltVal val="0"/>
                                          </p:val>
                                        </p:tav>
                                        <p:tav tm="100000">
                                          <p:val>
                                            <p:strVal val="#ppt_h"/>
                                          </p:val>
                                        </p:tav>
                                      </p:tavLst>
                                    </p:anim>
                                    <p:anim calcmode="lin" valueType="num">
                                      <p:cBhvr>
                                        <p:cTn id="22" dur="2000" fill="hold"/>
                                        <p:tgtEl>
                                          <p:spTgt spid="32785"/>
                                        </p:tgtEl>
                                        <p:attrNameLst>
                                          <p:attrName>ppt_w</p:attrName>
                                        </p:attrNameLst>
                                      </p:cBhvr>
                                      <p:tavLst>
                                        <p:tav tm="0">
                                          <p:val>
                                            <p:fltVal val="0"/>
                                          </p:val>
                                        </p:tav>
                                        <p:tav tm="100000">
                                          <p:val>
                                            <p:strVal val="#ppt_w"/>
                                          </p:val>
                                        </p:tav>
                                      </p:tavLst>
                                    </p:anim>
                                  </p:childTnLst>
                                </p:cTn>
                              </p:par>
                            </p:childTnLst>
                          </p:cTn>
                        </p:par>
                        <p:par>
                          <p:cTn id="23" fill="hold" nodeType="afterGroup">
                            <p:stCondLst>
                              <p:cond delay="2000"/>
                            </p:stCondLst>
                            <p:childTnLst>
                              <p:par>
                                <p:cTn id="24" presetID="4"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ox(in)">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2786"/>
                                        </p:tgtEl>
                                        <p:attrNameLst>
                                          <p:attrName>style.visibility</p:attrName>
                                        </p:attrNameLst>
                                      </p:cBhvr>
                                      <p:to>
                                        <p:strVal val="visible"/>
                                      </p:to>
                                    </p:set>
                                    <p:animEffect transition="in" filter="fade">
                                      <p:cBhvr>
                                        <p:cTn id="31" dur="2000"/>
                                        <p:tgtEl>
                                          <p:spTgt spid="32786"/>
                                        </p:tgtEl>
                                      </p:cBhvr>
                                    </p:animEffect>
                                    <p:anim calcmode="lin" valueType="num">
                                      <p:cBhvr>
                                        <p:cTn id="32" dur="2000" fill="hold"/>
                                        <p:tgtEl>
                                          <p:spTgt spid="32786"/>
                                        </p:tgtEl>
                                        <p:attrNameLst>
                                          <p:attrName>style.rotation</p:attrName>
                                        </p:attrNameLst>
                                      </p:cBhvr>
                                      <p:tavLst>
                                        <p:tav tm="0">
                                          <p:val>
                                            <p:fltVal val="720"/>
                                          </p:val>
                                        </p:tav>
                                        <p:tav tm="100000">
                                          <p:val>
                                            <p:fltVal val="0"/>
                                          </p:val>
                                        </p:tav>
                                      </p:tavLst>
                                    </p:anim>
                                    <p:anim calcmode="lin" valueType="num">
                                      <p:cBhvr>
                                        <p:cTn id="33" dur="2000" fill="hold"/>
                                        <p:tgtEl>
                                          <p:spTgt spid="32786"/>
                                        </p:tgtEl>
                                        <p:attrNameLst>
                                          <p:attrName>ppt_h</p:attrName>
                                        </p:attrNameLst>
                                      </p:cBhvr>
                                      <p:tavLst>
                                        <p:tav tm="0">
                                          <p:val>
                                            <p:fltVal val="0"/>
                                          </p:val>
                                        </p:tav>
                                        <p:tav tm="100000">
                                          <p:val>
                                            <p:strVal val="#ppt_h"/>
                                          </p:val>
                                        </p:tav>
                                      </p:tavLst>
                                    </p:anim>
                                    <p:anim calcmode="lin" valueType="num">
                                      <p:cBhvr>
                                        <p:cTn id="34" dur="2000" fill="hold"/>
                                        <p:tgtEl>
                                          <p:spTgt spid="32786"/>
                                        </p:tgtEl>
                                        <p:attrNameLst>
                                          <p:attrName>ppt_w</p:attrName>
                                        </p:attrNameLst>
                                      </p:cBhvr>
                                      <p:tavLst>
                                        <p:tav tm="0">
                                          <p:val>
                                            <p:fltVal val="0"/>
                                          </p:val>
                                        </p:tav>
                                        <p:tav tm="100000">
                                          <p:val>
                                            <p:strVal val="#ppt_w"/>
                                          </p:val>
                                        </p:tav>
                                      </p:tavLst>
                                    </p:anim>
                                  </p:childTnLst>
                                </p:cTn>
                              </p:par>
                            </p:childTnLst>
                          </p:cTn>
                        </p:par>
                        <p:par>
                          <p:cTn id="35" fill="hold" nodeType="afterGroup">
                            <p:stCondLst>
                              <p:cond delay="2000"/>
                            </p:stCondLst>
                            <p:childTnLst>
                              <p:par>
                                <p:cTn id="36" presetID="5" presetClass="entr" presetSubtype="1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32787"/>
                                        </p:tgtEl>
                                        <p:attrNameLst>
                                          <p:attrName>style.visibility</p:attrName>
                                        </p:attrNameLst>
                                      </p:cBhvr>
                                      <p:to>
                                        <p:strVal val="visible"/>
                                      </p:to>
                                    </p:set>
                                    <p:animEffect transition="in" filter="fade">
                                      <p:cBhvr>
                                        <p:cTn id="43" dur="2000"/>
                                        <p:tgtEl>
                                          <p:spTgt spid="32787"/>
                                        </p:tgtEl>
                                      </p:cBhvr>
                                    </p:animEffect>
                                    <p:anim calcmode="lin" valueType="num">
                                      <p:cBhvr>
                                        <p:cTn id="44" dur="2000" fill="hold"/>
                                        <p:tgtEl>
                                          <p:spTgt spid="32787"/>
                                        </p:tgtEl>
                                        <p:attrNameLst>
                                          <p:attrName>style.rotation</p:attrName>
                                        </p:attrNameLst>
                                      </p:cBhvr>
                                      <p:tavLst>
                                        <p:tav tm="0">
                                          <p:val>
                                            <p:fltVal val="720"/>
                                          </p:val>
                                        </p:tav>
                                        <p:tav tm="100000">
                                          <p:val>
                                            <p:fltVal val="0"/>
                                          </p:val>
                                        </p:tav>
                                      </p:tavLst>
                                    </p:anim>
                                    <p:anim calcmode="lin" valueType="num">
                                      <p:cBhvr>
                                        <p:cTn id="45" dur="2000" fill="hold"/>
                                        <p:tgtEl>
                                          <p:spTgt spid="32787"/>
                                        </p:tgtEl>
                                        <p:attrNameLst>
                                          <p:attrName>ppt_h</p:attrName>
                                        </p:attrNameLst>
                                      </p:cBhvr>
                                      <p:tavLst>
                                        <p:tav tm="0">
                                          <p:val>
                                            <p:fltVal val="0"/>
                                          </p:val>
                                        </p:tav>
                                        <p:tav tm="100000">
                                          <p:val>
                                            <p:strVal val="#ppt_h"/>
                                          </p:val>
                                        </p:tav>
                                      </p:tavLst>
                                    </p:anim>
                                    <p:anim calcmode="lin" valueType="num">
                                      <p:cBhvr>
                                        <p:cTn id="46" dur="2000" fill="hold"/>
                                        <p:tgtEl>
                                          <p:spTgt spid="32787"/>
                                        </p:tgtEl>
                                        <p:attrNameLst>
                                          <p:attrName>ppt_w</p:attrName>
                                        </p:attrNameLst>
                                      </p:cBhvr>
                                      <p:tavLst>
                                        <p:tav tm="0">
                                          <p:val>
                                            <p:fltVal val="0"/>
                                          </p:val>
                                        </p:tav>
                                        <p:tav tm="100000">
                                          <p:val>
                                            <p:strVal val="#ppt_w"/>
                                          </p:val>
                                        </p:tav>
                                      </p:tavLst>
                                    </p:anim>
                                  </p:childTnLst>
                                </p:cTn>
                              </p:par>
                            </p:childTnLst>
                          </p:cTn>
                        </p:par>
                        <p:par>
                          <p:cTn id="47" fill="hold" nodeType="afterGroup">
                            <p:stCondLst>
                              <p:cond delay="2000"/>
                            </p:stCondLst>
                            <p:childTnLst>
                              <p:par>
                                <p:cTn id="48" presetID="5" presetClass="entr" presetSubtype="1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checkerboard(across)">
                                      <p:cBhvr>
                                        <p:cTn id="50" dur="500"/>
                                        <p:tgtEl>
                                          <p:spTgt spid="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32789"/>
                                        </p:tgtEl>
                                        <p:attrNameLst>
                                          <p:attrName>style.visibility</p:attrName>
                                        </p:attrNameLst>
                                      </p:cBhvr>
                                      <p:to>
                                        <p:strVal val="visible"/>
                                      </p:to>
                                    </p:set>
                                    <p:animEffect transition="in" filter="fade">
                                      <p:cBhvr>
                                        <p:cTn id="55" dur="2000"/>
                                        <p:tgtEl>
                                          <p:spTgt spid="32789"/>
                                        </p:tgtEl>
                                      </p:cBhvr>
                                    </p:animEffect>
                                    <p:anim calcmode="lin" valueType="num">
                                      <p:cBhvr>
                                        <p:cTn id="56" dur="2000" fill="hold"/>
                                        <p:tgtEl>
                                          <p:spTgt spid="32789"/>
                                        </p:tgtEl>
                                        <p:attrNameLst>
                                          <p:attrName>style.rotation</p:attrName>
                                        </p:attrNameLst>
                                      </p:cBhvr>
                                      <p:tavLst>
                                        <p:tav tm="0">
                                          <p:val>
                                            <p:fltVal val="720"/>
                                          </p:val>
                                        </p:tav>
                                        <p:tav tm="100000">
                                          <p:val>
                                            <p:fltVal val="0"/>
                                          </p:val>
                                        </p:tav>
                                      </p:tavLst>
                                    </p:anim>
                                    <p:anim calcmode="lin" valueType="num">
                                      <p:cBhvr>
                                        <p:cTn id="57" dur="2000" fill="hold"/>
                                        <p:tgtEl>
                                          <p:spTgt spid="32789"/>
                                        </p:tgtEl>
                                        <p:attrNameLst>
                                          <p:attrName>ppt_h</p:attrName>
                                        </p:attrNameLst>
                                      </p:cBhvr>
                                      <p:tavLst>
                                        <p:tav tm="0">
                                          <p:val>
                                            <p:fltVal val="0"/>
                                          </p:val>
                                        </p:tav>
                                        <p:tav tm="100000">
                                          <p:val>
                                            <p:strVal val="#ppt_h"/>
                                          </p:val>
                                        </p:tav>
                                      </p:tavLst>
                                    </p:anim>
                                    <p:anim calcmode="lin" valueType="num">
                                      <p:cBhvr>
                                        <p:cTn id="58" dur="2000" fill="hold"/>
                                        <p:tgtEl>
                                          <p:spTgt spid="32789"/>
                                        </p:tgtEl>
                                        <p:attrNameLst>
                                          <p:attrName>ppt_w</p:attrName>
                                        </p:attrNameLst>
                                      </p:cBhvr>
                                      <p:tavLst>
                                        <p:tav tm="0">
                                          <p:val>
                                            <p:fltVal val="0"/>
                                          </p:val>
                                        </p:tav>
                                        <p:tav tm="100000">
                                          <p:val>
                                            <p:strVal val="#ppt_w"/>
                                          </p:val>
                                        </p:tav>
                                      </p:tavLst>
                                    </p:anim>
                                  </p:childTnLst>
                                </p:cTn>
                              </p:par>
                            </p:childTnLst>
                          </p:cTn>
                        </p:par>
                        <p:par>
                          <p:cTn id="59" fill="hold" nodeType="afterGroup">
                            <p:stCondLst>
                              <p:cond delay="2000"/>
                            </p:stCondLst>
                            <p:childTnLst>
                              <p:par>
                                <p:cTn id="60" presetID="4" presetClass="entr" presetSubtype="16"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ox(in)">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5" presetClass="entr" presetSubtype="0" fill="hold" grpId="0" nodeType="clickEffect">
                                  <p:stCondLst>
                                    <p:cond delay="0"/>
                                  </p:stCondLst>
                                  <p:childTnLst>
                                    <p:set>
                                      <p:cBhvr>
                                        <p:cTn id="66" dur="1" fill="hold">
                                          <p:stCondLst>
                                            <p:cond delay="0"/>
                                          </p:stCondLst>
                                        </p:cTn>
                                        <p:tgtEl>
                                          <p:spTgt spid="32790"/>
                                        </p:tgtEl>
                                        <p:attrNameLst>
                                          <p:attrName>style.visibility</p:attrName>
                                        </p:attrNameLst>
                                      </p:cBhvr>
                                      <p:to>
                                        <p:strVal val="visible"/>
                                      </p:to>
                                    </p:set>
                                    <p:animEffect transition="in" filter="fade">
                                      <p:cBhvr>
                                        <p:cTn id="67" dur="2000"/>
                                        <p:tgtEl>
                                          <p:spTgt spid="32790"/>
                                        </p:tgtEl>
                                      </p:cBhvr>
                                    </p:animEffect>
                                    <p:anim calcmode="lin" valueType="num">
                                      <p:cBhvr>
                                        <p:cTn id="68" dur="2000" fill="hold"/>
                                        <p:tgtEl>
                                          <p:spTgt spid="32790"/>
                                        </p:tgtEl>
                                        <p:attrNameLst>
                                          <p:attrName>style.rotation</p:attrName>
                                        </p:attrNameLst>
                                      </p:cBhvr>
                                      <p:tavLst>
                                        <p:tav tm="0">
                                          <p:val>
                                            <p:fltVal val="720"/>
                                          </p:val>
                                        </p:tav>
                                        <p:tav tm="100000">
                                          <p:val>
                                            <p:fltVal val="0"/>
                                          </p:val>
                                        </p:tav>
                                      </p:tavLst>
                                    </p:anim>
                                    <p:anim calcmode="lin" valueType="num">
                                      <p:cBhvr>
                                        <p:cTn id="69" dur="2000" fill="hold"/>
                                        <p:tgtEl>
                                          <p:spTgt spid="32790"/>
                                        </p:tgtEl>
                                        <p:attrNameLst>
                                          <p:attrName>ppt_h</p:attrName>
                                        </p:attrNameLst>
                                      </p:cBhvr>
                                      <p:tavLst>
                                        <p:tav tm="0">
                                          <p:val>
                                            <p:fltVal val="0"/>
                                          </p:val>
                                        </p:tav>
                                        <p:tav tm="100000">
                                          <p:val>
                                            <p:strVal val="#ppt_h"/>
                                          </p:val>
                                        </p:tav>
                                      </p:tavLst>
                                    </p:anim>
                                    <p:anim calcmode="lin" valueType="num">
                                      <p:cBhvr>
                                        <p:cTn id="70" dur="2000" fill="hold"/>
                                        <p:tgtEl>
                                          <p:spTgt spid="32790"/>
                                        </p:tgtEl>
                                        <p:attrNameLst>
                                          <p:attrName>ppt_w</p:attrName>
                                        </p:attrNameLst>
                                      </p:cBhvr>
                                      <p:tavLst>
                                        <p:tav tm="0">
                                          <p:val>
                                            <p:fltVal val="0"/>
                                          </p:val>
                                        </p:tav>
                                        <p:tav tm="100000">
                                          <p:val>
                                            <p:strVal val="#ppt_w"/>
                                          </p:val>
                                        </p:tav>
                                      </p:tavLst>
                                    </p:anim>
                                  </p:childTnLst>
                                </p:cTn>
                              </p:par>
                            </p:childTnLst>
                          </p:cTn>
                        </p:par>
                        <p:par>
                          <p:cTn id="71" fill="hold" nodeType="afterGroup">
                            <p:stCondLst>
                              <p:cond delay="2000"/>
                            </p:stCondLst>
                            <p:childTnLst>
                              <p:par>
                                <p:cTn id="72" presetID="5" presetClass="entr" presetSubtype="10" fill="hold"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checkerboard(across)">
                                      <p:cBhvr>
                                        <p:cTn id="74" dur="500"/>
                                        <p:tgtEl>
                                          <p:spTgt spid="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5" presetClass="entr" presetSubtype="0" fill="hold" grpId="0" nodeType="clickEffect">
                                  <p:stCondLst>
                                    <p:cond delay="0"/>
                                  </p:stCondLst>
                                  <p:childTnLst>
                                    <p:set>
                                      <p:cBhvr>
                                        <p:cTn id="78" dur="1" fill="hold">
                                          <p:stCondLst>
                                            <p:cond delay="0"/>
                                          </p:stCondLst>
                                        </p:cTn>
                                        <p:tgtEl>
                                          <p:spTgt spid="32791"/>
                                        </p:tgtEl>
                                        <p:attrNameLst>
                                          <p:attrName>style.visibility</p:attrName>
                                        </p:attrNameLst>
                                      </p:cBhvr>
                                      <p:to>
                                        <p:strVal val="visible"/>
                                      </p:to>
                                    </p:set>
                                    <p:animEffect transition="in" filter="fade">
                                      <p:cBhvr>
                                        <p:cTn id="79" dur="2000"/>
                                        <p:tgtEl>
                                          <p:spTgt spid="32791"/>
                                        </p:tgtEl>
                                      </p:cBhvr>
                                    </p:animEffect>
                                    <p:anim calcmode="lin" valueType="num">
                                      <p:cBhvr>
                                        <p:cTn id="80" dur="2000" fill="hold"/>
                                        <p:tgtEl>
                                          <p:spTgt spid="32791"/>
                                        </p:tgtEl>
                                        <p:attrNameLst>
                                          <p:attrName>style.rotation</p:attrName>
                                        </p:attrNameLst>
                                      </p:cBhvr>
                                      <p:tavLst>
                                        <p:tav tm="0">
                                          <p:val>
                                            <p:fltVal val="720"/>
                                          </p:val>
                                        </p:tav>
                                        <p:tav tm="100000">
                                          <p:val>
                                            <p:fltVal val="0"/>
                                          </p:val>
                                        </p:tav>
                                      </p:tavLst>
                                    </p:anim>
                                    <p:anim calcmode="lin" valueType="num">
                                      <p:cBhvr>
                                        <p:cTn id="81" dur="2000" fill="hold"/>
                                        <p:tgtEl>
                                          <p:spTgt spid="32791"/>
                                        </p:tgtEl>
                                        <p:attrNameLst>
                                          <p:attrName>ppt_h</p:attrName>
                                        </p:attrNameLst>
                                      </p:cBhvr>
                                      <p:tavLst>
                                        <p:tav tm="0">
                                          <p:val>
                                            <p:fltVal val="0"/>
                                          </p:val>
                                        </p:tav>
                                        <p:tav tm="100000">
                                          <p:val>
                                            <p:strVal val="#ppt_h"/>
                                          </p:val>
                                        </p:tav>
                                      </p:tavLst>
                                    </p:anim>
                                    <p:anim calcmode="lin" valueType="num">
                                      <p:cBhvr>
                                        <p:cTn id="82" dur="2000" fill="hold"/>
                                        <p:tgtEl>
                                          <p:spTgt spid="32791"/>
                                        </p:tgtEl>
                                        <p:attrNameLst>
                                          <p:attrName>ppt_w</p:attrName>
                                        </p:attrNameLst>
                                      </p:cBhvr>
                                      <p:tavLst>
                                        <p:tav tm="0">
                                          <p:val>
                                            <p:fltVal val="0"/>
                                          </p:val>
                                        </p:tav>
                                        <p:tav tm="100000">
                                          <p:val>
                                            <p:strVal val="#ppt_w"/>
                                          </p:val>
                                        </p:tav>
                                      </p:tavLst>
                                    </p:anim>
                                  </p:childTnLst>
                                </p:cTn>
                              </p:par>
                            </p:childTnLst>
                          </p:cTn>
                        </p:par>
                        <p:par>
                          <p:cTn id="83" fill="hold" nodeType="afterGroup">
                            <p:stCondLst>
                              <p:cond delay="2000"/>
                            </p:stCondLst>
                            <p:childTnLst>
                              <p:par>
                                <p:cTn id="84" presetID="4" presetClass="entr" presetSubtype="16"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box(in)">
                                      <p:cBhvr>
                                        <p:cTn id="8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4" grpId="0" animBg="1"/>
      <p:bldP spid="32785" grpId="0" animBg="1"/>
      <p:bldP spid="32786" grpId="0" animBg="1"/>
      <p:bldP spid="32787" grpId="0" animBg="1"/>
      <p:bldP spid="32789" grpId="0" animBg="1"/>
      <p:bldP spid="32790" grpId="0" animBg="1"/>
      <p:bldP spid="3279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396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15"/>
          <p:cNvSpPr txBox="1">
            <a:spLocks noChangeArrowheads="1"/>
          </p:cNvSpPr>
          <p:nvPr/>
        </p:nvSpPr>
        <p:spPr bwMode="auto">
          <a:xfrm>
            <a:off x="990600" y="6019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latin typeface="Times New Roman" panose="02020603050405020304" pitchFamily="18" charset="0"/>
              </a:rPr>
              <a:t>Bãi biển Cửa Lò</a:t>
            </a:r>
          </a:p>
        </p:txBody>
      </p:sp>
      <p:sp>
        <p:nvSpPr>
          <p:cNvPr id="8196" name="Text Box 19"/>
          <p:cNvSpPr txBox="1">
            <a:spLocks noChangeArrowheads="1"/>
          </p:cNvSpPr>
          <p:nvPr/>
        </p:nvSpPr>
        <p:spPr bwMode="auto">
          <a:xfrm>
            <a:off x="5029200" y="6019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latin typeface="Times New Roman" panose="02020603050405020304" pitchFamily="18" charset="0"/>
              </a:rPr>
              <a:t>Bãi biển Mũi Né</a:t>
            </a:r>
          </a:p>
        </p:txBody>
      </p:sp>
      <p:pic>
        <p:nvPicPr>
          <p:cNvPr id="8197" name="Picture 20" descr="0.Mui_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14400"/>
            <a:ext cx="5105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1"/>
          <p:cNvSpPr>
            <a:spLocks noChangeArrowheads="1"/>
          </p:cNvSpPr>
          <p:nvPr/>
        </p:nvSpPr>
        <p:spPr bwMode="auto">
          <a:xfrm>
            <a:off x="152400" y="152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i="1">
                <a:solidFill>
                  <a:srgbClr val="000066"/>
                </a:solidFill>
                <a:latin typeface="Arial" panose="020B0604020202020204" pitchFamily="34" charset="0"/>
              </a:rPr>
              <a:t>3.</a:t>
            </a:r>
            <a:r>
              <a:rPr lang="en-US" altLang="en-US" sz="2400" i="1" u="sng">
                <a:solidFill>
                  <a:srgbClr val="000066"/>
                </a:solidFill>
                <a:latin typeface="Arial" panose="020B0604020202020204" pitchFamily="34" charset="0"/>
              </a:rPr>
              <a:t> Hoạt động du lịch.</a:t>
            </a:r>
          </a:p>
        </p:txBody>
      </p:sp>
    </p:spTree>
    <p:extLst>
      <p:ext uri="{BB962C8B-B14F-4D97-AF65-F5344CB8AC3E}">
        <p14:creationId xmlns:p14="http://schemas.microsoft.com/office/powerpoint/2010/main" val="2567005478"/>
      </p:ext>
    </p:extLst>
  </p:cSld>
  <p:clrMapOvr>
    <a:masterClrMapping/>
  </p:clrMapOvr>
  <p:transition spd="med">
    <p:comb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228600"/>
            <a:ext cx="4343400" cy="3568700"/>
            <a:chOff x="1584" y="2077"/>
            <a:chExt cx="2736" cy="2022"/>
          </a:xfrm>
        </p:grpSpPr>
        <p:pic>
          <p:nvPicPr>
            <p:cNvPr id="9229" name="Picture 4" descr="chieu non nuoc"/>
            <p:cNvPicPr>
              <a:picLocks noChangeAspect="1" noChangeArrowheads="1"/>
            </p:cNvPicPr>
            <p:nvPr/>
          </p:nvPicPr>
          <p:blipFill>
            <a:blip r:embed="rId2">
              <a:extLst>
                <a:ext uri="{28A0092B-C50C-407E-A947-70E740481C1C}">
                  <a14:useLocalDpi xmlns:a14="http://schemas.microsoft.com/office/drawing/2010/main" val="0"/>
                </a:ext>
              </a:extLst>
            </a:blip>
            <a:srcRect t="3568"/>
            <a:stretch>
              <a:fillRect/>
            </a:stretch>
          </p:blipFill>
          <p:spPr bwMode="auto">
            <a:xfrm>
              <a:off x="1728" y="2077"/>
              <a:ext cx="2544"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Rectangle 7"/>
            <p:cNvSpPr>
              <a:spLocks noChangeArrowheads="1"/>
            </p:cNvSpPr>
            <p:nvPr/>
          </p:nvSpPr>
          <p:spPr bwMode="auto">
            <a:xfrm>
              <a:off x="1584" y="3600"/>
              <a:ext cx="273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i="1">
                  <a:solidFill>
                    <a:schemeClr val="accent2"/>
                  </a:solidFill>
                  <a:latin typeface="Arial" panose="020B0604020202020204" pitchFamily="34" charset="0"/>
                </a:rPr>
                <a:t>Chiều trên biển Non Nước</a:t>
              </a:r>
              <a:r>
                <a:rPr lang="en-US" altLang="en-US" sz="2000" b="0" i="1">
                  <a:solidFill>
                    <a:schemeClr val="accent2"/>
                  </a:solidFill>
                  <a:latin typeface="Arial" panose="020B0604020202020204" pitchFamily="34" charset="0"/>
                </a:rPr>
                <a:t> </a:t>
              </a:r>
            </a:p>
          </p:txBody>
        </p:sp>
      </p:grpSp>
      <p:grpSp>
        <p:nvGrpSpPr>
          <p:cNvPr id="3" name="Group 9"/>
          <p:cNvGrpSpPr>
            <a:grpSpLocks/>
          </p:cNvGrpSpPr>
          <p:nvPr/>
        </p:nvGrpSpPr>
        <p:grpSpPr bwMode="auto">
          <a:xfrm>
            <a:off x="4724400" y="198438"/>
            <a:ext cx="4038600" cy="3535362"/>
            <a:chOff x="2064" y="864"/>
            <a:chExt cx="2544" cy="2227"/>
          </a:xfrm>
        </p:grpSpPr>
        <p:pic>
          <p:nvPicPr>
            <p:cNvPr id="9227" name="Picture 10" descr="lang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864"/>
              <a:ext cx="2544" cy="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1"/>
            <p:cNvSpPr>
              <a:spLocks noChangeArrowheads="1"/>
            </p:cNvSpPr>
            <p:nvPr/>
          </p:nvSpPr>
          <p:spPr bwMode="auto">
            <a:xfrm>
              <a:off x="2208" y="2592"/>
              <a:ext cx="2120"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i="1">
                  <a:solidFill>
                    <a:schemeClr val="accent2"/>
                  </a:solidFill>
                  <a:latin typeface="Arial" panose="020B0604020202020204" pitchFamily="34" charset="0"/>
                </a:rPr>
                <a:t>Bãi biển Lăng Cô</a:t>
              </a:r>
              <a:r>
                <a:rPr lang="en-US" altLang="en-US" sz="2400" b="0">
                  <a:solidFill>
                    <a:schemeClr val="accent2"/>
                  </a:solidFill>
                  <a:latin typeface="Arial" panose="020B0604020202020204" pitchFamily="34" charset="0"/>
                </a:rPr>
                <a:t> </a:t>
              </a:r>
            </a:p>
          </p:txBody>
        </p:sp>
      </p:grpSp>
      <p:grpSp>
        <p:nvGrpSpPr>
          <p:cNvPr id="4" name="Group 12"/>
          <p:cNvGrpSpPr>
            <a:grpSpLocks/>
          </p:cNvGrpSpPr>
          <p:nvPr/>
        </p:nvGrpSpPr>
        <p:grpSpPr bwMode="auto">
          <a:xfrm>
            <a:off x="228600" y="3581400"/>
            <a:ext cx="4114800" cy="3352800"/>
            <a:chOff x="1776" y="336"/>
            <a:chExt cx="2736" cy="2371"/>
          </a:xfrm>
        </p:grpSpPr>
        <p:pic>
          <p:nvPicPr>
            <p:cNvPr id="9225" name="Picture 13" descr="470dadda_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336"/>
              <a:ext cx="2736" cy="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Rectangle 14"/>
            <p:cNvSpPr>
              <a:spLocks noChangeArrowheads="1"/>
            </p:cNvSpPr>
            <p:nvPr/>
          </p:nvSpPr>
          <p:spPr bwMode="auto">
            <a:xfrm>
              <a:off x="2208" y="2208"/>
              <a:ext cx="177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i="1">
                  <a:solidFill>
                    <a:schemeClr val="accent2"/>
                  </a:solidFill>
                  <a:latin typeface="Arial" panose="020B0604020202020204" pitchFamily="34" charset="0"/>
                </a:rPr>
                <a:t>Bãi biển Sầm Sơn</a:t>
              </a:r>
              <a:r>
                <a:rPr lang="en-US" altLang="en-US" sz="2000" b="0" i="1">
                  <a:solidFill>
                    <a:schemeClr val="accent2"/>
                  </a:solidFill>
                  <a:latin typeface="Arial" panose="020B0604020202020204" pitchFamily="34" charset="0"/>
                </a:rPr>
                <a:t> </a:t>
              </a:r>
            </a:p>
          </p:txBody>
        </p:sp>
      </p:grpSp>
      <p:grpSp>
        <p:nvGrpSpPr>
          <p:cNvPr id="5" name="Group 15"/>
          <p:cNvGrpSpPr>
            <a:grpSpLocks/>
          </p:cNvGrpSpPr>
          <p:nvPr/>
        </p:nvGrpSpPr>
        <p:grpSpPr bwMode="auto">
          <a:xfrm>
            <a:off x="4724400" y="3581400"/>
            <a:ext cx="4114800" cy="3429000"/>
            <a:chOff x="1584" y="1392"/>
            <a:chExt cx="2688" cy="2160"/>
          </a:xfrm>
        </p:grpSpPr>
        <p:pic>
          <p:nvPicPr>
            <p:cNvPr id="9223" name="Picture 16" descr="bien%20thian%20cam"/>
            <p:cNvPicPr>
              <a:picLocks noChangeAspect="1" noChangeArrowheads="1"/>
            </p:cNvPicPr>
            <p:nvPr/>
          </p:nvPicPr>
          <p:blipFill>
            <a:blip r:embed="rId5">
              <a:extLst>
                <a:ext uri="{28A0092B-C50C-407E-A947-70E740481C1C}">
                  <a14:useLocalDpi xmlns:a14="http://schemas.microsoft.com/office/drawing/2010/main" val="0"/>
                </a:ext>
              </a:extLst>
            </a:blip>
            <a:srcRect l="4546" r="4546"/>
            <a:stretch>
              <a:fillRect/>
            </a:stretch>
          </p:blipFill>
          <p:spPr bwMode="auto">
            <a:xfrm>
              <a:off x="1584" y="1392"/>
              <a:ext cx="2688" cy="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17"/>
            <p:cNvSpPr>
              <a:spLocks noChangeArrowheads="1"/>
            </p:cNvSpPr>
            <p:nvPr/>
          </p:nvSpPr>
          <p:spPr bwMode="auto">
            <a:xfrm>
              <a:off x="2016" y="3024"/>
              <a:ext cx="192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i="1">
                  <a:solidFill>
                    <a:schemeClr val="accent2"/>
                  </a:solidFill>
                  <a:latin typeface="Arial" panose="020B0604020202020204" pitchFamily="34" charset="0"/>
                </a:rPr>
                <a:t>Bãi biển Thiên Cầm</a:t>
              </a:r>
            </a:p>
          </p:txBody>
        </p:sp>
      </p:grpSp>
      <p:sp>
        <p:nvSpPr>
          <p:cNvPr id="9222" name="AutoShape 18">
            <a:hlinkClick r:id="rId6" action="ppaction://hlinksldjump" highlightClick="1"/>
          </p:cNvPr>
          <p:cNvSpPr>
            <a:spLocks noChangeArrowheads="1"/>
          </p:cNvSpPr>
          <p:nvPr/>
        </p:nvSpPr>
        <p:spPr bwMode="auto">
          <a:xfrm>
            <a:off x="8636000" y="6502400"/>
            <a:ext cx="3810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792104814"/>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childTnLst>
                          </p:cTn>
                        </p:par>
                        <p:par>
                          <p:cTn id="12" fill="hold" nodeType="afterGroup">
                            <p:stCondLst>
                              <p:cond delay="1000"/>
                            </p:stCondLst>
                            <p:childTnLst>
                              <p:par>
                                <p:cTn id="13" presetID="21"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4)">
                                      <p:cBhvr>
                                        <p:cTn id="15" dur="500"/>
                                        <p:tgtEl>
                                          <p:spTgt spid="4"/>
                                        </p:tgtEl>
                                      </p:cBhvr>
                                    </p:animEffect>
                                  </p:childTnLst>
                                </p:cTn>
                              </p:par>
                            </p:childTnLst>
                          </p:cTn>
                        </p:par>
                        <p:par>
                          <p:cTn id="16" fill="hold" nodeType="afterGroup">
                            <p:stCondLst>
                              <p:cond delay="1500"/>
                            </p:stCondLst>
                            <p:childTnLst>
                              <p:par>
                                <p:cTn id="17" presetID="21"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4)">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0" y="0"/>
            <a:ext cx="4572000" cy="2667000"/>
            <a:chOff x="384" y="336"/>
            <a:chExt cx="2352" cy="2083"/>
          </a:xfrm>
        </p:grpSpPr>
        <p:pic>
          <p:nvPicPr>
            <p:cNvPr id="10252" name="Picture 16" descr="Hoi%20an%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336"/>
              <a:ext cx="2352"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Rectangle 17"/>
            <p:cNvSpPr>
              <a:spLocks noChangeArrowheads="1"/>
            </p:cNvSpPr>
            <p:nvPr/>
          </p:nvSpPr>
          <p:spPr bwMode="auto">
            <a:xfrm>
              <a:off x="576" y="1968"/>
              <a:ext cx="1976"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i="1">
                  <a:latin typeface="Times New Roman" panose="02020603050405020304" pitchFamily="18" charset="0"/>
                </a:rPr>
                <a:t>Góc phố Hội An</a:t>
              </a:r>
              <a:r>
                <a:rPr lang="en-US" altLang="en-US" sz="1800" b="0" i="1">
                  <a:solidFill>
                    <a:schemeClr val="accent2"/>
                  </a:solidFill>
                  <a:latin typeface="Arial" panose="020B0604020202020204" pitchFamily="34" charset="0"/>
                </a:rPr>
                <a:t> </a:t>
              </a:r>
            </a:p>
          </p:txBody>
        </p:sp>
      </p:grpSp>
      <p:grpSp>
        <p:nvGrpSpPr>
          <p:cNvPr id="3" name="Group 18"/>
          <p:cNvGrpSpPr>
            <a:grpSpLocks/>
          </p:cNvGrpSpPr>
          <p:nvPr/>
        </p:nvGrpSpPr>
        <p:grpSpPr bwMode="auto">
          <a:xfrm>
            <a:off x="4572000" y="0"/>
            <a:ext cx="4572000" cy="2743200"/>
            <a:chOff x="1392" y="1440"/>
            <a:chExt cx="2544" cy="2179"/>
          </a:xfrm>
        </p:grpSpPr>
        <p:pic>
          <p:nvPicPr>
            <p:cNvPr id="10250" name="Picture 19" descr="h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1440"/>
              <a:ext cx="2544" cy="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Rectangle 20"/>
            <p:cNvSpPr>
              <a:spLocks noChangeArrowheads="1"/>
            </p:cNvSpPr>
            <p:nvPr/>
          </p:nvSpPr>
          <p:spPr bwMode="auto">
            <a:xfrm>
              <a:off x="1680" y="3120"/>
              <a:ext cx="197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i="1">
                  <a:latin typeface="Times New Roman" panose="02020603050405020304" pitchFamily="18" charset="0"/>
                </a:rPr>
                <a:t>Kinh thành Huế</a:t>
              </a:r>
              <a:r>
                <a:rPr lang="en-US" altLang="en-US" sz="1800" b="0" i="1">
                  <a:solidFill>
                    <a:schemeClr val="accent2"/>
                  </a:solidFill>
                  <a:latin typeface="Arial" panose="020B0604020202020204" pitchFamily="34" charset="0"/>
                </a:rPr>
                <a:t> </a:t>
              </a:r>
            </a:p>
          </p:txBody>
        </p:sp>
      </p:grpSp>
      <p:grpSp>
        <p:nvGrpSpPr>
          <p:cNvPr id="4" name="Group 21"/>
          <p:cNvGrpSpPr>
            <a:grpSpLocks/>
          </p:cNvGrpSpPr>
          <p:nvPr/>
        </p:nvGrpSpPr>
        <p:grpSpPr bwMode="auto">
          <a:xfrm>
            <a:off x="990600" y="2819400"/>
            <a:ext cx="3886200" cy="4267200"/>
            <a:chOff x="1968" y="1447"/>
            <a:chExt cx="2688" cy="2076"/>
          </a:xfrm>
        </p:grpSpPr>
        <p:pic>
          <p:nvPicPr>
            <p:cNvPr id="10248" name="Picture 22" descr="Thanh dia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1447"/>
              <a:ext cx="2688" cy="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23"/>
            <p:cNvSpPr>
              <a:spLocks noChangeArrowheads="1"/>
            </p:cNvSpPr>
            <p:nvPr/>
          </p:nvSpPr>
          <p:spPr bwMode="auto">
            <a:xfrm>
              <a:off x="2352" y="3024"/>
              <a:ext cx="197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i="1">
                  <a:latin typeface="Arial" panose="020B0604020202020204" pitchFamily="34" charset="0"/>
                </a:rPr>
                <a:t>Thánh địa Mĩ Sơn</a:t>
              </a:r>
              <a:r>
                <a:rPr lang="en-US" altLang="en-US" sz="1800" b="0" i="1">
                  <a:solidFill>
                    <a:schemeClr val="accent2"/>
                  </a:solidFill>
                  <a:latin typeface="Arial" panose="020B0604020202020204" pitchFamily="34" charset="0"/>
                </a:rPr>
                <a:t> </a:t>
              </a:r>
            </a:p>
          </p:txBody>
        </p:sp>
      </p:grpSp>
      <p:pic>
        <p:nvPicPr>
          <p:cNvPr id="33816"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819400"/>
            <a:ext cx="4114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7" name="Text Box 25"/>
          <p:cNvSpPr txBox="1">
            <a:spLocks noChangeArrowheads="1"/>
          </p:cNvSpPr>
          <p:nvPr/>
        </p:nvSpPr>
        <p:spPr bwMode="auto">
          <a:xfrm>
            <a:off x="5470525" y="6553200"/>
            <a:ext cx="2378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Làng Sen quê Bác</a:t>
            </a:r>
          </a:p>
        </p:txBody>
      </p:sp>
      <p:sp>
        <p:nvSpPr>
          <p:cNvPr id="33820" name="AutoShape 28"/>
          <p:cNvSpPr>
            <a:spLocks noChangeArrowheads="1"/>
          </p:cNvSpPr>
          <p:nvPr/>
        </p:nvSpPr>
        <p:spPr bwMode="auto">
          <a:xfrm>
            <a:off x="0" y="2057400"/>
            <a:ext cx="838200" cy="4572000"/>
          </a:xfrm>
          <a:prstGeom prst="horizontalScroll">
            <a:avLst>
              <a:gd name="adj" fmla="val 12500"/>
            </a:avLst>
          </a:prstGeom>
          <a:gradFill rotWithShape="1">
            <a:gsLst>
              <a:gs pos="0">
                <a:schemeClr val="bg1"/>
              </a:gs>
              <a:gs pos="50000">
                <a:srgbClr val="FFFF99"/>
              </a:gs>
              <a:gs pos="100000">
                <a:schemeClr val="bg1"/>
              </a:gs>
            </a:gsLst>
            <a:lin ang="5400000" scaled="1"/>
          </a:gradFill>
          <a:ln w="9525">
            <a:solidFill>
              <a:schemeClr val="tx1"/>
            </a:solidFill>
            <a:round/>
            <a:headEnd/>
            <a:tailEnd/>
          </a:ln>
          <a:effectLst/>
        </p:spPr>
        <p:txBody>
          <a:bodyPr wrap="none" anchor="ctr"/>
          <a:lstStyle/>
          <a:p>
            <a:pPr algn="ctr" eaLnBrk="1" hangingPunct="1">
              <a:defRPr/>
            </a:pPr>
            <a:r>
              <a:rPr lang="en-US" dirty="0">
                <a:solidFill>
                  <a:srgbClr val="FF0066"/>
                </a:solidFill>
                <a:latin typeface="Arial" charset="0"/>
              </a:rPr>
              <a:t>DI </a:t>
            </a:r>
          </a:p>
          <a:p>
            <a:pPr algn="ctr" eaLnBrk="1" hangingPunct="1">
              <a:defRPr/>
            </a:pPr>
            <a:endParaRPr lang="en-US" dirty="0">
              <a:solidFill>
                <a:srgbClr val="FF0066"/>
              </a:solidFill>
              <a:latin typeface="Arial" charset="0"/>
            </a:endParaRPr>
          </a:p>
          <a:p>
            <a:pPr algn="ctr" eaLnBrk="1" hangingPunct="1">
              <a:defRPr/>
            </a:pPr>
            <a:r>
              <a:rPr lang="en-US" dirty="0" err="1">
                <a:solidFill>
                  <a:srgbClr val="FF0066"/>
                </a:solidFill>
                <a:latin typeface="Arial" charset="0"/>
              </a:rPr>
              <a:t>SẢN</a:t>
            </a:r>
            <a:endParaRPr lang="en-US" dirty="0">
              <a:solidFill>
                <a:srgbClr val="FF0066"/>
              </a:solidFill>
              <a:latin typeface="Arial" charset="0"/>
            </a:endParaRPr>
          </a:p>
          <a:p>
            <a:pPr algn="ctr" eaLnBrk="1" hangingPunct="1">
              <a:defRPr/>
            </a:pPr>
            <a:endParaRPr lang="en-US" dirty="0">
              <a:solidFill>
                <a:srgbClr val="FF0066"/>
              </a:solidFill>
              <a:latin typeface="Arial" charset="0"/>
            </a:endParaRPr>
          </a:p>
          <a:p>
            <a:pPr algn="ctr" eaLnBrk="1" hangingPunct="1">
              <a:defRPr/>
            </a:pPr>
            <a:r>
              <a:rPr lang="en-US" dirty="0" err="1">
                <a:solidFill>
                  <a:srgbClr val="FF0066"/>
                </a:solidFill>
                <a:latin typeface="Arial" charset="0"/>
              </a:rPr>
              <a:t>VĂN</a:t>
            </a:r>
            <a:endParaRPr lang="en-US" dirty="0">
              <a:solidFill>
                <a:srgbClr val="FF0066"/>
              </a:solidFill>
              <a:latin typeface="Arial" charset="0"/>
            </a:endParaRPr>
          </a:p>
          <a:p>
            <a:pPr algn="ctr" eaLnBrk="1" hangingPunct="1">
              <a:defRPr/>
            </a:pPr>
            <a:r>
              <a:rPr lang="en-US" dirty="0">
                <a:solidFill>
                  <a:srgbClr val="FF0066"/>
                </a:solidFill>
                <a:latin typeface="Arial" charset="0"/>
              </a:rPr>
              <a:t> </a:t>
            </a:r>
          </a:p>
          <a:p>
            <a:pPr algn="ctr" eaLnBrk="1" hangingPunct="1">
              <a:defRPr/>
            </a:pPr>
            <a:r>
              <a:rPr lang="en-US" dirty="0" err="1">
                <a:solidFill>
                  <a:srgbClr val="FF0066"/>
                </a:solidFill>
                <a:latin typeface="Arial" charset="0"/>
              </a:rPr>
              <a:t>HÓA</a:t>
            </a:r>
            <a:endParaRPr lang="en-US" dirty="0">
              <a:solidFill>
                <a:srgbClr val="FF0066"/>
              </a:solidFill>
              <a:latin typeface="Arial" charset="0"/>
            </a:endParaRPr>
          </a:p>
        </p:txBody>
      </p:sp>
    </p:spTree>
    <p:extLst>
      <p:ext uri="{BB962C8B-B14F-4D97-AF65-F5344CB8AC3E}">
        <p14:creationId xmlns:p14="http://schemas.microsoft.com/office/powerpoint/2010/main" val="3901253205"/>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nodeType="clickEffect">
                                  <p:stCondLst>
                                    <p:cond delay="0"/>
                                  </p:stCondLst>
                                  <p:childTnLst>
                                    <p:set>
                                      <p:cBhvr>
                                        <p:cTn id="24" dur="1" fill="hold">
                                          <p:stCondLst>
                                            <p:cond delay="0"/>
                                          </p:stCondLst>
                                        </p:cTn>
                                        <p:tgtEl>
                                          <p:spTgt spid="33816"/>
                                        </p:tgtEl>
                                        <p:attrNameLst>
                                          <p:attrName>style.visibility</p:attrName>
                                        </p:attrNameLst>
                                      </p:cBhvr>
                                      <p:to>
                                        <p:strVal val="visible"/>
                                      </p:to>
                                    </p:set>
                                    <p:animEffect transition="in" filter="fade">
                                      <p:cBhvr>
                                        <p:cTn id="25" dur="500"/>
                                        <p:tgtEl>
                                          <p:spTgt spid="33816"/>
                                        </p:tgtEl>
                                      </p:cBhvr>
                                    </p:animEffect>
                                    <p:anim calcmode="lin" valueType="num">
                                      <p:cBhvr>
                                        <p:cTn id="26" dur="500" fill="hold"/>
                                        <p:tgtEl>
                                          <p:spTgt spid="33816"/>
                                        </p:tgtEl>
                                        <p:attrNameLst>
                                          <p:attrName>ppt_x</p:attrName>
                                        </p:attrNameLst>
                                      </p:cBhvr>
                                      <p:tavLst>
                                        <p:tav tm="0">
                                          <p:val>
                                            <p:strVal val="#ppt_x"/>
                                          </p:val>
                                        </p:tav>
                                        <p:tav tm="100000">
                                          <p:val>
                                            <p:strVal val="#ppt_x"/>
                                          </p:val>
                                        </p:tav>
                                      </p:tavLst>
                                    </p:anim>
                                    <p:anim calcmode="lin" valueType="num">
                                      <p:cBhvr>
                                        <p:cTn id="27" dur="450" decel="100000" fill="hold"/>
                                        <p:tgtEl>
                                          <p:spTgt spid="33816"/>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3381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33817"/>
                                        </p:tgtEl>
                                        <p:attrNameLst>
                                          <p:attrName>style.visibility</p:attrName>
                                        </p:attrNameLst>
                                      </p:cBhvr>
                                      <p:to>
                                        <p:strVal val="visible"/>
                                      </p:to>
                                    </p:set>
                                    <p:animEffect transition="in" filter="fade">
                                      <p:cBhvr>
                                        <p:cTn id="31" dur="1000"/>
                                        <p:tgtEl>
                                          <p:spTgt spid="33817"/>
                                        </p:tgtEl>
                                      </p:cBhvr>
                                    </p:animEffect>
                                    <p:anim calcmode="lin" valueType="num">
                                      <p:cBhvr>
                                        <p:cTn id="32" dur="1000" fill="hold"/>
                                        <p:tgtEl>
                                          <p:spTgt spid="33817"/>
                                        </p:tgtEl>
                                        <p:attrNameLst>
                                          <p:attrName>ppt_x</p:attrName>
                                        </p:attrNameLst>
                                      </p:cBhvr>
                                      <p:tavLst>
                                        <p:tav tm="0">
                                          <p:val>
                                            <p:strVal val="#ppt_x"/>
                                          </p:val>
                                        </p:tav>
                                        <p:tav tm="100000">
                                          <p:val>
                                            <p:strVal val="#ppt_x"/>
                                          </p:val>
                                        </p:tav>
                                      </p:tavLst>
                                    </p:anim>
                                    <p:anim calcmode="lin" valueType="num">
                                      <p:cBhvr>
                                        <p:cTn id="33" dur="900" decel="100000" fill="hold"/>
                                        <p:tgtEl>
                                          <p:spTgt spid="338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38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94" name="Text Box 46"/>
          <p:cNvSpPr txBox="1">
            <a:spLocks noChangeArrowheads="1"/>
          </p:cNvSpPr>
          <p:nvPr/>
        </p:nvSpPr>
        <p:spPr bwMode="auto">
          <a:xfrm>
            <a:off x="395917" y="2596482"/>
            <a:ext cx="8352159" cy="58477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14350" indent="-514350" eaLnBrk="0" hangingPunct="0">
              <a:spcBef>
                <a:spcPct val="50000"/>
              </a:spcBef>
              <a:buAutoNum type="arabicPeriod"/>
            </a:pPr>
            <a:r>
              <a:rPr lang="en-US" sz="3200" b="1" dirty="0" smtClean="0">
                <a:solidFill>
                  <a:schemeClr val="tx2"/>
                </a:solidFill>
                <a:latin typeface="Times New Roman" pitchFamily="18" charset="0"/>
                <a:cs typeface="Times New Roman" pitchFamily="18" charset="0"/>
              </a:rPr>
              <a:t>Dân </a:t>
            </a:r>
            <a:r>
              <a:rPr lang="en-US" sz="3200" b="1" dirty="0">
                <a:solidFill>
                  <a:schemeClr val="tx2"/>
                </a:solidFill>
                <a:latin typeface="Times New Roman" pitchFamily="18" charset="0"/>
                <a:cs typeface="Times New Roman" pitchFamily="18" charset="0"/>
              </a:rPr>
              <a:t>cư ở đồng bằng </a:t>
            </a:r>
            <a:r>
              <a:rPr lang="en-US" sz="3200" b="1" dirty="0" err="1">
                <a:solidFill>
                  <a:schemeClr val="tx2"/>
                </a:solidFill>
                <a:latin typeface="Times New Roman" pitchFamily="18" charset="0"/>
                <a:cs typeface="Times New Roman" pitchFamily="18" charset="0"/>
              </a:rPr>
              <a:t>duyên</a:t>
            </a:r>
            <a:r>
              <a:rPr lang="en-US" sz="3200" b="1" dirty="0">
                <a:solidFill>
                  <a:schemeClr val="tx2"/>
                </a:solidFill>
                <a:latin typeface="Times New Roman" pitchFamily="18" charset="0"/>
                <a:cs typeface="Times New Roman" pitchFamily="18" charset="0"/>
              </a:rPr>
              <a:t> </a:t>
            </a:r>
            <a:r>
              <a:rPr lang="en-US" sz="3200" b="1" dirty="0" err="1" smtClean="0">
                <a:solidFill>
                  <a:schemeClr val="tx2"/>
                </a:solidFill>
                <a:latin typeface="Times New Roman" pitchFamily="18" charset="0"/>
                <a:cs typeface="Times New Roman" pitchFamily="18" charset="0"/>
              </a:rPr>
              <a:t>hải</a:t>
            </a:r>
            <a:endParaRPr lang="en-US" sz="3200" b="1" dirty="0" smtClean="0">
              <a:solidFill>
                <a:schemeClr val="tx2"/>
              </a:solidFill>
              <a:latin typeface="Times New Roman" pitchFamily="18" charset="0"/>
              <a:cs typeface="Times New Roman" pitchFamily="18" charset="0"/>
            </a:endParaRPr>
          </a:p>
        </p:txBody>
      </p:sp>
      <p:pic>
        <p:nvPicPr>
          <p:cNvPr id="5" name="Picture 16" descr="ANd9GcR8KFPBiyZHFvdVomQeUs8Y1gSmM6dbOAmR8DfQ0qoa59JiQIEbKA">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572000"/>
            <a:ext cx="21621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8"/>
          <p:cNvSpPr txBox="1">
            <a:spLocks noChangeArrowheads="1"/>
          </p:cNvSpPr>
          <p:nvPr/>
        </p:nvSpPr>
        <p:spPr bwMode="auto">
          <a:xfrm>
            <a:off x="179512" y="1040938"/>
            <a:ext cx="8964488" cy="1200329"/>
          </a:xfrm>
          <a:prstGeom prst="rect">
            <a:avLst/>
          </a:prstGeom>
          <a:solidFill>
            <a:schemeClr val="bg1"/>
          </a:solidFill>
          <a:ln w="9525">
            <a:solidFill>
              <a:schemeClr val="bg1"/>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3600" b="1" dirty="0" smtClean="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a:t>
            </a:r>
            <a:r>
              <a:rPr lang="en-US" sz="3600" b="1" dirty="0" err="1" smtClean="0">
                <a:solidFill>
                  <a:srgbClr val="0000FF"/>
                </a:solidFill>
                <a:latin typeface="Times New Roman" pitchFamily="18" charset="0"/>
                <a:cs typeface="Times New Roman" pitchFamily="18" charset="0"/>
              </a:rPr>
              <a:t>ài</a:t>
            </a:r>
            <a:r>
              <a:rPr lang="en-US" sz="3600" b="1" dirty="0" smtClean="0">
                <a:solidFill>
                  <a:srgbClr val="0000FF"/>
                </a:solidFill>
                <a:latin typeface="Times New Roman" pitchFamily="18" charset="0"/>
                <a:cs typeface="Times New Roman" pitchFamily="18" charset="0"/>
              </a:rPr>
              <a:t> 25: </a:t>
            </a:r>
            <a:r>
              <a:rPr lang="en-US" sz="3600" b="1" dirty="0" err="1" smtClean="0">
                <a:solidFill>
                  <a:srgbClr val="0000FF"/>
                </a:solidFill>
                <a:latin typeface="Times New Roman" pitchFamily="18" charset="0"/>
                <a:cs typeface="Times New Roman" pitchFamily="18" charset="0"/>
              </a:rPr>
              <a:t>Người</a:t>
            </a:r>
            <a:r>
              <a:rPr lang="en-US" sz="3600" b="1" dirty="0" smtClean="0">
                <a:solidFill>
                  <a:srgbClr val="0000FF"/>
                </a:solidFill>
                <a:latin typeface="Times New Roman" pitchFamily="18" charset="0"/>
                <a:cs typeface="Times New Roman" pitchFamily="18" charset="0"/>
              </a:rPr>
              <a:t> </a:t>
            </a:r>
            <a:r>
              <a:rPr lang="en-US" sz="3600" b="1" dirty="0">
                <a:solidFill>
                  <a:srgbClr val="0000FF"/>
                </a:solidFill>
                <a:latin typeface="Times New Roman" pitchFamily="18" charset="0"/>
                <a:cs typeface="Times New Roman" pitchFamily="18" charset="0"/>
              </a:rPr>
              <a:t>dân và hoạt động sản xuất ở đồng bằng duyên hải miền Trung</a:t>
            </a:r>
          </a:p>
        </p:txBody>
      </p:sp>
    </p:spTree>
    <p:extLst>
      <p:ext uri="{BB962C8B-B14F-4D97-AF65-F5344CB8AC3E}">
        <p14:creationId xmlns:p14="http://schemas.microsoft.com/office/powerpoint/2010/main" val="4056778267"/>
      </p:ext>
    </p:extLst>
  </p:cSld>
  <p:clrMapOvr>
    <a:masterClrMapping/>
  </p:clrMapOvr>
  <p:transition>
    <p:randomBa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3657600" y="838200"/>
            <a:ext cx="5257800" cy="5181600"/>
            <a:chOff x="1824" y="1248"/>
            <a:chExt cx="2430" cy="2131"/>
          </a:xfrm>
        </p:grpSpPr>
        <p:pic>
          <p:nvPicPr>
            <p:cNvPr id="11271" name="Picture 12" descr="phongnh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 y="1248"/>
              <a:ext cx="2430"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13"/>
            <p:cNvSpPr>
              <a:spLocks noChangeArrowheads="1"/>
            </p:cNvSpPr>
            <p:nvPr/>
          </p:nvSpPr>
          <p:spPr bwMode="auto">
            <a:xfrm>
              <a:off x="2016" y="2880"/>
              <a:ext cx="197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0" i="1">
                  <a:solidFill>
                    <a:schemeClr val="accent2"/>
                  </a:solidFill>
                  <a:latin typeface="Arial" panose="020B0604020202020204" pitchFamily="34" charset="0"/>
                </a:rPr>
                <a:t>Động Phong Nha </a:t>
              </a:r>
            </a:p>
          </p:txBody>
        </p:sp>
      </p:grpSp>
      <p:sp>
        <p:nvSpPr>
          <p:cNvPr id="55313" name="AutoShape 17"/>
          <p:cNvSpPr>
            <a:spLocks noChangeArrowheads="1"/>
          </p:cNvSpPr>
          <p:nvPr/>
        </p:nvSpPr>
        <p:spPr bwMode="auto">
          <a:xfrm>
            <a:off x="228600" y="2057400"/>
            <a:ext cx="762000" cy="4572000"/>
          </a:xfrm>
          <a:prstGeom prst="horizontalScroll">
            <a:avLst>
              <a:gd name="adj" fmla="val 12500"/>
            </a:avLst>
          </a:prstGeom>
          <a:gradFill rotWithShape="1">
            <a:gsLst>
              <a:gs pos="0">
                <a:schemeClr val="bg1"/>
              </a:gs>
              <a:gs pos="50000">
                <a:srgbClr val="FFFF99"/>
              </a:gs>
              <a:gs pos="100000">
                <a:schemeClr val="bg1"/>
              </a:gs>
            </a:gsLst>
            <a:lin ang="5400000" scaled="1"/>
          </a:gradFill>
          <a:ln w="9525">
            <a:solidFill>
              <a:schemeClr val="tx1"/>
            </a:solidFill>
            <a:round/>
            <a:headEnd/>
            <a:tailEnd/>
          </a:ln>
          <a:effectLst/>
        </p:spPr>
        <p:txBody>
          <a:bodyPr wrap="none" anchor="ctr"/>
          <a:lstStyle/>
          <a:p>
            <a:pPr algn="ctr" eaLnBrk="1" hangingPunct="1">
              <a:defRPr/>
            </a:pPr>
            <a:r>
              <a:rPr lang="en-US">
                <a:solidFill>
                  <a:srgbClr val="FF0066"/>
                </a:solidFill>
                <a:latin typeface="Arial" charset="0"/>
              </a:rPr>
              <a:t>DI </a:t>
            </a:r>
          </a:p>
          <a:p>
            <a:pPr algn="ctr" eaLnBrk="1" hangingPunct="1">
              <a:defRPr/>
            </a:pPr>
            <a:endParaRPr lang="en-US">
              <a:solidFill>
                <a:srgbClr val="FF0066"/>
              </a:solidFill>
              <a:latin typeface="Arial" charset="0"/>
            </a:endParaRPr>
          </a:p>
          <a:p>
            <a:pPr algn="ctr" eaLnBrk="1" hangingPunct="1">
              <a:defRPr/>
            </a:pPr>
            <a:r>
              <a:rPr lang="en-US">
                <a:solidFill>
                  <a:srgbClr val="FF0066"/>
                </a:solidFill>
                <a:latin typeface="Arial" charset="0"/>
              </a:rPr>
              <a:t>SẢN</a:t>
            </a:r>
          </a:p>
          <a:p>
            <a:pPr algn="ctr" eaLnBrk="1" hangingPunct="1">
              <a:defRPr/>
            </a:pPr>
            <a:endParaRPr lang="en-US">
              <a:solidFill>
                <a:srgbClr val="FF0066"/>
              </a:solidFill>
              <a:latin typeface="Arial" charset="0"/>
            </a:endParaRPr>
          </a:p>
          <a:p>
            <a:pPr algn="ctr" eaLnBrk="1" hangingPunct="1">
              <a:defRPr/>
            </a:pPr>
            <a:r>
              <a:rPr lang="en-US">
                <a:solidFill>
                  <a:srgbClr val="FF0066"/>
                </a:solidFill>
                <a:latin typeface="Arial" charset="0"/>
              </a:rPr>
              <a:t>VĂN</a:t>
            </a:r>
          </a:p>
          <a:p>
            <a:pPr algn="ctr" eaLnBrk="1" hangingPunct="1">
              <a:defRPr/>
            </a:pPr>
            <a:r>
              <a:rPr lang="en-US">
                <a:solidFill>
                  <a:srgbClr val="FF0066"/>
                </a:solidFill>
                <a:latin typeface="Arial" charset="0"/>
              </a:rPr>
              <a:t> </a:t>
            </a:r>
          </a:p>
          <a:p>
            <a:pPr algn="ctr" eaLnBrk="1" hangingPunct="1">
              <a:defRPr/>
            </a:pPr>
            <a:r>
              <a:rPr lang="en-US">
                <a:solidFill>
                  <a:srgbClr val="FF0066"/>
                </a:solidFill>
                <a:latin typeface="Arial" charset="0"/>
              </a:rPr>
              <a:t>HÓA</a:t>
            </a:r>
          </a:p>
        </p:txBody>
      </p:sp>
      <p:pic>
        <p:nvPicPr>
          <p:cNvPr id="55314" name="Picture 18" descr="DUONGVAODONGPHONGNHAQUANGBI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29718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9" descr="Cua_Dong_PN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276600"/>
            <a:ext cx="2362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6" name="Text Box 20"/>
          <p:cNvSpPr txBox="1">
            <a:spLocks noChangeArrowheads="1"/>
          </p:cNvSpPr>
          <p:nvPr/>
        </p:nvSpPr>
        <p:spPr bwMode="auto">
          <a:xfrm>
            <a:off x="1066800" y="655320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0">
                <a:solidFill>
                  <a:srgbClr val="FF3300"/>
                </a:solidFill>
                <a:latin typeface="VNI-Times" pitchFamily="2" charset="0"/>
              </a:rPr>
              <a:t>Ñoäng Phong Nha Quaûng Bình</a:t>
            </a:r>
          </a:p>
        </p:txBody>
      </p:sp>
    </p:spTree>
    <p:extLst>
      <p:ext uri="{BB962C8B-B14F-4D97-AF65-F5344CB8AC3E}">
        <p14:creationId xmlns:p14="http://schemas.microsoft.com/office/powerpoint/2010/main" val="853732119"/>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5314"/>
                                        </p:tgtEl>
                                        <p:attrNameLst>
                                          <p:attrName>style.visibility</p:attrName>
                                        </p:attrNameLst>
                                      </p:cBhvr>
                                      <p:to>
                                        <p:strVal val="visible"/>
                                      </p:to>
                                    </p:set>
                                    <p:animEffect transition="in" filter="fade">
                                      <p:cBhvr>
                                        <p:cTn id="11" dur="2000"/>
                                        <p:tgtEl>
                                          <p:spTgt spid="55314"/>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55315"/>
                                        </p:tgtEl>
                                        <p:attrNameLst>
                                          <p:attrName>style.visibility</p:attrName>
                                        </p:attrNameLst>
                                      </p:cBhvr>
                                      <p:to>
                                        <p:strVal val="visible"/>
                                      </p:to>
                                    </p:set>
                                    <p:animEffect transition="in" filter="fade">
                                      <p:cBhvr>
                                        <p:cTn id="15" dur="2000"/>
                                        <p:tgtEl>
                                          <p:spTgt spid="55315"/>
                                        </p:tgtEl>
                                      </p:cBhvr>
                                    </p:animEffect>
                                  </p:childTnLst>
                                </p:cTn>
                              </p:par>
                            </p:childTnLst>
                          </p:cTn>
                        </p:par>
                        <p:par>
                          <p:cTn id="16" fill="hold" nodeType="afterGroup">
                            <p:stCondLst>
                              <p:cond delay="450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55316">
                                            <p:txEl>
                                              <p:pRg st="0" end="0"/>
                                            </p:txEl>
                                          </p:spTgt>
                                        </p:tgtEl>
                                        <p:attrNameLst>
                                          <p:attrName>style.visibility</p:attrName>
                                        </p:attrNameLst>
                                      </p:cBhvr>
                                      <p:to>
                                        <p:strVal val="visible"/>
                                      </p:to>
                                    </p:set>
                                    <p:anim calcmode="discrete" valueType="clr">
                                      <p:cBhvr override="childStyle">
                                        <p:cTn id="19" dur="80"/>
                                        <p:tgtEl>
                                          <p:spTgt spid="553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5316">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553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1371600" y="2197100"/>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endParaRPr lang="en-US" altLang="en-US" b="0">
              <a:latin typeface="Arial" panose="020B0604020202020204" pitchFamily="34" charset="0"/>
            </a:endParaRPr>
          </a:p>
        </p:txBody>
      </p:sp>
      <p:sp>
        <p:nvSpPr>
          <p:cNvPr id="12291" name="AutoShape 8">
            <a:hlinkClick r:id="rId2" action="ppaction://hlinksldjump" highlightClick="1"/>
          </p:cNvPr>
          <p:cNvSpPr>
            <a:spLocks noChangeArrowheads="1"/>
          </p:cNvSpPr>
          <p:nvPr/>
        </p:nvSpPr>
        <p:spPr bwMode="auto">
          <a:xfrm>
            <a:off x="8610600" y="6400800"/>
            <a:ext cx="3810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6393" name="Rectangle 9"/>
          <p:cNvSpPr>
            <a:spLocks noChangeArrowheads="1"/>
          </p:cNvSpPr>
          <p:nvPr/>
        </p:nvSpPr>
        <p:spPr bwMode="auto">
          <a:xfrm>
            <a:off x="228600" y="1447800"/>
            <a:ext cx="8305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en-US" sz="4000" b="0">
                <a:solidFill>
                  <a:srgbClr val="000066"/>
                </a:solidFill>
                <a:latin typeface="Arial" panose="020B0604020202020204" pitchFamily="34" charset="0"/>
              </a:rPr>
              <a:t>  </a:t>
            </a:r>
            <a:r>
              <a:rPr lang="en-US" altLang="en-US" sz="4000" b="0">
                <a:solidFill>
                  <a:srgbClr val="000066"/>
                </a:solidFill>
                <a:latin typeface="Times New Roman" panose="02020603050405020304" pitchFamily="18" charset="0"/>
              </a:rPr>
              <a:t>- Đồng bằng duyên hải miền Trung có nhiều bãi biển đẹp, bằng phẳng, phủ cát trắng, nước biển trong xanh và nhiều di sản văn hóa, di tích lịch sử thuận lợi cho du lịch phát triển.</a:t>
            </a:r>
          </a:p>
        </p:txBody>
      </p:sp>
      <p:sp>
        <p:nvSpPr>
          <p:cNvPr id="16395" name="Rectangle 11"/>
          <p:cNvSpPr>
            <a:spLocks noChangeArrowheads="1"/>
          </p:cNvSpPr>
          <p:nvPr/>
        </p:nvSpPr>
        <p:spPr bwMode="auto">
          <a:xfrm>
            <a:off x="457200" y="457200"/>
            <a:ext cx="586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i="1">
                <a:solidFill>
                  <a:srgbClr val="000066"/>
                </a:solidFill>
                <a:latin typeface="Times New Roman" panose="02020603050405020304" pitchFamily="18" charset="0"/>
              </a:rPr>
              <a:t>4. </a:t>
            </a:r>
            <a:r>
              <a:rPr lang="en-US" altLang="en-US" i="1" u="sng">
                <a:solidFill>
                  <a:srgbClr val="000066"/>
                </a:solidFill>
                <a:latin typeface="Times New Roman" panose="02020603050405020304" pitchFamily="18" charset="0"/>
              </a:rPr>
              <a:t>Phát triển công nghiệp</a:t>
            </a:r>
          </a:p>
        </p:txBody>
      </p:sp>
    </p:spTree>
    <p:extLst>
      <p:ext uri="{BB962C8B-B14F-4D97-AF65-F5344CB8AC3E}">
        <p14:creationId xmlns:p14="http://schemas.microsoft.com/office/powerpoint/2010/main" val="3397717584"/>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diamond(in)">
                                      <p:cBhvr>
                                        <p:cTn id="7" dur="2000"/>
                                        <p:tgtEl>
                                          <p:spTgt spid="1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6393"/>
                                        </p:tgtEl>
                                      </p:cBhvr>
                                    </p:animEffect>
                                    <p:set>
                                      <p:cBhvr>
                                        <p:cTn id="12" dur="1" fill="hold">
                                          <p:stCondLst>
                                            <p:cond delay="499"/>
                                          </p:stCondLst>
                                        </p:cTn>
                                        <p:tgtEl>
                                          <p:spTgt spid="1639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95">
                                            <p:txEl>
                                              <p:pRg st="0" end="0"/>
                                            </p:txEl>
                                          </p:spTgt>
                                        </p:tgtEl>
                                        <p:attrNameLst>
                                          <p:attrName>style.visibility</p:attrName>
                                        </p:attrNameLst>
                                      </p:cBhvr>
                                      <p:to>
                                        <p:strVal val="visible"/>
                                      </p:to>
                                    </p:set>
                                    <p:animEffect transition="in" filter="box(in)">
                                      <p:cBhvr>
                                        <p:cTn id="17" dur="500"/>
                                        <p:tgtEl>
                                          <p:spTgt spid="16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icture 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362200"/>
            <a:ext cx="38100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152400" y="304800"/>
            <a:ext cx="403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i="1">
                <a:solidFill>
                  <a:srgbClr val="000066"/>
                </a:solidFill>
                <a:latin typeface="Times New Roman" panose="02020603050405020304" pitchFamily="18" charset="0"/>
              </a:rPr>
              <a:t>4. </a:t>
            </a:r>
            <a:r>
              <a:rPr lang="en-US" altLang="en-US" sz="2400" i="1" u="sng">
                <a:solidFill>
                  <a:srgbClr val="000066"/>
                </a:solidFill>
                <a:latin typeface="Times New Roman" panose="02020603050405020304" pitchFamily="18" charset="0"/>
              </a:rPr>
              <a:t>Phát triển công nghiệp</a:t>
            </a:r>
          </a:p>
        </p:txBody>
      </p:sp>
      <p:sp>
        <p:nvSpPr>
          <p:cNvPr id="35849" name="Rectangle 9"/>
          <p:cNvSpPr>
            <a:spLocks noChangeArrowheads="1"/>
          </p:cNvSpPr>
          <p:nvPr/>
        </p:nvSpPr>
        <p:spPr bwMode="auto">
          <a:xfrm>
            <a:off x="0" y="1981200"/>
            <a:ext cx="4953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0" dirty="0">
                <a:latin typeface="VNI-Times" pitchFamily="2" charset="0"/>
              </a:rPr>
              <a:t>+ </a:t>
            </a:r>
            <a:r>
              <a:rPr lang="vi-VN" altLang="en-US" sz="3600" b="0" dirty="0" smtClean="0">
                <a:latin typeface="Times New Roman" panose="02020603050405020304" pitchFamily="18" charset="0"/>
                <a:cs typeface="Times New Roman" panose="02020603050405020304" pitchFamily="18" charset="0"/>
              </a:rPr>
              <a:t>Với vị trí ven biển, đồng bằng duyên hải miền Trung phát triển loại giao thông nào?</a:t>
            </a:r>
            <a:endParaRPr lang="en-US" altLang="en-US" sz="3600" b="0" dirty="0">
              <a:latin typeface="Times New Roman" panose="02020603050405020304" pitchFamily="18" charset="0"/>
              <a:cs typeface="Times New Roman" panose="02020603050405020304" pitchFamily="18" charset="0"/>
            </a:endParaRPr>
          </a:p>
        </p:txBody>
      </p:sp>
      <p:sp>
        <p:nvSpPr>
          <p:cNvPr id="35852" name="Rectangle 12"/>
          <p:cNvSpPr>
            <a:spLocks noChangeArrowheads="1"/>
          </p:cNvSpPr>
          <p:nvPr/>
        </p:nvSpPr>
        <p:spPr bwMode="auto">
          <a:xfrm>
            <a:off x="228600" y="838200"/>
            <a:ext cx="868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0" dirty="0">
                <a:latin typeface="VNI-Times" pitchFamily="2" charset="0"/>
              </a:rPr>
              <a:t>+ </a:t>
            </a:r>
            <a:r>
              <a:rPr lang="vi-VN" altLang="en-US" sz="2800" b="0" dirty="0" smtClean="0">
                <a:latin typeface="Times New Roman" panose="02020603050405020304" pitchFamily="18" charset="0"/>
                <a:cs typeface="Times New Roman" panose="02020603050405020304" pitchFamily="18" charset="0"/>
              </a:rPr>
              <a:t>Việc đi lại bằng tàu, thuyền là điều kiện để phát triển ngành công nghiệp gì?</a:t>
            </a:r>
            <a:endParaRPr lang="en-US" altLang="en-US" sz="28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938151"/>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Effect transition="in" filter="diamond(in)">
                                      <p:cBhvr>
                                        <p:cTn id="7" dur="2000"/>
                                        <p:tgtEl>
                                          <p:spTgt spid="358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5849"/>
                                        </p:tgtEl>
                                      </p:cBhvr>
                                    </p:animEffect>
                                    <p:set>
                                      <p:cBhvr>
                                        <p:cTn id="12" dur="1" fill="hold">
                                          <p:stCondLst>
                                            <p:cond delay="499"/>
                                          </p:stCondLst>
                                        </p:cTn>
                                        <p:tgtEl>
                                          <p:spTgt spid="3584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5852"/>
                                        </p:tgtEl>
                                        <p:attrNameLst>
                                          <p:attrName>style.visibility</p:attrName>
                                        </p:attrNameLst>
                                      </p:cBhvr>
                                      <p:to>
                                        <p:strVal val="visible"/>
                                      </p:to>
                                    </p:set>
                                    <p:anim to="" calcmode="lin" valueType="num">
                                      <p:cBhvr>
                                        <p:cTn id="17" dur="1" fill="hold"/>
                                        <p:tgtEl>
                                          <p:spTgt spid="3585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35842"/>
                                        </p:tgtEl>
                                        <p:attrNameLst>
                                          <p:attrName>style.visibility</p:attrName>
                                        </p:attrNameLst>
                                      </p:cBhvr>
                                      <p:to>
                                        <p:strVal val="visible"/>
                                      </p:to>
                                    </p:set>
                                    <p:anim calcmode="lin" valueType="num">
                                      <p:cBhvr>
                                        <p:cTn id="22" dur="500" fill="hold"/>
                                        <p:tgtEl>
                                          <p:spTgt spid="35842"/>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35842"/>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35842"/>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358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p:bldP spid="35849" grpId="1"/>
      <p:bldP spid="358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Picture 183"/>
          <p:cNvPicPr>
            <a:picLocks noChangeAspect="1" noChangeArrowheads="1"/>
          </p:cNvPicPr>
          <p:nvPr/>
        </p:nvPicPr>
        <p:blipFill>
          <a:blip r:embed="rId2">
            <a:extLst>
              <a:ext uri="{28A0092B-C50C-407E-A947-70E740481C1C}">
                <a14:useLocalDpi xmlns:a14="http://schemas.microsoft.com/office/drawing/2010/main" val="0"/>
              </a:ext>
            </a:extLst>
          </a:blip>
          <a:srcRect l="5356" t="2654" r="5356" b="4756"/>
          <a:stretch>
            <a:fillRect/>
          </a:stretch>
        </p:blipFill>
        <p:spPr bwMode="auto">
          <a:xfrm>
            <a:off x="4038600" y="1262063"/>
            <a:ext cx="4724400"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5">
            <a:hlinkClick r:id="rId3" action="ppaction://hlinksldjump" highlightClick="1"/>
          </p:cNvPr>
          <p:cNvSpPr>
            <a:spLocks noChangeArrowheads="1"/>
          </p:cNvSpPr>
          <p:nvPr/>
        </p:nvSpPr>
        <p:spPr bwMode="auto">
          <a:xfrm>
            <a:off x="8636000" y="6464300"/>
            <a:ext cx="3810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9464" name="Text Box 8"/>
          <p:cNvSpPr txBox="1">
            <a:spLocks noChangeArrowheads="1"/>
          </p:cNvSpPr>
          <p:nvPr/>
        </p:nvSpPr>
        <p:spPr bwMode="auto">
          <a:xfrm>
            <a:off x="152400" y="1143000"/>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latin typeface="Times New Roman" panose="02020603050405020304" pitchFamily="18" charset="0"/>
              </a:rPr>
              <a:t>+ Dựa vào hình 11, em  hãy kể thứ tự công việc để sản xuất đường từ cây mía?</a:t>
            </a:r>
          </a:p>
        </p:txBody>
      </p:sp>
      <p:sp>
        <p:nvSpPr>
          <p:cNvPr id="14341" name="Rectangle 9"/>
          <p:cNvSpPr>
            <a:spLocks noChangeArrowheads="1"/>
          </p:cNvSpPr>
          <p:nvPr/>
        </p:nvSpPr>
        <p:spPr bwMode="auto">
          <a:xfrm>
            <a:off x="228600" y="457200"/>
            <a:ext cx="365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i="1">
                <a:solidFill>
                  <a:srgbClr val="000066"/>
                </a:solidFill>
                <a:latin typeface="Times New Roman" panose="02020603050405020304" pitchFamily="18" charset="0"/>
              </a:rPr>
              <a:t>4. </a:t>
            </a:r>
            <a:r>
              <a:rPr lang="en-US" altLang="en-US" sz="2400" i="1" u="sng">
                <a:solidFill>
                  <a:srgbClr val="000066"/>
                </a:solidFill>
                <a:latin typeface="Times New Roman" panose="02020603050405020304" pitchFamily="18" charset="0"/>
              </a:rPr>
              <a:t>Phát triển công nghiệp</a:t>
            </a:r>
          </a:p>
        </p:txBody>
      </p:sp>
      <p:sp>
        <p:nvSpPr>
          <p:cNvPr id="19466" name="Text Box 10"/>
          <p:cNvSpPr txBox="1">
            <a:spLocks noChangeArrowheads="1"/>
          </p:cNvSpPr>
          <p:nvPr/>
        </p:nvSpPr>
        <p:spPr bwMode="auto">
          <a:xfrm>
            <a:off x="152400" y="3200400"/>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solidFill>
                  <a:srgbClr val="FF0066"/>
                </a:solidFill>
                <a:latin typeface="Times New Roman" panose="02020603050405020304" pitchFamily="18" charset="0"/>
              </a:rPr>
              <a:t>- Thu hoạch mía</a:t>
            </a:r>
          </a:p>
        </p:txBody>
      </p:sp>
      <p:sp>
        <p:nvSpPr>
          <p:cNvPr id="19467" name="Text Box 11"/>
          <p:cNvSpPr txBox="1">
            <a:spLocks noChangeArrowheads="1"/>
          </p:cNvSpPr>
          <p:nvPr/>
        </p:nvSpPr>
        <p:spPr bwMode="auto">
          <a:xfrm>
            <a:off x="228600" y="36576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solidFill>
                  <a:srgbClr val="FF0066"/>
                </a:solidFill>
                <a:latin typeface="Times New Roman" panose="02020603050405020304" pitchFamily="18" charset="0"/>
              </a:rPr>
              <a:t>- Vận chuyển mía</a:t>
            </a:r>
          </a:p>
        </p:txBody>
      </p:sp>
      <p:sp>
        <p:nvSpPr>
          <p:cNvPr id="19468" name="Text Box 12"/>
          <p:cNvSpPr txBox="1">
            <a:spLocks noChangeArrowheads="1"/>
          </p:cNvSpPr>
          <p:nvPr/>
        </p:nvSpPr>
        <p:spPr bwMode="auto">
          <a:xfrm>
            <a:off x="152400" y="41910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solidFill>
                  <a:srgbClr val="FF0066"/>
                </a:solidFill>
                <a:latin typeface="Times New Roman" panose="02020603050405020304" pitchFamily="18" charset="0"/>
              </a:rPr>
              <a:t>- Sản xuất đường thô</a:t>
            </a:r>
          </a:p>
        </p:txBody>
      </p:sp>
      <p:sp>
        <p:nvSpPr>
          <p:cNvPr id="19469" name="Text Box 13"/>
          <p:cNvSpPr txBox="1">
            <a:spLocks noChangeArrowheads="1"/>
          </p:cNvSpPr>
          <p:nvPr/>
        </p:nvSpPr>
        <p:spPr bwMode="auto">
          <a:xfrm>
            <a:off x="304800" y="57912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latin typeface="Times New Roman" panose="02020603050405020304" pitchFamily="18" charset="0"/>
              </a:rPr>
              <a:t> </a:t>
            </a:r>
            <a:r>
              <a:rPr lang="en-US" altLang="en-US" sz="2400" b="0">
                <a:solidFill>
                  <a:srgbClr val="FF0066"/>
                </a:solidFill>
                <a:latin typeface="Times New Roman" panose="02020603050405020304" pitchFamily="18" charset="0"/>
              </a:rPr>
              <a:t>- Sản xuất đường kết tinh</a:t>
            </a:r>
          </a:p>
        </p:txBody>
      </p:sp>
      <p:sp>
        <p:nvSpPr>
          <p:cNvPr id="19470" name="Text Box 14"/>
          <p:cNvSpPr txBox="1">
            <a:spLocks noChangeArrowheads="1"/>
          </p:cNvSpPr>
          <p:nvPr/>
        </p:nvSpPr>
        <p:spPr bwMode="auto">
          <a:xfrm>
            <a:off x="381000" y="6248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0">
                <a:solidFill>
                  <a:srgbClr val="FF0066"/>
                </a:solidFill>
                <a:latin typeface="Times New Roman" panose="02020603050405020304" pitchFamily="18" charset="0"/>
              </a:rPr>
              <a:t>- Đóng gói sản phẩm</a:t>
            </a:r>
          </a:p>
        </p:txBody>
      </p:sp>
      <p:sp>
        <p:nvSpPr>
          <p:cNvPr id="19474" name="Text Box 18"/>
          <p:cNvSpPr txBox="1">
            <a:spLocks noChangeArrowheads="1"/>
          </p:cNvSpPr>
          <p:nvPr/>
        </p:nvSpPr>
        <p:spPr bwMode="auto">
          <a:xfrm>
            <a:off x="6934200" y="62484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latin typeface="Arial" panose="020B0604020202020204" pitchFamily="34" charset="0"/>
              </a:rPr>
              <a:t>đ) đóng gói sản phẩm</a:t>
            </a:r>
          </a:p>
        </p:txBody>
      </p:sp>
      <p:sp>
        <p:nvSpPr>
          <p:cNvPr id="19475" name="Text Box 19"/>
          <p:cNvSpPr txBox="1">
            <a:spLocks noChangeArrowheads="1"/>
          </p:cNvSpPr>
          <p:nvPr/>
        </p:nvSpPr>
        <p:spPr bwMode="auto">
          <a:xfrm>
            <a:off x="4648200" y="63246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latin typeface="Arial" panose="020B0604020202020204" pitchFamily="34" charset="0"/>
              </a:rPr>
              <a:t>d) Sản xuất đường kết tinh</a:t>
            </a:r>
          </a:p>
        </p:txBody>
      </p:sp>
    </p:spTree>
    <p:extLst>
      <p:ext uri="{BB962C8B-B14F-4D97-AF65-F5344CB8AC3E}">
        <p14:creationId xmlns:p14="http://schemas.microsoft.com/office/powerpoint/2010/main" val="3323291084"/>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464">
                                            <p:txEl>
                                              <p:pRg st="0" end="0"/>
                                            </p:txEl>
                                          </p:spTgt>
                                        </p:tgtEl>
                                        <p:attrNameLst>
                                          <p:attrName>style.visibility</p:attrName>
                                        </p:attrNameLst>
                                      </p:cBhvr>
                                      <p:to>
                                        <p:strVal val="visible"/>
                                      </p:to>
                                    </p:set>
                                    <p:animEffect transition="in" filter="checkerboard(across)">
                                      <p:cBhvr>
                                        <p:cTn id="7" dur="500"/>
                                        <p:tgtEl>
                                          <p:spTgt spid="194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 calcmode="lin" valueType="num">
                                      <p:cBhvr additive="base">
                                        <p:cTn id="12" dur="500" fill="hold"/>
                                        <p:tgtEl>
                                          <p:spTgt spid="19460"/>
                                        </p:tgtEl>
                                        <p:attrNameLst>
                                          <p:attrName>ppt_x</p:attrName>
                                        </p:attrNameLst>
                                      </p:cBhvr>
                                      <p:tavLst>
                                        <p:tav tm="0">
                                          <p:val>
                                            <p:strVal val="#ppt_x"/>
                                          </p:val>
                                        </p:tav>
                                        <p:tav tm="100000">
                                          <p:val>
                                            <p:strVal val="#ppt_x"/>
                                          </p:val>
                                        </p:tav>
                                      </p:tavLst>
                                    </p:anim>
                                    <p:anim calcmode="lin" valueType="num">
                                      <p:cBhvr additive="base">
                                        <p:cTn id="13" dur="500" fill="hold"/>
                                        <p:tgtEl>
                                          <p:spTgt spid="1946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19474"/>
                                        </p:tgtEl>
                                        <p:attrNameLst>
                                          <p:attrName>style.visibility</p:attrName>
                                        </p:attrNameLst>
                                      </p:cBhvr>
                                      <p:to>
                                        <p:strVal val="visible"/>
                                      </p:to>
                                    </p:set>
                                    <p:animEffect transition="in" filter="blinds(horizontal)">
                                      <p:cBhvr>
                                        <p:cTn id="17" dur="500"/>
                                        <p:tgtEl>
                                          <p:spTgt spid="19474"/>
                                        </p:tgtEl>
                                      </p:cBhvr>
                                    </p:animEffect>
                                  </p:childTnLst>
                                </p:cTn>
                              </p:par>
                            </p:childTnLst>
                          </p:cTn>
                        </p:par>
                        <p:par>
                          <p:cTn id="18" fill="hold" nodeType="afterGroup">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19475"/>
                                        </p:tgtEl>
                                        <p:attrNameLst>
                                          <p:attrName>style.visibility</p:attrName>
                                        </p:attrNameLst>
                                      </p:cBhvr>
                                      <p:to>
                                        <p:strVal val="visible"/>
                                      </p:to>
                                    </p:set>
                                    <p:animEffect transition="in" filter="blinds(horizontal)">
                                      <p:cBhvr>
                                        <p:cTn id="21" dur="500"/>
                                        <p:tgtEl>
                                          <p:spTgt spid="1947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9466">
                                            <p:txEl>
                                              <p:pRg st="0" end="0"/>
                                            </p:txEl>
                                          </p:spTgt>
                                        </p:tgtEl>
                                        <p:attrNameLst>
                                          <p:attrName>style.visibility</p:attrName>
                                        </p:attrNameLst>
                                      </p:cBhvr>
                                      <p:to>
                                        <p:strVal val="visible"/>
                                      </p:to>
                                    </p:set>
                                    <p:animEffect transition="in" filter="box(in)">
                                      <p:cBhvr>
                                        <p:cTn id="26" dur="1000"/>
                                        <p:tgtEl>
                                          <p:spTgt spid="19466">
                                            <p:txEl>
                                              <p:pRg st="0" end="0"/>
                                            </p:txEl>
                                          </p:spTgt>
                                        </p:tgtEl>
                                      </p:cBhvr>
                                    </p:animEffect>
                                  </p:childTnLst>
                                </p:cTn>
                              </p:par>
                            </p:childTnLst>
                          </p:cTn>
                        </p:par>
                        <p:par>
                          <p:cTn id="27" fill="hold" nodeType="afterGroup">
                            <p:stCondLst>
                              <p:cond delay="1000"/>
                            </p:stCondLst>
                            <p:childTnLst>
                              <p:par>
                                <p:cTn id="28" presetID="5" presetClass="entr" presetSubtype="10" fill="hold" nodeType="afterEffect">
                                  <p:stCondLst>
                                    <p:cond delay="0"/>
                                  </p:stCondLst>
                                  <p:childTnLst>
                                    <p:set>
                                      <p:cBhvr>
                                        <p:cTn id="29" dur="1" fill="hold">
                                          <p:stCondLst>
                                            <p:cond delay="0"/>
                                          </p:stCondLst>
                                        </p:cTn>
                                        <p:tgtEl>
                                          <p:spTgt spid="19467">
                                            <p:txEl>
                                              <p:pRg st="0" end="0"/>
                                            </p:txEl>
                                          </p:spTgt>
                                        </p:tgtEl>
                                        <p:attrNameLst>
                                          <p:attrName>style.visibility</p:attrName>
                                        </p:attrNameLst>
                                      </p:cBhvr>
                                      <p:to>
                                        <p:strVal val="visible"/>
                                      </p:to>
                                    </p:set>
                                    <p:animEffect transition="in" filter="checkerboard(across)">
                                      <p:cBhvr>
                                        <p:cTn id="30" dur="2000"/>
                                        <p:tgtEl>
                                          <p:spTgt spid="19467">
                                            <p:txEl>
                                              <p:pRg st="0" end="0"/>
                                            </p:txEl>
                                          </p:spTgt>
                                        </p:tgtEl>
                                      </p:cBhvr>
                                    </p:animEffect>
                                  </p:childTnLst>
                                </p:cTn>
                              </p:par>
                            </p:childTnLst>
                          </p:cTn>
                        </p:par>
                        <p:par>
                          <p:cTn id="31" fill="hold" nodeType="afterGroup">
                            <p:stCondLst>
                              <p:cond delay="3000"/>
                            </p:stCondLst>
                            <p:childTnLst>
                              <p:par>
                                <p:cTn id="32" presetID="5" presetClass="entr" presetSubtype="10" fill="hold" nodeType="afterEffect">
                                  <p:stCondLst>
                                    <p:cond delay="0"/>
                                  </p:stCondLst>
                                  <p:childTnLst>
                                    <p:set>
                                      <p:cBhvr>
                                        <p:cTn id="33" dur="1" fill="hold">
                                          <p:stCondLst>
                                            <p:cond delay="0"/>
                                          </p:stCondLst>
                                        </p:cTn>
                                        <p:tgtEl>
                                          <p:spTgt spid="19468">
                                            <p:txEl>
                                              <p:pRg st="0" end="0"/>
                                            </p:txEl>
                                          </p:spTgt>
                                        </p:tgtEl>
                                        <p:attrNameLst>
                                          <p:attrName>style.visibility</p:attrName>
                                        </p:attrNameLst>
                                      </p:cBhvr>
                                      <p:to>
                                        <p:strVal val="visible"/>
                                      </p:to>
                                    </p:set>
                                    <p:animEffect transition="in" filter="checkerboard(across)">
                                      <p:cBhvr>
                                        <p:cTn id="34" dur="1000"/>
                                        <p:tgtEl>
                                          <p:spTgt spid="19468">
                                            <p:txEl>
                                              <p:pRg st="0" end="0"/>
                                            </p:txEl>
                                          </p:spTgt>
                                        </p:tgtEl>
                                      </p:cBhvr>
                                    </p:animEffect>
                                  </p:childTnLst>
                                </p:cTn>
                              </p:par>
                            </p:childTnLst>
                          </p:cTn>
                        </p:par>
                        <p:par>
                          <p:cTn id="35" fill="hold" nodeType="afterGroup">
                            <p:stCondLst>
                              <p:cond delay="4000"/>
                            </p:stCondLst>
                            <p:childTnLst>
                              <p:par>
                                <p:cTn id="36" presetID="4" presetClass="entr" presetSubtype="16" fill="hold" nodeType="afterEffect">
                                  <p:stCondLst>
                                    <p:cond delay="0"/>
                                  </p:stCondLst>
                                  <p:childTnLst>
                                    <p:set>
                                      <p:cBhvr>
                                        <p:cTn id="37" dur="1" fill="hold">
                                          <p:stCondLst>
                                            <p:cond delay="0"/>
                                          </p:stCondLst>
                                        </p:cTn>
                                        <p:tgtEl>
                                          <p:spTgt spid="19469">
                                            <p:txEl>
                                              <p:pRg st="0" end="0"/>
                                            </p:txEl>
                                          </p:spTgt>
                                        </p:tgtEl>
                                        <p:attrNameLst>
                                          <p:attrName>style.visibility</p:attrName>
                                        </p:attrNameLst>
                                      </p:cBhvr>
                                      <p:to>
                                        <p:strVal val="visible"/>
                                      </p:to>
                                    </p:set>
                                    <p:animEffect transition="in" filter="box(in)">
                                      <p:cBhvr>
                                        <p:cTn id="38" dur="1000"/>
                                        <p:tgtEl>
                                          <p:spTgt spid="19469">
                                            <p:txEl>
                                              <p:pRg st="0" end="0"/>
                                            </p:txEl>
                                          </p:spTgt>
                                        </p:tgtEl>
                                      </p:cBhvr>
                                    </p:animEffect>
                                  </p:childTnLst>
                                </p:cTn>
                              </p:par>
                            </p:childTnLst>
                          </p:cTn>
                        </p:par>
                        <p:par>
                          <p:cTn id="39" fill="hold" nodeType="afterGroup">
                            <p:stCondLst>
                              <p:cond delay="5000"/>
                            </p:stCondLst>
                            <p:childTnLst>
                              <p:par>
                                <p:cTn id="40" presetID="4" presetClass="entr" presetSubtype="16" fill="hold" nodeType="afterEffect">
                                  <p:stCondLst>
                                    <p:cond delay="0"/>
                                  </p:stCondLst>
                                  <p:childTnLst>
                                    <p:set>
                                      <p:cBhvr>
                                        <p:cTn id="41" dur="1" fill="hold">
                                          <p:stCondLst>
                                            <p:cond delay="0"/>
                                          </p:stCondLst>
                                        </p:cTn>
                                        <p:tgtEl>
                                          <p:spTgt spid="19470">
                                            <p:txEl>
                                              <p:pRg st="0" end="0"/>
                                            </p:txEl>
                                          </p:spTgt>
                                        </p:tgtEl>
                                        <p:attrNameLst>
                                          <p:attrName>style.visibility</p:attrName>
                                        </p:attrNameLst>
                                      </p:cBhvr>
                                      <p:to>
                                        <p:strVal val="visible"/>
                                      </p:to>
                                    </p:set>
                                    <p:animEffect transition="in" filter="box(in)">
                                      <p:cBhvr>
                                        <p:cTn id="42" dur="1000"/>
                                        <p:tgtEl>
                                          <p:spTgt spid="194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4" grpId="0"/>
      <p:bldP spid="1947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Picture 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3886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4343400" y="457200"/>
            <a:ext cx="4724400" cy="6629400"/>
            <a:chOff x="2733" y="336"/>
            <a:chExt cx="2909" cy="3280"/>
          </a:xfrm>
        </p:grpSpPr>
        <p:pic>
          <p:nvPicPr>
            <p:cNvPr id="15369" name="Picture 4" descr="dungquat%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 y="336"/>
              <a:ext cx="2909"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6"/>
            <p:cNvSpPr>
              <a:spLocks noChangeArrowheads="1"/>
            </p:cNvSpPr>
            <p:nvPr/>
          </p:nvSpPr>
          <p:spPr bwMode="auto">
            <a:xfrm>
              <a:off x="3136" y="3280"/>
              <a:ext cx="206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800" b="0" i="1">
                  <a:solidFill>
                    <a:srgbClr val="000066"/>
                  </a:solidFill>
                  <a:latin typeface="Arial" panose="020B0604020202020204" pitchFamily="34" charset="0"/>
                </a:rPr>
                <a:t> Khu công nghiệp Dung Quất</a:t>
              </a:r>
            </a:p>
          </p:txBody>
        </p:sp>
      </p:grpSp>
      <p:grpSp>
        <p:nvGrpSpPr>
          <p:cNvPr id="3" name="Group 8"/>
          <p:cNvGrpSpPr>
            <a:grpSpLocks/>
          </p:cNvGrpSpPr>
          <p:nvPr/>
        </p:nvGrpSpPr>
        <p:grpSpPr bwMode="auto">
          <a:xfrm>
            <a:off x="304800" y="3962400"/>
            <a:ext cx="3886200" cy="3048000"/>
            <a:chOff x="1680" y="1404"/>
            <a:chExt cx="2256" cy="2004"/>
          </a:xfrm>
        </p:grpSpPr>
        <p:pic>
          <p:nvPicPr>
            <p:cNvPr id="15367" name="Picture 9" descr="cong trinh nha may loc d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1404"/>
              <a:ext cx="2256"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10"/>
            <p:cNvSpPr>
              <a:spLocks noChangeArrowheads="1"/>
            </p:cNvSpPr>
            <p:nvPr/>
          </p:nvSpPr>
          <p:spPr bwMode="auto">
            <a:xfrm>
              <a:off x="1824" y="3072"/>
              <a:ext cx="196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800" b="0" i="1">
                  <a:solidFill>
                    <a:srgbClr val="000066"/>
                  </a:solidFill>
                  <a:latin typeface="Arial" panose="020B0604020202020204" pitchFamily="34" charset="0"/>
                </a:rPr>
                <a:t>Nhà máy lọc dầu Dung Quất</a:t>
              </a:r>
            </a:p>
          </p:txBody>
        </p:sp>
      </p:grpSp>
      <p:sp>
        <p:nvSpPr>
          <p:cNvPr id="21516" name="Text Box 12"/>
          <p:cNvSpPr txBox="1">
            <a:spLocks noChangeArrowheads="1"/>
          </p:cNvSpPr>
          <p:nvPr/>
        </p:nvSpPr>
        <p:spPr bwMode="auto">
          <a:xfrm>
            <a:off x="228600" y="3505200"/>
            <a:ext cx="40386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solidFill>
                  <a:schemeClr val="accent1"/>
                </a:solidFill>
                <a:latin typeface="Arial" panose="020B0604020202020204" pitchFamily="34" charset="0"/>
              </a:rPr>
              <a:t>Hình 12. Đê chắn sóng ở khu cảng Dung Quất</a:t>
            </a:r>
          </a:p>
        </p:txBody>
      </p:sp>
      <p:sp>
        <p:nvSpPr>
          <p:cNvPr id="15366" name="Rectangle 15"/>
          <p:cNvSpPr>
            <a:spLocks noChangeArrowheads="1"/>
          </p:cNvSpPr>
          <p:nvPr/>
        </p:nvSpPr>
        <p:spPr bwMode="auto">
          <a:xfrm>
            <a:off x="0" y="0"/>
            <a:ext cx="396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800" i="1">
                <a:solidFill>
                  <a:srgbClr val="000066"/>
                </a:solidFill>
                <a:latin typeface="Times New Roman" panose="02020603050405020304" pitchFamily="18" charset="0"/>
              </a:rPr>
              <a:t>4. Phát triển công nghiệp</a:t>
            </a:r>
          </a:p>
        </p:txBody>
      </p:sp>
    </p:spTree>
    <p:extLst>
      <p:ext uri="{BB962C8B-B14F-4D97-AF65-F5344CB8AC3E}">
        <p14:creationId xmlns:p14="http://schemas.microsoft.com/office/powerpoint/2010/main" val="2165653321"/>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1509"/>
                                        </p:tgtEl>
                                        <p:attrNameLst>
                                          <p:attrName>style.visibility</p:attrName>
                                        </p:attrNameLst>
                                      </p:cBhvr>
                                      <p:to>
                                        <p:strVal val="visible"/>
                                      </p:to>
                                    </p:set>
                                    <p:anim calcmode="lin" valueType="num">
                                      <p:cBhvr>
                                        <p:cTn id="7" dur="1000" fill="hold"/>
                                        <p:tgtEl>
                                          <p:spTgt spid="21509"/>
                                        </p:tgtEl>
                                        <p:attrNameLst>
                                          <p:attrName>ppt_w</p:attrName>
                                        </p:attrNameLst>
                                      </p:cBhvr>
                                      <p:tavLst>
                                        <p:tav tm="0">
                                          <p:val>
                                            <p:fltVal val="0"/>
                                          </p:val>
                                        </p:tav>
                                        <p:tav tm="100000">
                                          <p:val>
                                            <p:strVal val="#ppt_w"/>
                                          </p:val>
                                        </p:tav>
                                      </p:tavLst>
                                    </p:anim>
                                    <p:anim calcmode="lin" valueType="num">
                                      <p:cBhvr>
                                        <p:cTn id="8" dur="1000" fill="hold"/>
                                        <p:tgtEl>
                                          <p:spTgt spid="21509"/>
                                        </p:tgtEl>
                                        <p:attrNameLst>
                                          <p:attrName>ppt_h</p:attrName>
                                        </p:attrNameLst>
                                      </p:cBhvr>
                                      <p:tavLst>
                                        <p:tav tm="0">
                                          <p:val>
                                            <p:fltVal val="0"/>
                                          </p:val>
                                        </p:tav>
                                        <p:tav tm="100000">
                                          <p:val>
                                            <p:strVal val="#ppt_h"/>
                                          </p:val>
                                        </p:tav>
                                      </p:tavLst>
                                    </p:anim>
                                    <p:anim calcmode="lin" valueType="num">
                                      <p:cBhvr>
                                        <p:cTn id="9" dur="1000" fill="hold"/>
                                        <p:tgtEl>
                                          <p:spTgt spid="21509"/>
                                        </p:tgtEl>
                                        <p:attrNameLst>
                                          <p:attrName>style.rotation</p:attrName>
                                        </p:attrNameLst>
                                      </p:cBhvr>
                                      <p:tavLst>
                                        <p:tav tm="0">
                                          <p:val>
                                            <p:fltVal val="90"/>
                                          </p:val>
                                        </p:tav>
                                        <p:tav tm="100000">
                                          <p:val>
                                            <p:fltVal val="0"/>
                                          </p:val>
                                        </p:tav>
                                      </p:tavLst>
                                    </p:anim>
                                    <p:animEffect transition="in" filter="fade">
                                      <p:cBhvr>
                                        <p:cTn id="10" dur="1000"/>
                                        <p:tgtEl>
                                          <p:spTgt spid="21509"/>
                                        </p:tgtEl>
                                      </p:cBhvr>
                                    </p:animEffect>
                                  </p:childTnLst>
                                </p:cTn>
                              </p:par>
                            </p:childTnLst>
                          </p:cTn>
                        </p:par>
                        <p:par>
                          <p:cTn id="11" fill="hold" nodeType="afterGroup">
                            <p:stCondLst>
                              <p:cond delay="1000"/>
                            </p:stCondLst>
                            <p:childTnLst>
                              <p:par>
                                <p:cTn id="12" presetID="3" presetClass="entr" presetSubtype="10" fill="hold" grpId="0" nodeType="afterEffect">
                                  <p:stCondLst>
                                    <p:cond delay="0"/>
                                  </p:stCondLst>
                                  <p:childTnLst>
                                    <p:set>
                                      <p:cBhvr>
                                        <p:cTn id="13" dur="1" fill="hold">
                                          <p:stCondLst>
                                            <p:cond delay="0"/>
                                          </p:stCondLst>
                                        </p:cTn>
                                        <p:tgtEl>
                                          <p:spTgt spid="21516"/>
                                        </p:tgtEl>
                                        <p:attrNameLst>
                                          <p:attrName>style.visibility</p:attrName>
                                        </p:attrNameLst>
                                      </p:cBhvr>
                                      <p:to>
                                        <p:strVal val="visible"/>
                                      </p:to>
                                    </p:set>
                                    <p:animEffect transition="in" filter="blinds(horizontal)">
                                      <p:cBhvr>
                                        <p:cTn id="14" dur="500"/>
                                        <p:tgtEl>
                                          <p:spTgt spid="215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nodeType="clickEffect">
                                  <p:stCondLst>
                                    <p:cond delay="0"/>
                                  </p:stCondLst>
                                  <p:iterate type="lt">
                                    <p:tmPct val="5000"/>
                                  </p:iterate>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nodeType="clickEffect">
                                  <p:stCondLst>
                                    <p:cond delay="0"/>
                                  </p:stCondLst>
                                  <p:iterate type="lt">
                                    <p:tmPct val="0"/>
                                  </p:iterate>
                                  <p:childTnLst>
                                    <p:set>
                                      <p:cBhvr>
                                        <p:cTn id="34" dur="1" fill="hold">
                                          <p:stCondLst>
                                            <p:cond delay="0"/>
                                          </p:stCondLst>
                                        </p:cTn>
                                        <p:tgtEl>
                                          <p:spTgt spid="2"/>
                                        </p:tgtEl>
                                        <p:attrNameLst>
                                          <p:attrName>style.visibility</p:attrName>
                                        </p:attrNameLst>
                                      </p:cBhvr>
                                      <p:to>
                                        <p:strVal val="visible"/>
                                      </p:to>
                                    </p:set>
                                    <p:animEffect transition="in" filter="strips(downLeft)">
                                      <p:cBhvr>
                                        <p:cTn id="35" dur="500"/>
                                        <p:tgtEl>
                                          <p:spTgt spid="2"/>
                                        </p:tgtEl>
                                      </p:cBhvr>
                                    </p:animEffect>
                                  </p:childTnLst>
                                </p:cTn>
                              </p:par>
                              <p:par>
                                <p:cTn id="36" presetID="18" presetClass="entr" presetSubtype="12" fill="hold" nodeType="withEffect">
                                  <p:stCondLst>
                                    <p:cond delay="0"/>
                                  </p:stCondLst>
                                  <p:iterate type="lt">
                                    <p:tmPct val="0"/>
                                  </p:iterate>
                                  <p:childTnLst>
                                    <p:set>
                                      <p:cBhvr>
                                        <p:cTn id="37" dur="1" fill="hold">
                                          <p:stCondLst>
                                            <p:cond delay="0"/>
                                          </p:stCondLst>
                                        </p:cTn>
                                        <p:tgtEl>
                                          <p:spTgt spid="3"/>
                                        </p:tgtEl>
                                        <p:attrNameLst>
                                          <p:attrName>style.visibility</p:attrName>
                                        </p:attrNameLst>
                                      </p:cBhvr>
                                      <p:to>
                                        <p:strVal val="visible"/>
                                      </p:to>
                                    </p:set>
                                    <p:animEffect transition="in" filter="strips(downLeft)">
                                      <p:cBhvr>
                                        <p:cTn id="38" dur="500"/>
                                        <p:tgtEl>
                                          <p:spTgt spid="3"/>
                                        </p:tgtEl>
                                      </p:cBhvr>
                                    </p:animEffect>
                                  </p:childTnLst>
                                </p:cTn>
                              </p:par>
                              <p:par>
                                <p:cTn id="39" presetID="18" presetClass="entr" presetSubtype="12" fill="hold" nodeType="withEffect">
                                  <p:stCondLst>
                                    <p:cond delay="0"/>
                                  </p:stCondLst>
                                  <p:iterate type="lt">
                                    <p:tmPct val="0"/>
                                  </p:iterate>
                                  <p:childTnLst>
                                    <p:set>
                                      <p:cBhvr>
                                        <p:cTn id="40" dur="1" fill="hold">
                                          <p:stCondLst>
                                            <p:cond delay="0"/>
                                          </p:stCondLst>
                                        </p:cTn>
                                        <p:tgtEl>
                                          <p:spTgt spid="21509"/>
                                        </p:tgtEl>
                                        <p:attrNameLst>
                                          <p:attrName>style.visibility</p:attrName>
                                        </p:attrNameLst>
                                      </p:cBhvr>
                                      <p:to>
                                        <p:strVal val="visible"/>
                                      </p:to>
                                    </p:set>
                                    <p:animEffect transition="in" filter="strips(downLeft)">
                                      <p:cBhvr>
                                        <p:cTn id="41"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nghinh 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57200"/>
            <a:ext cx="411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le h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05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nghinh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le hoi thap 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505200"/>
            <a:ext cx="40386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2">
            <a:hlinkClick r:id="rId6" action="ppaction://hlinksldjump"/>
          </p:cNvPr>
          <p:cNvSpPr txBox="1">
            <a:spLocks noChangeArrowheads="1"/>
          </p:cNvSpPr>
          <p:nvPr/>
        </p:nvSpPr>
        <p:spPr bwMode="auto">
          <a:xfrm>
            <a:off x="3505200" y="2743200"/>
            <a:ext cx="2743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latin typeface="Times New Roman" panose="02020603050405020304" pitchFamily="18" charset="0"/>
              </a:rPr>
              <a:t>Lễ rước Cá Ông</a:t>
            </a:r>
          </a:p>
        </p:txBody>
      </p:sp>
      <p:sp>
        <p:nvSpPr>
          <p:cNvPr id="24589" name="Text Box 13"/>
          <p:cNvSpPr txBox="1">
            <a:spLocks noChangeArrowheads="1"/>
          </p:cNvSpPr>
          <p:nvPr/>
        </p:nvSpPr>
        <p:spPr bwMode="auto">
          <a:xfrm>
            <a:off x="152400" y="6172200"/>
            <a:ext cx="4114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latin typeface="Times New Roman" panose="02020603050405020304" pitchFamily="18" charset="0"/>
              </a:rPr>
              <a:t>Lễ mừng năm mới của người Chăm</a:t>
            </a:r>
          </a:p>
        </p:txBody>
      </p:sp>
      <p:sp>
        <p:nvSpPr>
          <p:cNvPr id="24590" name="Text Box 14"/>
          <p:cNvSpPr txBox="1">
            <a:spLocks noChangeArrowheads="1"/>
          </p:cNvSpPr>
          <p:nvPr/>
        </p:nvSpPr>
        <p:spPr bwMode="auto">
          <a:xfrm>
            <a:off x="5029200" y="6248400"/>
            <a:ext cx="3733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latin typeface="Times New Roman" panose="02020603050405020304" pitchFamily="18" charset="0"/>
              </a:rPr>
              <a:t>Lễ hội Tháp Bà (Nha Trang)</a:t>
            </a:r>
          </a:p>
        </p:txBody>
      </p:sp>
    </p:spTree>
    <p:extLst>
      <p:ext uri="{BB962C8B-B14F-4D97-AF65-F5344CB8AC3E}">
        <p14:creationId xmlns:p14="http://schemas.microsoft.com/office/powerpoint/2010/main" val="1729158947"/>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blinds(horizontal)">
                                      <p:cBhvr>
                                        <p:cTn id="7" dur="500"/>
                                        <p:tgtEl>
                                          <p:spTgt spid="24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ox(in)">
                                      <p:cBhvr>
                                        <p:cTn id="12" dur="500"/>
                                        <p:tgtEl>
                                          <p:spTgt spid="245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88"/>
                                        </p:tgtEl>
                                        <p:attrNameLst>
                                          <p:attrName>style.visibility</p:attrName>
                                        </p:attrNameLst>
                                      </p:cBhvr>
                                      <p:to>
                                        <p:strVal val="visible"/>
                                      </p:to>
                                    </p:set>
                                    <p:anim calcmode="lin" valueType="num">
                                      <p:cBhvr additive="base">
                                        <p:cTn id="17" dur="500" fill="hold"/>
                                        <p:tgtEl>
                                          <p:spTgt spid="24588"/>
                                        </p:tgtEl>
                                        <p:attrNameLst>
                                          <p:attrName>ppt_x</p:attrName>
                                        </p:attrNameLst>
                                      </p:cBhvr>
                                      <p:tavLst>
                                        <p:tav tm="0">
                                          <p:val>
                                            <p:strVal val="#ppt_x"/>
                                          </p:val>
                                        </p:tav>
                                        <p:tav tm="100000">
                                          <p:val>
                                            <p:strVal val="#ppt_x"/>
                                          </p:val>
                                        </p:tav>
                                      </p:tavLst>
                                    </p:anim>
                                    <p:anim calcmode="lin" valueType="num">
                                      <p:cBhvr additive="base">
                                        <p:cTn id="18" dur="500" fill="hold"/>
                                        <p:tgtEl>
                                          <p:spTgt spid="2458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4583"/>
                                        </p:tgtEl>
                                        <p:attrNameLst>
                                          <p:attrName>style.visibility</p:attrName>
                                        </p:attrNameLst>
                                      </p:cBhvr>
                                      <p:to>
                                        <p:strVal val="visible"/>
                                      </p:to>
                                    </p:set>
                                    <p:animEffect transition="in" filter="box(in)">
                                      <p:cBhvr>
                                        <p:cTn id="23" dur="500"/>
                                        <p:tgtEl>
                                          <p:spTgt spid="2458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4589"/>
                                        </p:tgtEl>
                                        <p:attrNameLst>
                                          <p:attrName>style.visibility</p:attrName>
                                        </p:attrNameLst>
                                      </p:cBhvr>
                                      <p:to>
                                        <p:strVal val="visible"/>
                                      </p:to>
                                    </p:set>
                                    <p:animEffect transition="in" filter="box(in)">
                                      <p:cBhvr>
                                        <p:cTn id="28" dur="500"/>
                                        <p:tgtEl>
                                          <p:spTgt spid="2458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24587"/>
                                        </p:tgtEl>
                                        <p:attrNameLst>
                                          <p:attrName>style.visibility</p:attrName>
                                        </p:attrNameLst>
                                      </p:cBhvr>
                                      <p:to>
                                        <p:strVal val="visible"/>
                                      </p:to>
                                    </p:set>
                                    <p:animEffect transition="in" filter="box(in)">
                                      <p:cBhvr>
                                        <p:cTn id="33" dur="500"/>
                                        <p:tgtEl>
                                          <p:spTgt spid="2458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4590"/>
                                        </p:tgtEl>
                                        <p:attrNameLst>
                                          <p:attrName>style.visibility</p:attrName>
                                        </p:attrNameLst>
                                      </p:cBhvr>
                                      <p:to>
                                        <p:strVal val="visible"/>
                                      </p:to>
                                    </p:set>
                                    <p:animEffect transition="in" filter="slide(fromBottom)">
                                      <p:cBhvr>
                                        <p:cTn id="38" dur="500"/>
                                        <p:tgtEl>
                                          <p:spTgt spid="2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animBg="1"/>
      <p:bldP spid="24589" grpId="0" animBg="1"/>
      <p:bldP spid="245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sp>
        <p:nvSpPr>
          <p:cNvPr id="17411" name="Rectangle 3"/>
          <p:cNvSpPr>
            <a:spLocks noGrp="1" noChangeArrowheads="1"/>
          </p:cNvSpPr>
          <p:nvPr>
            <p:ph idx="1"/>
          </p:nvPr>
        </p:nvSpPr>
        <p:spPr/>
        <p:txBody>
          <a:bodyPr/>
          <a:lstStyle/>
          <a:p>
            <a:pPr eaLnBrk="1" hangingPunct="1"/>
            <a:endParaRPr lang="en-US" altLang="en-US" smtClean="0"/>
          </a:p>
        </p:txBody>
      </p:sp>
      <p:pic>
        <p:nvPicPr>
          <p:cNvPr id="17412" name="Picture 4" descr="P105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925" y="-2789238"/>
            <a:ext cx="16581438" cy="124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Hoa 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0960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362958"/>
      </p:ext>
    </p:extLst>
  </p:cSld>
  <p:clrMapOvr>
    <a:masterClrMapping/>
  </p:clrMapOvr>
  <p:transition spd="med">
    <p:comb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371600" y="2273300"/>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endParaRPr lang="en-US" altLang="en-US" b="0">
              <a:latin typeface="Arial" panose="020B0604020202020204" pitchFamily="34" charset="0"/>
            </a:endParaRPr>
          </a:p>
        </p:txBody>
      </p:sp>
      <p:sp>
        <p:nvSpPr>
          <p:cNvPr id="25615" name="Rectangle 15"/>
          <p:cNvSpPr>
            <a:spLocks noChangeArrowheads="1"/>
          </p:cNvSpPr>
          <p:nvPr/>
        </p:nvSpPr>
        <p:spPr bwMode="auto">
          <a:xfrm>
            <a:off x="755576" y="404664"/>
            <a:ext cx="8229600" cy="3960440"/>
          </a:xfrm>
          <a:prstGeom prst="rect">
            <a:avLst/>
          </a:prstGeom>
          <a:gradFill rotWithShape="1">
            <a:gsLst>
              <a:gs pos="0">
                <a:srgbClr val="FFEFD1"/>
              </a:gs>
              <a:gs pos="32500">
                <a:srgbClr val="F0EBD5"/>
              </a:gs>
              <a:gs pos="50000">
                <a:srgbClr val="D1C39F"/>
              </a:gs>
              <a:gs pos="67500">
                <a:srgbClr val="F0EBD5"/>
              </a:gs>
              <a:gs pos="100000">
                <a:srgbClr val="FFEFD1"/>
              </a:gs>
            </a:gsLst>
            <a:lin ang="18900000" scaled="1"/>
          </a:gradFill>
          <a:ln w="57150">
            <a:solidFill>
              <a:srgbClr val="FF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en-US" altLang="en-US" sz="2400" b="0" dirty="0" smtClean="0">
                <a:solidFill>
                  <a:srgbClr val="FF0000"/>
                </a:solidFill>
                <a:latin typeface="Arial" panose="020B0604020202020204" pitchFamily="34" charset="0"/>
              </a:rPr>
              <a:t>   </a:t>
            </a:r>
            <a:r>
              <a:rPr lang="en-US" altLang="en-US" sz="2800" u="sng" dirty="0" err="1" smtClean="0">
                <a:solidFill>
                  <a:srgbClr val="451FE9"/>
                </a:solidFill>
                <a:latin typeface="Times New Roman" panose="02020603050405020304" pitchFamily="18" charset="0"/>
              </a:rPr>
              <a:t>Ghi</a:t>
            </a:r>
            <a:r>
              <a:rPr lang="en-US" altLang="en-US" sz="2800" u="sng" dirty="0" smtClean="0">
                <a:solidFill>
                  <a:srgbClr val="451FE9"/>
                </a:solidFill>
                <a:latin typeface="Times New Roman" panose="02020603050405020304" pitchFamily="18" charset="0"/>
              </a:rPr>
              <a:t> </a:t>
            </a:r>
            <a:r>
              <a:rPr lang="en-US" altLang="en-US" sz="2800" u="sng" dirty="0" err="1" smtClean="0">
                <a:solidFill>
                  <a:srgbClr val="451FE9"/>
                </a:solidFill>
                <a:latin typeface="Times New Roman" panose="02020603050405020304" pitchFamily="18" charset="0"/>
              </a:rPr>
              <a:t>nhớ</a:t>
            </a:r>
            <a:r>
              <a:rPr lang="en-US" altLang="en-US" sz="2800" dirty="0" smtClean="0">
                <a:latin typeface="Times New Roman" panose="02020603050405020304" pitchFamily="18" charset="0"/>
              </a:rPr>
              <a:t>:</a:t>
            </a:r>
            <a:r>
              <a:rPr lang="en-US" altLang="en-US" sz="2800" dirty="0" smtClean="0">
                <a:latin typeface="Arial" panose="020B0604020202020204" pitchFamily="34" charset="0"/>
              </a:rPr>
              <a:t> </a:t>
            </a:r>
            <a:r>
              <a:rPr lang="en-US" sz="2800" dirty="0">
                <a:solidFill>
                  <a:srgbClr val="008000"/>
                </a:solidFill>
                <a:latin typeface="Times New Roman" pitchFamily="18" charset="0"/>
                <a:cs typeface="Times New Roman" pitchFamily="18" charset="0"/>
              </a:rPr>
              <a:t>Ở </a:t>
            </a:r>
            <a:r>
              <a:rPr lang="en-US" sz="2800" dirty="0" err="1">
                <a:solidFill>
                  <a:srgbClr val="008000"/>
                </a:solidFill>
                <a:latin typeface="Times New Roman" pitchFamily="18" charset="0"/>
                <a:cs typeface="Times New Roman" pitchFamily="18" charset="0"/>
              </a:rPr>
              <a:t>đồng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bằng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duyên</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hải</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miền</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Trung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dân</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cư</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tập</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trung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khá</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đông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đúc</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chủ</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yếu</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là</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người</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Kinh</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và</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người</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Chăm</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Nghề</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chính</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của</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họ</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là</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nghề</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nông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làm</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muối</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đánh</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bắt</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nuôi</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trồng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và</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chế</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biến</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thuỷ</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sản</a:t>
            </a:r>
            <a:r>
              <a:rPr lang="en-US" sz="2800" dirty="0">
                <a:solidFill>
                  <a:srgbClr val="008000"/>
                </a:solidFill>
                <a:latin typeface="Times New Roman" pitchFamily="18" charset="0"/>
                <a:cs typeface="Times New Roman" pitchFamily="18" charset="0"/>
              </a:rPr>
              <a:t>.</a:t>
            </a:r>
          </a:p>
          <a:p>
            <a:pPr algn="just" eaLnBrk="1" hangingPunct="1">
              <a:buFontTx/>
              <a:buNone/>
            </a:pPr>
            <a:r>
              <a:rPr lang="vi-VN" altLang="en-US" sz="2800" dirty="0" smtClean="0">
                <a:latin typeface="Times New Roman" panose="02020603050405020304" pitchFamily="18" charset="0"/>
              </a:rPr>
              <a:t>   </a:t>
            </a:r>
            <a:r>
              <a:rPr lang="en-US" altLang="en-US" sz="2800" dirty="0" err="1" smtClean="0">
                <a:latin typeface="Times New Roman" panose="02020603050405020304" pitchFamily="18" charset="0"/>
              </a:rPr>
              <a:t>Người</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dân</a:t>
            </a:r>
            <a:r>
              <a:rPr lang="en-US" altLang="en-US" sz="2800" dirty="0" smtClean="0">
                <a:latin typeface="Times New Roman" panose="02020603050405020304" pitchFamily="18" charset="0"/>
              </a:rPr>
              <a:t> ở </a:t>
            </a:r>
            <a:r>
              <a:rPr lang="en-US" altLang="en-US" sz="2800" dirty="0" err="1" smtClean="0">
                <a:latin typeface="Times New Roman" panose="02020603050405020304" pitchFamily="18" charset="0"/>
              </a:rPr>
              <a:t>đồng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bằng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duyên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hải</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miền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Trung</a:t>
            </a:r>
            <a:r>
              <a:rPr lang="en-US" altLang="en-US" sz="2800" dirty="0" smtClean="0">
                <a:latin typeface="Times New Roman" panose="02020603050405020304" pitchFamily="18" charset="0"/>
              </a:rPr>
              <a:t> ngày </a:t>
            </a:r>
            <a:r>
              <a:rPr lang="en-US" altLang="en-US" sz="2800" dirty="0" err="1" smtClean="0">
                <a:latin typeface="Times New Roman" panose="02020603050405020304" pitchFamily="18" charset="0"/>
              </a:rPr>
              <a:t>càng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có</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thêm</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nhiều</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hoạt</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động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kinh</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tế</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mới</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phục</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vụ</a:t>
            </a:r>
            <a:r>
              <a:rPr lang="en-US" altLang="en-US" sz="2800" dirty="0" smtClean="0">
                <a:latin typeface="Times New Roman" panose="02020603050405020304" pitchFamily="18" charset="0"/>
              </a:rPr>
              <a:t> du </a:t>
            </a:r>
            <a:r>
              <a:rPr lang="en-US" altLang="en-US" sz="2800" dirty="0" err="1" smtClean="0">
                <a:latin typeface="Times New Roman" panose="02020603050405020304" pitchFamily="18" charset="0"/>
              </a:rPr>
              <a:t>lịch</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làm</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việc</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trong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các</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nhà</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máy</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đóng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tàu</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nhà</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máy</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đường</a:t>
            </a:r>
            <a:r>
              <a:rPr lang="en-US" altLang="en-US" sz="2800" dirty="0" smtClean="0">
                <a:latin typeface="Times New Roman" panose="02020603050405020304" pitchFamily="18" charset="0"/>
              </a:rPr>
              <a:t>,…</a:t>
            </a:r>
            <a:endParaRPr lang="en-US" altLang="en-US" sz="2800" dirty="0">
              <a:latin typeface="Times New Roman" panose="02020603050405020304" pitchFamily="18" charset="0"/>
            </a:endParaRPr>
          </a:p>
        </p:txBody>
      </p:sp>
    </p:spTree>
    <p:extLst>
      <p:ext uri="{BB962C8B-B14F-4D97-AF65-F5344CB8AC3E}">
        <p14:creationId xmlns:p14="http://schemas.microsoft.com/office/powerpoint/2010/main" val="1599580397"/>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iterate type="lt">
                                    <p:tmPct val="10000"/>
                                  </p:iterate>
                                  <p:childTnLst>
                                    <p:set>
                                      <p:cBhvr>
                                        <p:cTn id="6" dur="1" fill="hold">
                                          <p:stCondLst>
                                            <p:cond delay="0"/>
                                          </p:stCondLst>
                                        </p:cTn>
                                        <p:tgtEl>
                                          <p:spTgt spid="25615"/>
                                        </p:tgtEl>
                                        <p:attrNameLst>
                                          <p:attrName>style.visibility</p:attrName>
                                        </p:attrNameLst>
                                      </p:cBhvr>
                                      <p:to>
                                        <p:strVal val="visible"/>
                                      </p:to>
                                    </p:set>
                                    <p:anim calcmode="lin" valueType="num">
                                      <p:cBhvr additive="base">
                                        <p:cTn id="7" dur="1000" fill="hold"/>
                                        <p:tgtEl>
                                          <p:spTgt spid="25615"/>
                                        </p:tgtEl>
                                        <p:attrNameLst>
                                          <p:attrName>ppt_x</p:attrName>
                                        </p:attrNameLst>
                                      </p:cBhvr>
                                      <p:tavLst>
                                        <p:tav tm="0">
                                          <p:val>
                                            <p:strVal val="1+#ppt_w/2"/>
                                          </p:val>
                                        </p:tav>
                                        <p:tav tm="100000">
                                          <p:val>
                                            <p:strVal val="#ppt_x"/>
                                          </p:val>
                                        </p:tav>
                                      </p:tavLst>
                                    </p:anim>
                                    <p:anim calcmode="lin" valueType="num">
                                      <p:cBhvr additive="base">
                                        <p:cTn id="8" dur="1000" fill="hold"/>
                                        <p:tgtEl>
                                          <p:spTgt spid="256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4" name="Picture 3" descr="divider"/>
          <p:cNvPicPr>
            <a:picLocks noChangeAspect="1" noChangeArrowheads="1"/>
          </p:cNvPicPr>
          <p:nvPr/>
        </p:nvPicPr>
        <p:blipFill>
          <a:blip r:embed="rId2" r:link="rId3"/>
          <a:srcRect/>
          <a:stretch>
            <a:fillRect/>
          </a:stretch>
        </p:blipFill>
        <p:spPr bwMode="auto">
          <a:xfrm>
            <a:off x="0" y="6296025"/>
            <a:ext cx="8991600" cy="561975"/>
          </a:xfrm>
          <a:prstGeom prst="rect">
            <a:avLst/>
          </a:prstGeom>
          <a:noFill/>
          <a:ln w="9525">
            <a:noFill/>
            <a:miter lim="800000"/>
            <a:headEnd/>
            <a:tailEnd/>
          </a:ln>
        </p:spPr>
      </p:pic>
      <p:pic>
        <p:nvPicPr>
          <p:cNvPr id="5" name="Picture 4" descr="rosecornerl[1]"/>
          <p:cNvPicPr>
            <a:picLocks noChangeAspect="1" noChangeArrowheads="1"/>
          </p:cNvPicPr>
          <p:nvPr/>
        </p:nvPicPr>
        <p:blipFill>
          <a:blip r:embed="rId4"/>
          <a:srcRect/>
          <a:stretch>
            <a:fillRect/>
          </a:stretch>
        </p:blipFill>
        <p:spPr bwMode="auto">
          <a:xfrm flipH="1" flipV="1">
            <a:off x="7635307" y="5794842"/>
            <a:ext cx="1508693" cy="1063158"/>
          </a:xfrm>
          <a:prstGeom prst="rect">
            <a:avLst/>
          </a:prstGeom>
          <a:noFill/>
          <a:ln w="9525">
            <a:noFill/>
            <a:miter lim="800000"/>
            <a:headEnd/>
            <a:tailEnd/>
          </a:ln>
        </p:spPr>
      </p:pic>
      <p:pic>
        <p:nvPicPr>
          <p:cNvPr id="6" name="Picture 5" descr="rosecornerl[1]"/>
          <p:cNvPicPr>
            <a:picLocks noChangeAspect="1" noChangeArrowheads="1"/>
          </p:cNvPicPr>
          <p:nvPr/>
        </p:nvPicPr>
        <p:blipFill>
          <a:blip r:embed="rId4"/>
          <a:srcRect/>
          <a:stretch>
            <a:fillRect/>
          </a:stretch>
        </p:blipFill>
        <p:spPr bwMode="auto">
          <a:xfrm>
            <a:off x="0" y="0"/>
            <a:ext cx="1446142" cy="1168117"/>
          </a:xfrm>
          <a:prstGeom prst="rect">
            <a:avLst/>
          </a:prstGeom>
          <a:noFill/>
          <a:ln w="9525">
            <a:noFill/>
            <a:miter lim="800000"/>
            <a:headEnd/>
            <a:tailEnd/>
          </a:ln>
        </p:spPr>
      </p:pic>
      <p:pic>
        <p:nvPicPr>
          <p:cNvPr id="7" name="Picture 6" descr="rosecornerl[1]"/>
          <p:cNvPicPr>
            <a:picLocks noChangeAspect="1" noChangeArrowheads="1"/>
          </p:cNvPicPr>
          <p:nvPr/>
        </p:nvPicPr>
        <p:blipFill>
          <a:blip r:embed="rId4"/>
          <a:srcRect/>
          <a:stretch>
            <a:fillRect/>
          </a:stretch>
        </p:blipFill>
        <p:spPr bwMode="auto">
          <a:xfrm flipV="1">
            <a:off x="0" y="5562600"/>
            <a:ext cx="1415047" cy="1295400"/>
          </a:xfrm>
          <a:prstGeom prst="rect">
            <a:avLst/>
          </a:prstGeom>
          <a:noFill/>
          <a:ln w="9525">
            <a:noFill/>
            <a:miter lim="800000"/>
            <a:headEnd/>
            <a:tailEnd/>
          </a:ln>
        </p:spPr>
      </p:pic>
      <p:pic>
        <p:nvPicPr>
          <p:cNvPr id="8" name="Picture 7" descr="rosecornerl[1]"/>
          <p:cNvPicPr>
            <a:picLocks noChangeAspect="1" noChangeArrowheads="1"/>
          </p:cNvPicPr>
          <p:nvPr/>
        </p:nvPicPr>
        <p:blipFill>
          <a:blip r:embed="rId4"/>
          <a:srcRect/>
          <a:stretch>
            <a:fillRect/>
          </a:stretch>
        </p:blipFill>
        <p:spPr bwMode="auto">
          <a:xfrm flipH="1">
            <a:off x="7694542" y="0"/>
            <a:ext cx="1449458" cy="1168117"/>
          </a:xfrm>
          <a:prstGeom prst="rect">
            <a:avLst/>
          </a:prstGeom>
          <a:noFill/>
          <a:ln w="9525">
            <a:noFill/>
            <a:miter lim="800000"/>
            <a:headEnd/>
            <a:tailEnd/>
          </a:ln>
        </p:spPr>
      </p:pic>
      <p:pic>
        <p:nvPicPr>
          <p:cNvPr id="9" name="Picture 5"/>
          <p:cNvPicPr>
            <a:picLocks noGrp="1" noChangeAspect="1"/>
          </p:cNvPicPr>
          <p:nvPr>
            <p:ph idx="1"/>
          </p:nvPr>
        </p:nvPicPr>
        <p:blipFill>
          <a:blip r:embed="rId5">
            <a:extLst>
              <a:ext uri="{28A0092B-C50C-407E-A947-70E740481C1C}">
                <a14:useLocalDpi xmlns:a14="http://schemas.microsoft.com/office/drawing/2010/main" val="0"/>
              </a:ext>
            </a:extLst>
          </a:blip>
          <a:srcRect l="-119" t="23877" r="-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85800" y="584058"/>
            <a:ext cx="6248400" cy="1008063"/>
          </a:xfrm>
          <a:prstGeom prst="rect">
            <a:avLst/>
          </a:prstGeom>
          <a:noFill/>
        </p:spPr>
        <p:txBody>
          <a:bodyPr wrap="square" rtlCol="0">
            <a:prstTxWarp prst="textPlain">
              <a:avLst/>
            </a:prstTxWarp>
            <a:spAutoFit/>
            <a:scene3d>
              <a:camera prst="isometricOffAxis1Righ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smtClean="0">
                <a:ln w="11430"/>
                <a:solidFill>
                  <a:srgbClr val="FF0000"/>
                </a:solidFill>
                <a:effectLst>
                  <a:glow rad="63500">
                    <a:srgbClr val="C0504D">
                      <a:satMod val="175000"/>
                      <a:alpha val="40000"/>
                    </a:srgbClr>
                  </a:glow>
                  <a:outerShdw blurRad="76200" dist="50800" dir="5400000" algn="tl" rotWithShape="0">
                    <a:srgbClr val="000000">
                      <a:alpha val="65000"/>
                    </a:srgbClr>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vi-VN" sz="6000" b="1" i="0" u="none" strike="noStrike" kern="1200" cap="none" spc="50" normalizeH="0" baseline="0" noProof="0" dirty="0">
              <a:ln w="11430"/>
              <a:solidFill>
                <a:srgbClr val="FF0000"/>
              </a:solidFill>
              <a:effectLst>
                <a:glow rad="63500">
                  <a:srgbClr val="C0504D">
                    <a:satMod val="175000"/>
                    <a:alpha val="40000"/>
                  </a:srgbClr>
                </a:glow>
                <a:outerShdw blurRad="76200" dist="50800" dir="5400000" algn="tl" rotWithShape="0">
                  <a:srgbClr val="000000">
                    <a:alpha val="65000"/>
                  </a:srgbClr>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11" name="Picture 5"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6781800" y="4114800"/>
            <a:ext cx="1905000" cy="240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1752600" y="4343400"/>
            <a:ext cx="1682262" cy="212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267200" y="4495800"/>
            <a:ext cx="1871589"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1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84096" cy="1143000"/>
          </a:xfrm>
        </p:spPr>
        <p:txBody>
          <a:bodyPr>
            <a:noAutofit/>
          </a:bodyPr>
          <a:lstStyle/>
          <a:p>
            <a:pPr algn="l"/>
            <a:r>
              <a:rPr lang="en-US" sz="3600" dirty="0">
                <a:latin typeface="Times New Roman" pitchFamily="18" charset="0"/>
                <a:cs typeface="Times New Roman" pitchFamily="18" charset="0"/>
              </a:rPr>
              <a:t>Ở </a:t>
            </a:r>
            <a:r>
              <a:rPr lang="en-US" sz="3600" dirty="0" err="1">
                <a:latin typeface="Times New Roman" pitchFamily="18" charset="0"/>
                <a:cs typeface="Times New Roman" pitchFamily="18" charset="0"/>
              </a:rPr>
              <a:t>ĐBDHMT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mùa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thiên</a:t>
            </a:r>
            <a:r>
              <a:rPr lang="en-US" sz="3600" dirty="0">
                <a:latin typeface="Times New Roman" pitchFamily="18" charset="0"/>
                <a:cs typeface="Times New Roman" pitchFamily="18" charset="0"/>
              </a:rPr>
              <a:t> tai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1026" name="Picture 2" descr="Kết quả hình ảnh cho thiên tai ở miền trung"/>
          <p:cNvPicPr>
            <a:picLocks noChangeAspect="1" noChangeArrowheads="1"/>
          </p:cNvPicPr>
          <p:nvPr/>
        </p:nvPicPr>
        <p:blipFill>
          <a:blip r:embed="rId2"/>
          <a:srcRect/>
          <a:stretch>
            <a:fillRect/>
          </a:stretch>
        </p:blipFill>
        <p:spPr bwMode="auto">
          <a:xfrm>
            <a:off x="0" y="1447800"/>
            <a:ext cx="4572000" cy="2743200"/>
          </a:xfrm>
          <a:prstGeom prst="rect">
            <a:avLst/>
          </a:prstGeom>
          <a:noFill/>
        </p:spPr>
      </p:pic>
      <p:pic>
        <p:nvPicPr>
          <p:cNvPr id="1032" name="Picture 8" descr="Hình ảnh có liên quan"/>
          <p:cNvPicPr>
            <a:picLocks noChangeAspect="1" noChangeArrowheads="1"/>
          </p:cNvPicPr>
          <p:nvPr/>
        </p:nvPicPr>
        <p:blipFill>
          <a:blip r:embed="rId3"/>
          <a:srcRect/>
          <a:stretch>
            <a:fillRect/>
          </a:stretch>
        </p:blipFill>
        <p:spPr bwMode="auto">
          <a:xfrm>
            <a:off x="4572000" y="1447800"/>
            <a:ext cx="4572000" cy="2667000"/>
          </a:xfrm>
          <a:prstGeom prst="rect">
            <a:avLst/>
          </a:prstGeom>
          <a:noFill/>
        </p:spPr>
      </p:pic>
      <p:pic>
        <p:nvPicPr>
          <p:cNvPr id="1034" name="Picture 10" descr="Kết quả hình ảnh cho lũ lụt miền trung"/>
          <p:cNvPicPr>
            <a:picLocks noChangeAspect="1" noChangeArrowheads="1"/>
          </p:cNvPicPr>
          <p:nvPr/>
        </p:nvPicPr>
        <p:blipFill>
          <a:blip r:embed="rId4"/>
          <a:srcRect/>
          <a:stretch>
            <a:fillRect/>
          </a:stretch>
        </p:blipFill>
        <p:spPr bwMode="auto">
          <a:xfrm>
            <a:off x="4648200" y="4114800"/>
            <a:ext cx="4495800" cy="2743200"/>
          </a:xfrm>
          <a:prstGeom prst="rect">
            <a:avLst/>
          </a:prstGeom>
          <a:noFill/>
        </p:spPr>
      </p:pic>
      <p:pic>
        <p:nvPicPr>
          <p:cNvPr id="1036" name="Picture 12" descr="Hình ảnh có liên quan"/>
          <p:cNvPicPr>
            <a:picLocks noChangeAspect="1" noChangeArrowheads="1"/>
          </p:cNvPicPr>
          <p:nvPr/>
        </p:nvPicPr>
        <p:blipFill>
          <a:blip r:embed="rId5"/>
          <a:srcRect/>
          <a:stretch>
            <a:fillRect/>
          </a:stretch>
        </p:blipFill>
        <p:spPr bwMode="auto">
          <a:xfrm>
            <a:off x="0" y="4191000"/>
            <a:ext cx="4648200" cy="2667000"/>
          </a:xfrm>
          <a:prstGeom prst="rect">
            <a:avLst/>
          </a:prstGeom>
          <a:noFill/>
        </p:spPr>
      </p:pic>
    </p:spTree>
    <p:extLst>
      <p:ext uri="{BB962C8B-B14F-4D97-AF65-F5344CB8AC3E}">
        <p14:creationId xmlns:p14="http://schemas.microsoft.com/office/powerpoint/2010/main" val="50881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Luoc do phan bo dan cu va do thi Viet Nam nam 1999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487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ChangeArrowheads="1"/>
          </p:cNvSpPr>
          <p:nvPr/>
        </p:nvSpPr>
        <p:spPr bwMode="auto">
          <a:xfrm>
            <a:off x="1219200" y="6338888"/>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400" b="1">
                <a:solidFill>
                  <a:srgbClr val="660066"/>
                </a:solidFill>
                <a:latin typeface="Times New Roman" pitchFamily="18" charset="0"/>
                <a:cs typeface="Times New Roman" pitchFamily="18" charset="0"/>
              </a:rPr>
              <a:t>Lược đồ phân bố dân cư Việt Nam</a:t>
            </a:r>
          </a:p>
        </p:txBody>
      </p:sp>
      <p:sp>
        <p:nvSpPr>
          <p:cNvPr id="84998" name="Freeform 6"/>
          <p:cNvSpPr>
            <a:spLocks/>
          </p:cNvSpPr>
          <p:nvPr/>
        </p:nvSpPr>
        <p:spPr bwMode="auto">
          <a:xfrm>
            <a:off x="3657600" y="1447800"/>
            <a:ext cx="2003425" cy="3849688"/>
          </a:xfrm>
          <a:custGeom>
            <a:avLst/>
            <a:gdLst>
              <a:gd name="T0" fmla="*/ 2147483647 w 1262"/>
              <a:gd name="T1" fmla="*/ 2147483647 h 2425"/>
              <a:gd name="T2" fmla="*/ 2147483647 w 1262"/>
              <a:gd name="T3" fmla="*/ 2147483647 h 2425"/>
              <a:gd name="T4" fmla="*/ 2147483647 w 1262"/>
              <a:gd name="T5" fmla="*/ 2147483647 h 2425"/>
              <a:gd name="T6" fmla="*/ 2147483647 w 1262"/>
              <a:gd name="T7" fmla="*/ 2147483647 h 2425"/>
              <a:gd name="T8" fmla="*/ 2147483647 w 1262"/>
              <a:gd name="T9" fmla="*/ 2147483647 h 2425"/>
              <a:gd name="T10" fmla="*/ 2147483647 w 1262"/>
              <a:gd name="T11" fmla="*/ 2147483647 h 2425"/>
              <a:gd name="T12" fmla="*/ 2147483647 w 1262"/>
              <a:gd name="T13" fmla="*/ 2147483647 h 2425"/>
              <a:gd name="T14" fmla="*/ 2147483647 w 1262"/>
              <a:gd name="T15" fmla="*/ 2147483647 h 2425"/>
              <a:gd name="T16" fmla="*/ 2147483647 w 1262"/>
              <a:gd name="T17" fmla="*/ 2147483647 h 2425"/>
              <a:gd name="T18" fmla="*/ 2147483647 w 1262"/>
              <a:gd name="T19" fmla="*/ 2147483647 h 2425"/>
              <a:gd name="T20" fmla="*/ 2147483647 w 1262"/>
              <a:gd name="T21" fmla="*/ 2147483647 h 2425"/>
              <a:gd name="T22" fmla="*/ 2147483647 w 1262"/>
              <a:gd name="T23" fmla="*/ 2147483647 h 2425"/>
              <a:gd name="T24" fmla="*/ 2147483647 w 1262"/>
              <a:gd name="T25" fmla="*/ 2147483647 h 2425"/>
              <a:gd name="T26" fmla="*/ 2147483647 w 1262"/>
              <a:gd name="T27" fmla="*/ 2147483647 h 2425"/>
              <a:gd name="T28" fmla="*/ 2147483647 w 1262"/>
              <a:gd name="T29" fmla="*/ 2147483647 h 2425"/>
              <a:gd name="T30" fmla="*/ 2147483647 w 1262"/>
              <a:gd name="T31" fmla="*/ 2147483647 h 2425"/>
              <a:gd name="T32" fmla="*/ 2147483647 w 1262"/>
              <a:gd name="T33" fmla="*/ 2147483647 h 2425"/>
              <a:gd name="T34" fmla="*/ 2147483647 w 1262"/>
              <a:gd name="T35" fmla="*/ 2147483647 h 2425"/>
              <a:gd name="T36" fmla="*/ 2147483647 w 1262"/>
              <a:gd name="T37" fmla="*/ 2147483647 h 2425"/>
              <a:gd name="T38" fmla="*/ 2147483647 w 1262"/>
              <a:gd name="T39" fmla="*/ 2147483647 h 2425"/>
              <a:gd name="T40" fmla="*/ 2147483647 w 1262"/>
              <a:gd name="T41" fmla="*/ 2147483647 h 2425"/>
              <a:gd name="T42" fmla="*/ 2147483647 w 1262"/>
              <a:gd name="T43" fmla="*/ 2147483647 h 2425"/>
              <a:gd name="T44" fmla="*/ 2147483647 w 1262"/>
              <a:gd name="T45" fmla="*/ 2147483647 h 2425"/>
              <a:gd name="T46" fmla="*/ 2147483647 w 1262"/>
              <a:gd name="T47" fmla="*/ 2147483647 h 2425"/>
              <a:gd name="T48" fmla="*/ 2147483647 w 1262"/>
              <a:gd name="T49" fmla="*/ 2147483647 h 2425"/>
              <a:gd name="T50" fmla="*/ 2147483647 w 1262"/>
              <a:gd name="T51" fmla="*/ 2147483647 h 2425"/>
              <a:gd name="T52" fmla="*/ 2147483647 w 1262"/>
              <a:gd name="T53" fmla="*/ 2147483647 h 2425"/>
              <a:gd name="T54" fmla="*/ 2147483647 w 1262"/>
              <a:gd name="T55" fmla="*/ 2147483647 h 2425"/>
              <a:gd name="T56" fmla="*/ 2147483647 w 1262"/>
              <a:gd name="T57" fmla="*/ 2147483647 h 2425"/>
              <a:gd name="T58" fmla="*/ 2147483647 w 1262"/>
              <a:gd name="T59" fmla="*/ 2147483647 h 2425"/>
              <a:gd name="T60" fmla="*/ 2147483647 w 1262"/>
              <a:gd name="T61" fmla="*/ 2147483647 h 2425"/>
              <a:gd name="T62" fmla="*/ 2147483647 w 1262"/>
              <a:gd name="T63" fmla="*/ 2147483647 h 2425"/>
              <a:gd name="T64" fmla="*/ 2147483647 w 1262"/>
              <a:gd name="T65" fmla="*/ 2147483647 h 2425"/>
              <a:gd name="T66" fmla="*/ 2147483647 w 1262"/>
              <a:gd name="T67" fmla="*/ 2147483647 h 2425"/>
              <a:gd name="T68" fmla="*/ 2147483647 w 1262"/>
              <a:gd name="T69" fmla="*/ 2147483647 h 2425"/>
              <a:gd name="T70" fmla="*/ 2147483647 w 1262"/>
              <a:gd name="T71" fmla="*/ 2147483647 h 2425"/>
              <a:gd name="T72" fmla="*/ 2147483647 w 1262"/>
              <a:gd name="T73" fmla="*/ 2147483647 h 2425"/>
              <a:gd name="T74" fmla="*/ 2147483647 w 1262"/>
              <a:gd name="T75" fmla="*/ 2147483647 h 2425"/>
              <a:gd name="T76" fmla="*/ 2147483647 w 1262"/>
              <a:gd name="T77" fmla="*/ 2147483647 h 2425"/>
              <a:gd name="T78" fmla="*/ 2147483647 w 1262"/>
              <a:gd name="T79" fmla="*/ 2147483647 h 2425"/>
              <a:gd name="T80" fmla="*/ 2147483647 w 1262"/>
              <a:gd name="T81" fmla="*/ 2147483647 h 2425"/>
              <a:gd name="T82" fmla="*/ 2147483647 w 1262"/>
              <a:gd name="T83" fmla="*/ 2147483647 h 2425"/>
              <a:gd name="T84" fmla="*/ 2147483647 w 1262"/>
              <a:gd name="T85" fmla="*/ 2147483647 h 2425"/>
              <a:gd name="T86" fmla="*/ 2147483647 w 1262"/>
              <a:gd name="T87" fmla="*/ 2147483647 h 2425"/>
              <a:gd name="T88" fmla="*/ 2147483647 w 1262"/>
              <a:gd name="T89" fmla="*/ 2147483647 h 2425"/>
              <a:gd name="T90" fmla="*/ 2147483647 w 1262"/>
              <a:gd name="T91" fmla="*/ 2147483647 h 2425"/>
              <a:gd name="T92" fmla="*/ 2147483647 w 1262"/>
              <a:gd name="T93" fmla="*/ 2147483647 h 2425"/>
              <a:gd name="T94" fmla="*/ 2147483647 w 1262"/>
              <a:gd name="T95" fmla="*/ 2147483647 h 2425"/>
              <a:gd name="T96" fmla="*/ 2147483647 w 1262"/>
              <a:gd name="T97" fmla="*/ 2147483647 h 2425"/>
              <a:gd name="T98" fmla="*/ 2147483647 w 1262"/>
              <a:gd name="T99" fmla="*/ 2147483647 h 2425"/>
              <a:gd name="T100" fmla="*/ 2147483647 w 1262"/>
              <a:gd name="T101" fmla="*/ 2147483647 h 2425"/>
              <a:gd name="T102" fmla="*/ 2147483647 w 1262"/>
              <a:gd name="T103" fmla="*/ 2147483647 h 2425"/>
              <a:gd name="T104" fmla="*/ 2147483647 w 1262"/>
              <a:gd name="T105" fmla="*/ 2147483647 h 2425"/>
              <a:gd name="T106" fmla="*/ 2147483647 w 1262"/>
              <a:gd name="T107" fmla="*/ 2147483647 h 2425"/>
              <a:gd name="T108" fmla="*/ 2147483647 w 1262"/>
              <a:gd name="T109" fmla="*/ 2147483647 h 2425"/>
              <a:gd name="T110" fmla="*/ 2147483647 w 1262"/>
              <a:gd name="T111" fmla="*/ 2147483647 h 2425"/>
              <a:gd name="T112" fmla="*/ 2147483647 w 1262"/>
              <a:gd name="T113" fmla="*/ 2147483647 h 2425"/>
              <a:gd name="T114" fmla="*/ 2147483647 w 1262"/>
              <a:gd name="T115" fmla="*/ 2147483647 h 2425"/>
              <a:gd name="T116" fmla="*/ 2147483647 w 1262"/>
              <a:gd name="T117" fmla="*/ 2147483647 h 2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62"/>
              <a:gd name="T178" fmla="*/ 0 h 2425"/>
              <a:gd name="T179" fmla="*/ 1262 w 1262"/>
              <a:gd name="T180" fmla="*/ 2425 h 2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62" h="2425">
                <a:moveTo>
                  <a:pt x="142" y="9"/>
                </a:moveTo>
                <a:cubicBezTo>
                  <a:pt x="134" y="6"/>
                  <a:pt x="126" y="0"/>
                  <a:pt x="118" y="1"/>
                </a:cubicBezTo>
                <a:cubicBezTo>
                  <a:pt x="0" y="10"/>
                  <a:pt x="43" y="27"/>
                  <a:pt x="14" y="113"/>
                </a:cubicBezTo>
                <a:cubicBezTo>
                  <a:pt x="20" y="180"/>
                  <a:pt x="18" y="227"/>
                  <a:pt x="54" y="281"/>
                </a:cubicBezTo>
                <a:cubicBezTo>
                  <a:pt x="61" y="347"/>
                  <a:pt x="61" y="403"/>
                  <a:pt x="118" y="441"/>
                </a:cubicBezTo>
                <a:cubicBezTo>
                  <a:pt x="137" y="469"/>
                  <a:pt x="150" y="486"/>
                  <a:pt x="182" y="497"/>
                </a:cubicBezTo>
                <a:cubicBezTo>
                  <a:pt x="220" y="535"/>
                  <a:pt x="268" y="557"/>
                  <a:pt x="318" y="577"/>
                </a:cubicBezTo>
                <a:cubicBezTo>
                  <a:pt x="330" y="594"/>
                  <a:pt x="348" y="607"/>
                  <a:pt x="358" y="625"/>
                </a:cubicBezTo>
                <a:cubicBezTo>
                  <a:pt x="364" y="636"/>
                  <a:pt x="372" y="700"/>
                  <a:pt x="374" y="705"/>
                </a:cubicBezTo>
                <a:cubicBezTo>
                  <a:pt x="384" y="734"/>
                  <a:pt x="394" y="727"/>
                  <a:pt x="414" y="745"/>
                </a:cubicBezTo>
                <a:cubicBezTo>
                  <a:pt x="455" y="781"/>
                  <a:pt x="481" y="815"/>
                  <a:pt x="534" y="833"/>
                </a:cubicBezTo>
                <a:cubicBezTo>
                  <a:pt x="549" y="848"/>
                  <a:pt x="567" y="858"/>
                  <a:pt x="582" y="873"/>
                </a:cubicBezTo>
                <a:cubicBezTo>
                  <a:pt x="609" y="900"/>
                  <a:pt x="606" y="908"/>
                  <a:pt x="646" y="921"/>
                </a:cubicBezTo>
                <a:cubicBezTo>
                  <a:pt x="685" y="980"/>
                  <a:pt x="732" y="1007"/>
                  <a:pt x="782" y="1057"/>
                </a:cubicBezTo>
                <a:cubicBezTo>
                  <a:pt x="804" y="1079"/>
                  <a:pt x="816" y="1103"/>
                  <a:pt x="846" y="1113"/>
                </a:cubicBezTo>
                <a:cubicBezTo>
                  <a:pt x="892" y="1174"/>
                  <a:pt x="847" y="1127"/>
                  <a:pt x="894" y="1153"/>
                </a:cubicBezTo>
                <a:cubicBezTo>
                  <a:pt x="911" y="1162"/>
                  <a:pt x="942" y="1185"/>
                  <a:pt x="942" y="1185"/>
                </a:cubicBezTo>
                <a:cubicBezTo>
                  <a:pt x="961" y="1213"/>
                  <a:pt x="972" y="1237"/>
                  <a:pt x="998" y="1257"/>
                </a:cubicBezTo>
                <a:cubicBezTo>
                  <a:pt x="1013" y="1269"/>
                  <a:pt x="1046" y="1289"/>
                  <a:pt x="1046" y="1289"/>
                </a:cubicBezTo>
                <a:cubicBezTo>
                  <a:pt x="1058" y="1325"/>
                  <a:pt x="1091" y="1351"/>
                  <a:pt x="1102" y="1385"/>
                </a:cubicBezTo>
                <a:cubicBezTo>
                  <a:pt x="1107" y="1401"/>
                  <a:pt x="1109" y="1419"/>
                  <a:pt x="1118" y="1433"/>
                </a:cubicBezTo>
                <a:cubicBezTo>
                  <a:pt x="1123" y="1441"/>
                  <a:pt x="1130" y="1448"/>
                  <a:pt x="1134" y="1457"/>
                </a:cubicBezTo>
                <a:cubicBezTo>
                  <a:pt x="1156" y="1506"/>
                  <a:pt x="1160" y="1564"/>
                  <a:pt x="1190" y="1609"/>
                </a:cubicBezTo>
                <a:cubicBezTo>
                  <a:pt x="1185" y="1710"/>
                  <a:pt x="1174" y="1809"/>
                  <a:pt x="1142" y="1905"/>
                </a:cubicBezTo>
                <a:cubicBezTo>
                  <a:pt x="1139" y="2001"/>
                  <a:pt x="1139" y="2097"/>
                  <a:pt x="1134" y="2193"/>
                </a:cubicBezTo>
                <a:cubicBezTo>
                  <a:pt x="1133" y="2220"/>
                  <a:pt x="1100" y="2231"/>
                  <a:pt x="1078" y="2241"/>
                </a:cubicBezTo>
                <a:cubicBezTo>
                  <a:pt x="1007" y="2273"/>
                  <a:pt x="929" y="2286"/>
                  <a:pt x="854" y="2305"/>
                </a:cubicBezTo>
                <a:cubicBezTo>
                  <a:pt x="831" y="2374"/>
                  <a:pt x="839" y="2404"/>
                  <a:pt x="902" y="2425"/>
                </a:cubicBezTo>
                <a:cubicBezTo>
                  <a:pt x="931" y="2420"/>
                  <a:pt x="961" y="2416"/>
                  <a:pt x="990" y="2409"/>
                </a:cubicBezTo>
                <a:cubicBezTo>
                  <a:pt x="1006" y="2405"/>
                  <a:pt x="1038" y="2393"/>
                  <a:pt x="1038" y="2393"/>
                </a:cubicBezTo>
                <a:cubicBezTo>
                  <a:pt x="1056" y="2365"/>
                  <a:pt x="1074" y="2347"/>
                  <a:pt x="1102" y="2329"/>
                </a:cubicBezTo>
                <a:cubicBezTo>
                  <a:pt x="1127" y="2292"/>
                  <a:pt x="1165" y="2271"/>
                  <a:pt x="1190" y="2233"/>
                </a:cubicBezTo>
                <a:cubicBezTo>
                  <a:pt x="1197" y="2173"/>
                  <a:pt x="1206" y="2137"/>
                  <a:pt x="1238" y="2089"/>
                </a:cubicBezTo>
                <a:cubicBezTo>
                  <a:pt x="1241" y="2078"/>
                  <a:pt x="1243" y="2068"/>
                  <a:pt x="1246" y="2057"/>
                </a:cubicBezTo>
                <a:cubicBezTo>
                  <a:pt x="1251" y="2041"/>
                  <a:pt x="1262" y="2009"/>
                  <a:pt x="1262" y="2009"/>
                </a:cubicBezTo>
                <a:cubicBezTo>
                  <a:pt x="1260" y="1987"/>
                  <a:pt x="1253" y="1875"/>
                  <a:pt x="1246" y="1841"/>
                </a:cubicBezTo>
                <a:cubicBezTo>
                  <a:pt x="1242" y="1825"/>
                  <a:pt x="1230" y="1793"/>
                  <a:pt x="1230" y="1793"/>
                </a:cubicBezTo>
                <a:cubicBezTo>
                  <a:pt x="1233" y="1705"/>
                  <a:pt x="1233" y="1617"/>
                  <a:pt x="1238" y="1529"/>
                </a:cubicBezTo>
                <a:cubicBezTo>
                  <a:pt x="1242" y="1457"/>
                  <a:pt x="1258" y="1382"/>
                  <a:pt x="1174" y="1361"/>
                </a:cubicBezTo>
                <a:cubicBezTo>
                  <a:pt x="1166" y="1356"/>
                  <a:pt x="1154" y="1354"/>
                  <a:pt x="1150" y="1345"/>
                </a:cubicBezTo>
                <a:cubicBezTo>
                  <a:pt x="1129" y="1293"/>
                  <a:pt x="1147" y="1275"/>
                  <a:pt x="1118" y="1225"/>
                </a:cubicBezTo>
                <a:cubicBezTo>
                  <a:pt x="1089" y="1174"/>
                  <a:pt x="1025" y="1139"/>
                  <a:pt x="974" y="1113"/>
                </a:cubicBezTo>
                <a:cubicBezTo>
                  <a:pt x="931" y="1049"/>
                  <a:pt x="987" y="1126"/>
                  <a:pt x="934" y="1073"/>
                </a:cubicBezTo>
                <a:cubicBezTo>
                  <a:pt x="907" y="1046"/>
                  <a:pt x="929" y="1041"/>
                  <a:pt x="886" y="1017"/>
                </a:cubicBezTo>
                <a:cubicBezTo>
                  <a:pt x="874" y="1010"/>
                  <a:pt x="859" y="1012"/>
                  <a:pt x="846" y="1009"/>
                </a:cubicBezTo>
                <a:cubicBezTo>
                  <a:pt x="807" y="951"/>
                  <a:pt x="757" y="899"/>
                  <a:pt x="686" y="881"/>
                </a:cubicBezTo>
                <a:cubicBezTo>
                  <a:pt x="655" y="850"/>
                  <a:pt x="658" y="840"/>
                  <a:pt x="638" y="809"/>
                </a:cubicBezTo>
                <a:cubicBezTo>
                  <a:pt x="620" y="783"/>
                  <a:pt x="612" y="787"/>
                  <a:pt x="590" y="769"/>
                </a:cubicBezTo>
                <a:cubicBezTo>
                  <a:pt x="574" y="756"/>
                  <a:pt x="566" y="734"/>
                  <a:pt x="550" y="721"/>
                </a:cubicBezTo>
                <a:cubicBezTo>
                  <a:pt x="543" y="716"/>
                  <a:pt x="533" y="717"/>
                  <a:pt x="526" y="713"/>
                </a:cubicBezTo>
                <a:cubicBezTo>
                  <a:pt x="501" y="699"/>
                  <a:pt x="478" y="681"/>
                  <a:pt x="454" y="665"/>
                </a:cubicBezTo>
                <a:cubicBezTo>
                  <a:pt x="419" y="642"/>
                  <a:pt x="398" y="606"/>
                  <a:pt x="358" y="593"/>
                </a:cubicBezTo>
                <a:cubicBezTo>
                  <a:pt x="321" y="544"/>
                  <a:pt x="320" y="571"/>
                  <a:pt x="286" y="537"/>
                </a:cubicBezTo>
                <a:cubicBezTo>
                  <a:pt x="269" y="520"/>
                  <a:pt x="254" y="500"/>
                  <a:pt x="238" y="481"/>
                </a:cubicBezTo>
                <a:cubicBezTo>
                  <a:pt x="211" y="449"/>
                  <a:pt x="208" y="406"/>
                  <a:pt x="190" y="369"/>
                </a:cubicBezTo>
                <a:cubicBezTo>
                  <a:pt x="163" y="316"/>
                  <a:pt x="127" y="274"/>
                  <a:pt x="94" y="225"/>
                </a:cubicBezTo>
                <a:cubicBezTo>
                  <a:pt x="101" y="196"/>
                  <a:pt x="101" y="162"/>
                  <a:pt x="118" y="137"/>
                </a:cubicBezTo>
                <a:cubicBezTo>
                  <a:pt x="137" y="109"/>
                  <a:pt x="155" y="99"/>
                  <a:pt x="166" y="65"/>
                </a:cubicBezTo>
                <a:cubicBezTo>
                  <a:pt x="149" y="13"/>
                  <a:pt x="162" y="29"/>
                  <a:pt x="142" y="9"/>
                </a:cubicBezTo>
                <a:close/>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00" name="Oval 8"/>
          <p:cNvSpPr>
            <a:spLocks noChangeArrowheads="1"/>
          </p:cNvSpPr>
          <p:nvPr/>
        </p:nvSpPr>
        <p:spPr bwMode="auto">
          <a:xfrm>
            <a:off x="3276600" y="5181600"/>
            <a:ext cx="1143000" cy="990600"/>
          </a:xfrm>
          <a:prstGeom prst="ellipse">
            <a:avLst/>
          </a:pr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itchFamily="18" charset="0"/>
              <a:cs typeface="Times New Roman" pitchFamily="18" charset="0"/>
            </a:endParaRPr>
          </a:p>
        </p:txBody>
      </p:sp>
      <p:sp>
        <p:nvSpPr>
          <p:cNvPr id="85055" name="Oval 63"/>
          <p:cNvSpPr>
            <a:spLocks noChangeArrowheads="1"/>
          </p:cNvSpPr>
          <p:nvPr/>
        </p:nvSpPr>
        <p:spPr bwMode="auto">
          <a:xfrm>
            <a:off x="3505200" y="609600"/>
            <a:ext cx="990600" cy="8382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itchFamily="18" charset="0"/>
              <a:cs typeface="Times New Roman" pitchFamily="18" charset="0"/>
            </a:endParaRPr>
          </a:p>
        </p:txBody>
      </p:sp>
      <p:sp>
        <p:nvSpPr>
          <p:cNvPr id="47114" name="Text Box 70"/>
          <p:cNvSpPr txBox="1">
            <a:spLocks noChangeArrowheads="1"/>
          </p:cNvSpPr>
          <p:nvPr/>
        </p:nvSpPr>
        <p:spPr bwMode="auto">
          <a:xfrm>
            <a:off x="0" y="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Times New Roman" pitchFamily="18" charset="0"/>
              <a:cs typeface="Times New Roman" pitchFamily="18" charset="0"/>
            </a:endParaRPr>
          </a:p>
        </p:txBody>
      </p:sp>
      <p:sp>
        <p:nvSpPr>
          <p:cNvPr id="85065" name="Freeform 73"/>
          <p:cNvSpPr>
            <a:spLocks/>
          </p:cNvSpPr>
          <p:nvPr/>
        </p:nvSpPr>
        <p:spPr bwMode="auto">
          <a:xfrm>
            <a:off x="4718050" y="3540125"/>
            <a:ext cx="738188" cy="1501775"/>
          </a:xfrm>
          <a:custGeom>
            <a:avLst/>
            <a:gdLst>
              <a:gd name="T0" fmla="*/ 2147483647 w 465"/>
              <a:gd name="T1" fmla="*/ 2147483647 h 946"/>
              <a:gd name="T2" fmla="*/ 2147483647 w 465"/>
              <a:gd name="T3" fmla="*/ 2147483647 h 946"/>
              <a:gd name="T4" fmla="*/ 2147483647 w 465"/>
              <a:gd name="T5" fmla="*/ 2147483647 h 946"/>
              <a:gd name="T6" fmla="*/ 2147483647 w 465"/>
              <a:gd name="T7" fmla="*/ 2147483647 h 946"/>
              <a:gd name="T8" fmla="*/ 2147483647 w 465"/>
              <a:gd name="T9" fmla="*/ 2147483647 h 946"/>
              <a:gd name="T10" fmla="*/ 2147483647 w 465"/>
              <a:gd name="T11" fmla="*/ 2147483647 h 946"/>
              <a:gd name="T12" fmla="*/ 2147483647 w 465"/>
              <a:gd name="T13" fmla="*/ 2147483647 h 946"/>
              <a:gd name="T14" fmla="*/ 2147483647 w 465"/>
              <a:gd name="T15" fmla="*/ 2147483647 h 946"/>
              <a:gd name="T16" fmla="*/ 2147483647 w 465"/>
              <a:gd name="T17" fmla="*/ 2147483647 h 946"/>
              <a:gd name="T18" fmla="*/ 2147483647 w 465"/>
              <a:gd name="T19" fmla="*/ 2147483647 h 946"/>
              <a:gd name="T20" fmla="*/ 2147483647 w 465"/>
              <a:gd name="T21" fmla="*/ 2147483647 h 946"/>
              <a:gd name="T22" fmla="*/ 2147483647 w 465"/>
              <a:gd name="T23" fmla="*/ 2147483647 h 946"/>
              <a:gd name="T24" fmla="*/ 2147483647 w 465"/>
              <a:gd name="T25" fmla="*/ 2147483647 h 946"/>
              <a:gd name="T26" fmla="*/ 2147483647 w 465"/>
              <a:gd name="T27" fmla="*/ 2147483647 h 946"/>
              <a:gd name="T28" fmla="*/ 2147483647 w 465"/>
              <a:gd name="T29" fmla="*/ 2147483647 h 946"/>
              <a:gd name="T30" fmla="*/ 2147483647 w 465"/>
              <a:gd name="T31" fmla="*/ 2147483647 h 946"/>
              <a:gd name="T32" fmla="*/ 2147483647 w 465"/>
              <a:gd name="T33" fmla="*/ 2147483647 h 946"/>
              <a:gd name="T34" fmla="*/ 2147483647 w 465"/>
              <a:gd name="T35" fmla="*/ 2147483647 h 946"/>
              <a:gd name="T36" fmla="*/ 2147483647 w 465"/>
              <a:gd name="T37" fmla="*/ 2147483647 h 946"/>
              <a:gd name="T38" fmla="*/ 2147483647 w 465"/>
              <a:gd name="T39" fmla="*/ 2147483647 h 946"/>
              <a:gd name="T40" fmla="*/ 2147483647 w 465"/>
              <a:gd name="T41" fmla="*/ 2147483647 h 946"/>
              <a:gd name="T42" fmla="*/ 2147483647 w 465"/>
              <a:gd name="T43" fmla="*/ 2147483647 h 946"/>
              <a:gd name="T44" fmla="*/ 2147483647 w 465"/>
              <a:gd name="T45" fmla="*/ 2147483647 h 946"/>
              <a:gd name="T46" fmla="*/ 2147483647 w 465"/>
              <a:gd name="T47" fmla="*/ 2147483647 h 946"/>
              <a:gd name="T48" fmla="*/ 2147483647 w 465"/>
              <a:gd name="T49" fmla="*/ 2147483647 h 946"/>
              <a:gd name="T50" fmla="*/ 2147483647 w 465"/>
              <a:gd name="T51" fmla="*/ 2147483647 h 9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5"/>
              <a:gd name="T79" fmla="*/ 0 h 946"/>
              <a:gd name="T80" fmla="*/ 465 w 465"/>
              <a:gd name="T81" fmla="*/ 946 h 9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5" h="946">
                <a:moveTo>
                  <a:pt x="188" y="146"/>
                </a:moveTo>
                <a:cubicBezTo>
                  <a:pt x="155" y="124"/>
                  <a:pt x="147" y="120"/>
                  <a:pt x="108" y="130"/>
                </a:cubicBezTo>
                <a:cubicBezTo>
                  <a:pt x="44" y="173"/>
                  <a:pt x="78" y="252"/>
                  <a:pt x="124" y="298"/>
                </a:cubicBezTo>
                <a:cubicBezTo>
                  <a:pt x="127" y="341"/>
                  <a:pt x="126" y="384"/>
                  <a:pt x="132" y="426"/>
                </a:cubicBezTo>
                <a:cubicBezTo>
                  <a:pt x="134" y="443"/>
                  <a:pt x="143" y="458"/>
                  <a:pt x="148" y="474"/>
                </a:cubicBezTo>
                <a:cubicBezTo>
                  <a:pt x="151" y="482"/>
                  <a:pt x="156" y="498"/>
                  <a:pt x="156" y="498"/>
                </a:cubicBezTo>
                <a:cubicBezTo>
                  <a:pt x="151" y="548"/>
                  <a:pt x="165" y="594"/>
                  <a:pt x="116" y="610"/>
                </a:cubicBezTo>
                <a:cubicBezTo>
                  <a:pt x="111" y="626"/>
                  <a:pt x="105" y="642"/>
                  <a:pt x="100" y="658"/>
                </a:cubicBezTo>
                <a:cubicBezTo>
                  <a:pt x="97" y="666"/>
                  <a:pt x="92" y="682"/>
                  <a:pt x="92" y="682"/>
                </a:cubicBezTo>
                <a:cubicBezTo>
                  <a:pt x="95" y="706"/>
                  <a:pt x="94" y="731"/>
                  <a:pt x="100" y="754"/>
                </a:cubicBezTo>
                <a:cubicBezTo>
                  <a:pt x="102" y="763"/>
                  <a:pt x="118" y="769"/>
                  <a:pt x="116" y="778"/>
                </a:cubicBezTo>
                <a:cubicBezTo>
                  <a:pt x="114" y="786"/>
                  <a:pt x="100" y="784"/>
                  <a:pt x="92" y="786"/>
                </a:cubicBezTo>
                <a:cubicBezTo>
                  <a:pt x="79" y="789"/>
                  <a:pt x="65" y="791"/>
                  <a:pt x="52" y="794"/>
                </a:cubicBezTo>
                <a:cubicBezTo>
                  <a:pt x="8" y="823"/>
                  <a:pt x="0" y="874"/>
                  <a:pt x="28" y="930"/>
                </a:cubicBezTo>
                <a:cubicBezTo>
                  <a:pt x="36" y="945"/>
                  <a:pt x="76" y="946"/>
                  <a:pt x="76" y="946"/>
                </a:cubicBezTo>
                <a:cubicBezTo>
                  <a:pt x="162" y="934"/>
                  <a:pt x="245" y="927"/>
                  <a:pt x="332" y="922"/>
                </a:cubicBezTo>
                <a:cubicBezTo>
                  <a:pt x="394" y="880"/>
                  <a:pt x="382" y="898"/>
                  <a:pt x="396" y="826"/>
                </a:cubicBezTo>
                <a:cubicBezTo>
                  <a:pt x="391" y="725"/>
                  <a:pt x="409" y="686"/>
                  <a:pt x="364" y="618"/>
                </a:cubicBezTo>
                <a:cubicBezTo>
                  <a:pt x="376" y="544"/>
                  <a:pt x="388" y="554"/>
                  <a:pt x="436" y="506"/>
                </a:cubicBezTo>
                <a:cubicBezTo>
                  <a:pt x="452" y="441"/>
                  <a:pt x="465" y="422"/>
                  <a:pt x="444" y="338"/>
                </a:cubicBezTo>
                <a:cubicBezTo>
                  <a:pt x="436" y="308"/>
                  <a:pt x="408" y="287"/>
                  <a:pt x="396" y="258"/>
                </a:cubicBezTo>
                <a:cubicBezTo>
                  <a:pt x="376" y="209"/>
                  <a:pt x="380" y="160"/>
                  <a:pt x="364" y="114"/>
                </a:cubicBezTo>
                <a:cubicBezTo>
                  <a:pt x="349" y="71"/>
                  <a:pt x="305" y="27"/>
                  <a:pt x="268" y="2"/>
                </a:cubicBezTo>
                <a:cubicBezTo>
                  <a:pt x="212" y="5"/>
                  <a:pt x="155" y="0"/>
                  <a:pt x="100" y="10"/>
                </a:cubicBezTo>
                <a:cubicBezTo>
                  <a:pt x="56" y="18"/>
                  <a:pt x="111" y="46"/>
                  <a:pt x="116" y="50"/>
                </a:cubicBezTo>
                <a:cubicBezTo>
                  <a:pt x="129" y="88"/>
                  <a:pt x="141" y="146"/>
                  <a:pt x="188" y="146"/>
                </a:cubicBezTo>
                <a:close/>
              </a:path>
            </a:pathLst>
          </a:custGeom>
          <a:noFill/>
          <a:ln w="254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537467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plus(in)">
                                      <p:cBhvr>
                                        <p:cTn id="7" dur="2000"/>
                                        <p:tgtEl>
                                          <p:spTgt spid="84998"/>
                                        </p:tgtEl>
                                      </p:cBhvr>
                                    </p:animEffect>
                                  </p:childTnLst>
                                </p:cTn>
                              </p:par>
                              <p:par>
                                <p:cTn id="8" presetID="35" presetClass="emph" presetSubtype="0" repeatCount="5000" fill="hold" grpId="1" nodeType="withEffect">
                                  <p:stCondLst>
                                    <p:cond delay="0"/>
                                  </p:stCondLst>
                                  <p:childTnLst>
                                    <p:anim calcmode="discrete" valueType="str">
                                      <p:cBhvr>
                                        <p:cTn id="9" dur="1000" fill="hold"/>
                                        <p:tgtEl>
                                          <p:spTgt spid="84998"/>
                                        </p:tgtEl>
                                        <p:attrNameLst>
                                          <p:attrName>style.visibility</p:attrName>
                                        </p:attrNameLst>
                                      </p:cBhvr>
                                      <p:tavLst>
                                        <p:tav tm="0">
                                          <p:val>
                                            <p:strVal val="hidden"/>
                                          </p:val>
                                        </p:tav>
                                        <p:tav tm="50000">
                                          <p:val>
                                            <p:strVal val="visible"/>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85055"/>
                                        </p:tgtEl>
                                        <p:attrNameLst>
                                          <p:attrName>style.visibility</p:attrName>
                                        </p:attrNameLst>
                                      </p:cBhvr>
                                      <p:to>
                                        <p:strVal val="visible"/>
                                      </p:to>
                                    </p:set>
                                    <p:animEffect transition="in" filter="plus(in)">
                                      <p:cBhvr>
                                        <p:cTn id="14" dur="500"/>
                                        <p:tgtEl>
                                          <p:spTgt spid="85055"/>
                                        </p:tgtEl>
                                      </p:cBhvr>
                                    </p:animEffect>
                                  </p:childTnLst>
                                </p:cTn>
                              </p:par>
                              <p:par>
                                <p:cTn id="15" presetID="35" presetClass="emph" presetSubtype="0" repeatCount="5000" fill="hold" grpId="1" nodeType="withEffect">
                                  <p:stCondLst>
                                    <p:cond delay="0"/>
                                  </p:stCondLst>
                                  <p:childTnLst>
                                    <p:anim calcmode="discrete" valueType="str">
                                      <p:cBhvr>
                                        <p:cTn id="16" dur="500" fill="hold"/>
                                        <p:tgtEl>
                                          <p:spTgt spid="85055"/>
                                        </p:tgtEl>
                                        <p:attrNameLst>
                                          <p:attrName>style.visibility</p:attrName>
                                        </p:attrNameLst>
                                      </p:cBhvr>
                                      <p:tavLst>
                                        <p:tav tm="0">
                                          <p:val>
                                            <p:strVal val="hidden"/>
                                          </p:val>
                                        </p:tav>
                                        <p:tav tm="50000">
                                          <p:val>
                                            <p:strVal val="visible"/>
                                          </p:val>
                                        </p:tav>
                                      </p:tavLst>
                                    </p:anim>
                                  </p:childTnLst>
                                </p:cTn>
                              </p:par>
                              <p:par>
                                <p:cTn id="17" presetID="4" presetClass="entr" presetSubtype="16" fill="hold" grpId="0" nodeType="withEffect">
                                  <p:stCondLst>
                                    <p:cond delay="0"/>
                                  </p:stCondLst>
                                  <p:childTnLst>
                                    <p:set>
                                      <p:cBhvr>
                                        <p:cTn id="18" dur="1" fill="hold">
                                          <p:stCondLst>
                                            <p:cond delay="0"/>
                                          </p:stCondLst>
                                        </p:cTn>
                                        <p:tgtEl>
                                          <p:spTgt spid="85000"/>
                                        </p:tgtEl>
                                        <p:attrNameLst>
                                          <p:attrName>style.visibility</p:attrName>
                                        </p:attrNameLst>
                                      </p:cBhvr>
                                      <p:to>
                                        <p:strVal val="visible"/>
                                      </p:to>
                                    </p:set>
                                    <p:animEffect transition="in" filter="box(in)">
                                      <p:cBhvr>
                                        <p:cTn id="19" dur="500"/>
                                        <p:tgtEl>
                                          <p:spTgt spid="85000"/>
                                        </p:tgtEl>
                                      </p:cBhvr>
                                    </p:animEffect>
                                  </p:childTnLst>
                                </p:cTn>
                              </p:par>
                              <p:par>
                                <p:cTn id="20" presetID="35" presetClass="emph" presetSubtype="0" repeatCount="5000" fill="hold" grpId="1" nodeType="withEffect">
                                  <p:stCondLst>
                                    <p:cond delay="0"/>
                                  </p:stCondLst>
                                  <p:childTnLst>
                                    <p:anim calcmode="discrete" valueType="str">
                                      <p:cBhvr>
                                        <p:cTn id="21" dur="500" fill="hold"/>
                                        <p:tgtEl>
                                          <p:spTgt spid="85000"/>
                                        </p:tgtEl>
                                        <p:attrNameLst>
                                          <p:attrName>style.visibility</p:attrName>
                                        </p:attrNameLst>
                                      </p:cBhvr>
                                      <p:tavLst>
                                        <p:tav tm="0">
                                          <p:val>
                                            <p:strVal val="hidden"/>
                                          </p:val>
                                        </p:tav>
                                        <p:tav tm="50000">
                                          <p:val>
                                            <p:strVal val="visible"/>
                                          </p:val>
                                        </p:tav>
                                      </p:tavLst>
                                    </p:anim>
                                  </p:childTnLst>
                                </p:cTn>
                              </p:par>
                              <p:par>
                                <p:cTn id="22" presetID="4" presetClass="entr" presetSubtype="16" fill="hold" grpId="0" nodeType="withEffect">
                                  <p:stCondLst>
                                    <p:cond delay="0"/>
                                  </p:stCondLst>
                                  <p:childTnLst>
                                    <p:set>
                                      <p:cBhvr>
                                        <p:cTn id="23" dur="1" fill="hold">
                                          <p:stCondLst>
                                            <p:cond delay="0"/>
                                          </p:stCondLst>
                                        </p:cTn>
                                        <p:tgtEl>
                                          <p:spTgt spid="85065"/>
                                        </p:tgtEl>
                                        <p:attrNameLst>
                                          <p:attrName>style.visibility</p:attrName>
                                        </p:attrNameLst>
                                      </p:cBhvr>
                                      <p:to>
                                        <p:strVal val="visible"/>
                                      </p:to>
                                    </p:set>
                                    <p:animEffect transition="in" filter="box(in)">
                                      <p:cBhvr>
                                        <p:cTn id="24" dur="500"/>
                                        <p:tgtEl>
                                          <p:spTgt spid="85065"/>
                                        </p:tgtEl>
                                      </p:cBhvr>
                                    </p:animEffect>
                                  </p:childTnLst>
                                </p:cTn>
                              </p:par>
                              <p:par>
                                <p:cTn id="25" presetID="35" presetClass="emph" presetSubtype="0" repeatCount="5000" fill="hold" grpId="1" nodeType="withEffect">
                                  <p:stCondLst>
                                    <p:cond delay="0"/>
                                  </p:stCondLst>
                                  <p:childTnLst>
                                    <p:anim calcmode="discrete" valueType="str">
                                      <p:cBhvr>
                                        <p:cTn id="26" dur="500" fill="hold"/>
                                        <p:tgtEl>
                                          <p:spTgt spid="8506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4998" grpId="1" animBg="1"/>
      <p:bldP spid="85000" grpId="0" animBg="1"/>
      <p:bldP spid="85000" grpId="1" animBg="1"/>
      <p:bldP spid="85055" grpId="0" animBg="1"/>
      <p:bldP spid="85055" grpId="1" animBg="1"/>
      <p:bldP spid="85065" grpId="0" animBg="1"/>
      <p:bldP spid="8506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pic>
        <p:nvPicPr>
          <p:cNvPr id="33794" name="Picture 2" descr="Kết quả hình ảnh cho một số ngành ở miền trung"/>
          <p:cNvPicPr>
            <a:picLocks noChangeAspect="1" noChangeArrowheads="1"/>
          </p:cNvPicPr>
          <p:nvPr/>
        </p:nvPicPr>
        <p:blipFill>
          <a:blip r:embed="rId2"/>
          <a:srcRect/>
          <a:stretch>
            <a:fillRect/>
          </a:stretch>
        </p:blipFill>
        <p:spPr bwMode="auto">
          <a:xfrm>
            <a:off x="1" y="1"/>
            <a:ext cx="4571999" cy="3276600"/>
          </a:xfrm>
          <a:prstGeom prst="rect">
            <a:avLst/>
          </a:prstGeom>
          <a:noFill/>
        </p:spPr>
      </p:pic>
      <p:pic>
        <p:nvPicPr>
          <p:cNvPr id="33796" name="Picture 4" descr="Kết quả hình ảnh cho một số ngành ở miền trung"/>
          <p:cNvPicPr>
            <a:picLocks noChangeAspect="1" noChangeArrowheads="1"/>
          </p:cNvPicPr>
          <p:nvPr/>
        </p:nvPicPr>
        <p:blipFill>
          <a:blip r:embed="rId3"/>
          <a:srcRect/>
          <a:stretch>
            <a:fillRect/>
          </a:stretch>
        </p:blipFill>
        <p:spPr bwMode="auto">
          <a:xfrm>
            <a:off x="4572000" y="0"/>
            <a:ext cx="4572000" cy="3200400"/>
          </a:xfrm>
          <a:prstGeom prst="rect">
            <a:avLst/>
          </a:prstGeom>
          <a:noFill/>
        </p:spPr>
      </p:pic>
      <p:pic>
        <p:nvPicPr>
          <p:cNvPr id="33798" name="Picture 6" descr="Hình ảnh có liên quan"/>
          <p:cNvPicPr>
            <a:picLocks noChangeAspect="1" noChangeArrowheads="1"/>
          </p:cNvPicPr>
          <p:nvPr/>
        </p:nvPicPr>
        <p:blipFill>
          <a:blip r:embed="rId4"/>
          <a:srcRect/>
          <a:stretch>
            <a:fillRect/>
          </a:stretch>
        </p:blipFill>
        <p:spPr bwMode="auto">
          <a:xfrm>
            <a:off x="0" y="3200400"/>
            <a:ext cx="4495800" cy="3657600"/>
          </a:xfrm>
          <a:prstGeom prst="rect">
            <a:avLst/>
          </a:prstGeom>
          <a:noFill/>
        </p:spPr>
      </p:pic>
      <p:pic>
        <p:nvPicPr>
          <p:cNvPr id="33800" name="Picture 8" descr="Kết quả hình ảnh cho một số ngành ở miền trung"/>
          <p:cNvPicPr>
            <a:picLocks noChangeAspect="1" noChangeArrowheads="1"/>
          </p:cNvPicPr>
          <p:nvPr/>
        </p:nvPicPr>
        <p:blipFill>
          <a:blip r:embed="rId5"/>
          <a:srcRect/>
          <a:stretch>
            <a:fillRect/>
          </a:stretch>
        </p:blipFill>
        <p:spPr bwMode="auto">
          <a:xfrm>
            <a:off x="4495800" y="3200400"/>
            <a:ext cx="4648200" cy="3657600"/>
          </a:xfrm>
          <a:prstGeom prst="rect">
            <a:avLst/>
          </a:prstGeom>
          <a:noFill/>
        </p:spPr>
      </p:pic>
    </p:spTree>
    <p:extLst>
      <p:ext uri="{BB962C8B-B14F-4D97-AF65-F5344CB8AC3E}">
        <p14:creationId xmlns:p14="http://schemas.microsoft.com/office/powerpoint/2010/main" val="876386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3" descr="lc5a9-mie1bb81n-trun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1484785"/>
            <a:ext cx="3923928"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7" descr="an-do-dong-dat-twitter-1451873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484784"/>
            <a:ext cx="5220072"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67544" y="323364"/>
            <a:ext cx="7848872" cy="646331"/>
          </a:xfrm>
          <a:prstGeom prst="rect">
            <a:avLst/>
          </a:prstGeom>
        </p:spPr>
        <p:txBody>
          <a:bodyPr wrap="square">
            <a:spAutoFit/>
          </a:bodyPr>
          <a:lstStyle/>
          <a:p>
            <a:pPr algn="ctr"/>
            <a:r>
              <a:rPr lang="en-US" sz="3600" b="1" dirty="0">
                <a:solidFill>
                  <a:srgbClr val="002060"/>
                </a:solidFill>
                <a:latin typeface="Times New Roman" pitchFamily="18" charset="0"/>
                <a:cs typeface="Times New Roman" pitchFamily="18" charset="0"/>
              </a:rPr>
              <a:t>Lũ lụt tại vùng duyên hải miền Trung</a:t>
            </a:r>
          </a:p>
        </p:txBody>
      </p:sp>
    </p:spTree>
    <p:extLst>
      <p:ext uri="{BB962C8B-B14F-4D97-AF65-F5344CB8AC3E}">
        <p14:creationId xmlns:p14="http://schemas.microsoft.com/office/powerpoint/2010/main" val="351360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4" presetClass="exit" presetSubtype="16" fill="hold" nodeType="withEffect">
                                  <p:stCondLst>
                                    <p:cond delay="0"/>
                                  </p:stCondLst>
                                  <p:childTnLst>
                                    <p:animEffect transition="out" filter="box(i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p:cNvSpPr>
            <a:spLocks noGrp="1" noChangeArrowheads="1"/>
          </p:cNvSpPr>
          <p:nvPr>
            <p:ph idx="1"/>
          </p:nvPr>
        </p:nvSpPr>
        <p:spPr bwMode="auto">
          <a:xfrm>
            <a:off x="395536" y="620688"/>
            <a:ext cx="8507288" cy="4104456"/>
          </a:xfrm>
          <a:prstGeom prst="star32">
            <a:avLst>
              <a:gd name="adj" fmla="val 37500"/>
            </a:avLst>
          </a:prstGeom>
          <a:solidFill>
            <a:srgbClr val="00FF00"/>
          </a:solidFill>
          <a:ln w="9525">
            <a:solidFill>
              <a:srgbClr val="00FF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buNone/>
            </a:pPr>
            <a:r>
              <a:rPr lang="en-US" sz="3600" b="1" dirty="0">
                <a:solidFill>
                  <a:srgbClr val="FF0000"/>
                </a:solidFill>
                <a:latin typeface="Times New Roman" panose="02020603050405020304" pitchFamily="18" charset="0"/>
                <a:cs typeface="Times New Roman" panose="02020603050405020304" pitchFamily="18" charset="0"/>
              </a:rPr>
              <a:t>Theo em cần làm gì để bảo vệ </a:t>
            </a:r>
          </a:p>
          <a:p>
            <a:pPr marL="0" indent="0" algn="ctr">
              <a:spcBef>
                <a:spcPct val="50000"/>
              </a:spcBef>
              <a:buNone/>
            </a:pPr>
            <a:r>
              <a:rPr lang="en-US" sz="3600" b="1" dirty="0">
                <a:solidFill>
                  <a:srgbClr val="FF0000"/>
                </a:solidFill>
                <a:latin typeface="Times New Roman" panose="02020603050405020304" pitchFamily="18" charset="0"/>
                <a:cs typeface="Times New Roman" panose="02020603050405020304" pitchFamily="18" charset="0"/>
              </a:rPr>
              <a:t>tài nguyên biển ,bảo vệ môi trường?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0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8" descr="màu trắ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41"/>
          <p:cNvGrpSpPr>
            <a:grpSpLocks/>
          </p:cNvGrpSpPr>
          <p:nvPr/>
        </p:nvGrpSpPr>
        <p:grpSpPr bwMode="auto">
          <a:xfrm>
            <a:off x="107504" y="116629"/>
            <a:ext cx="8920940" cy="5779189"/>
            <a:chOff x="288" y="2592"/>
            <a:chExt cx="5161" cy="1236"/>
          </a:xfrm>
        </p:grpSpPr>
        <p:pic>
          <p:nvPicPr>
            <p:cNvPr id="62474" name="Picture 237" descr="tải xuốn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 y="2869"/>
              <a:ext cx="1609"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238" descr="tải xuống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 y="2869"/>
              <a:ext cx="1770"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AutoShape 239"/>
            <p:cNvSpPr>
              <a:spLocks noChangeArrowheads="1"/>
            </p:cNvSpPr>
            <p:nvPr/>
          </p:nvSpPr>
          <p:spPr bwMode="auto">
            <a:xfrm>
              <a:off x="432" y="2592"/>
              <a:ext cx="4704" cy="216"/>
            </a:xfrm>
            <a:prstGeom prst="roundRect">
              <a:avLst>
                <a:gd name="adj" fmla="val 16667"/>
              </a:avLst>
            </a:prstGeom>
            <a:solidFill>
              <a:srgbClr val="FFFF00"/>
            </a:solidFill>
            <a:ln w="9525">
              <a:solidFill>
                <a:schemeClr val="tx1"/>
              </a:solidFill>
              <a:round/>
              <a:headEnd/>
              <a:tailEnd/>
            </a:ln>
          </p:spPr>
          <p:txBody>
            <a:bodyPr wrap="none" anchor="ctr"/>
            <a:lstStyle/>
            <a:p>
              <a:pPr algn="ctr"/>
              <a:r>
                <a:rPr lang="en-US" sz="2400" b="1" dirty="0">
                  <a:solidFill>
                    <a:schemeClr val="bg2"/>
                  </a:solidFill>
                  <a:latin typeface="Times New Roman" pitchFamily="18" charset="0"/>
                  <a:cs typeface="Times New Roman" pitchFamily="18" charset="0"/>
                </a:rPr>
                <a:t>Hãy bảo vệ môi trường vì cuộc sống của chúng ta</a:t>
              </a:r>
            </a:p>
          </p:txBody>
        </p:sp>
        <p:pic>
          <p:nvPicPr>
            <p:cNvPr id="62477" name="Picture 240" descr="tải xu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869"/>
              <a:ext cx="1708"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72" name="AutoShape 244">
            <a:hlinkClick r:id="" action="ppaction://noaction"/>
          </p:cNvPr>
          <p:cNvSpPr>
            <a:spLocks noChangeArrowheads="1"/>
          </p:cNvSpPr>
          <p:nvPr/>
        </p:nvSpPr>
        <p:spPr bwMode="auto">
          <a:xfrm>
            <a:off x="7239000" y="6400800"/>
            <a:ext cx="1447800" cy="457200"/>
          </a:xfrm>
          <a:prstGeom prst="leftArrow">
            <a:avLst>
              <a:gd name="adj1" fmla="val 50000"/>
              <a:gd name="adj2" fmla="val 79167"/>
            </a:avLst>
          </a:prstGeom>
          <a:solidFill>
            <a:srgbClr val="FF6600"/>
          </a:solidFill>
          <a:ln w="9525">
            <a:solidFill>
              <a:schemeClr val="tx1"/>
            </a:solidFill>
            <a:miter lim="800000"/>
            <a:headEnd/>
            <a:tailEnd/>
          </a:ln>
        </p:spPr>
        <p:txBody>
          <a:bodyPr wrap="none" anchor="ctr"/>
          <a:lstStyle/>
          <a:p>
            <a:pPr algn="ctr"/>
            <a:r>
              <a:rPr lang="en-US" b="1">
                <a:latin typeface="Times New Roman" pitchFamily="18" charset="0"/>
                <a:cs typeface="Times New Roman" pitchFamily="18" charset="0"/>
              </a:rPr>
              <a:t>Trở về</a:t>
            </a:r>
          </a:p>
        </p:txBody>
      </p:sp>
    </p:spTree>
    <p:extLst>
      <p:ext uri="{BB962C8B-B14F-4D97-AF65-F5344CB8AC3E}">
        <p14:creationId xmlns:p14="http://schemas.microsoft.com/office/powerpoint/2010/main" val="419172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93077" y="2341710"/>
            <a:ext cx="8382000" cy="2954655"/>
          </a:xfrm>
          <a:prstGeom prst="rect">
            <a:avLst/>
          </a:prstGeom>
          <a:gradFill rotWithShape="1">
            <a:gsLst>
              <a:gs pos="0">
                <a:srgbClr val="FFFF00"/>
              </a:gs>
              <a:gs pos="50000">
                <a:schemeClr val="bg1"/>
              </a:gs>
              <a:gs pos="100000">
                <a:srgbClr val="FFFF00"/>
              </a:gs>
            </a:gsLst>
            <a:lin ang="5400000" scaled="1"/>
          </a:gradFill>
          <a:ln w="12700">
            <a:solidFill>
              <a:srgbClr val="0000FF"/>
            </a:solidFill>
            <a:miter lim="800000"/>
            <a:headEnd/>
            <a:tailEnd/>
          </a:ln>
          <a:effectLst/>
        </p:spPr>
        <p:txBody>
          <a:bodyPr>
            <a:spAutoFit/>
          </a:bodyPr>
          <a:lstStyle/>
          <a:p>
            <a:pPr algn="just">
              <a:spcBef>
                <a:spcPct val="50000"/>
              </a:spcBef>
              <a:defRPr/>
            </a:pPr>
            <a:r>
              <a:rPr lang="en-US" sz="3600" b="1" dirty="0">
                <a:solidFill>
                  <a:srgbClr val="008000"/>
                </a:solidFill>
                <a:latin typeface="Times New Roman" pitchFamily="18" charset="0"/>
                <a:cs typeface="Times New Roman" pitchFamily="18" charset="0"/>
              </a:rPr>
              <a:t> </a:t>
            </a:r>
            <a:r>
              <a:rPr lang="en-US" sz="3600" b="1" dirty="0" smtClean="0">
                <a:solidFill>
                  <a:srgbClr val="008000"/>
                </a:solidFill>
                <a:latin typeface="Times New Roman" pitchFamily="18" charset="0"/>
                <a:cs typeface="Times New Roman" pitchFamily="18" charset="0"/>
              </a:rPr>
              <a:t>- </a:t>
            </a:r>
            <a:r>
              <a:rPr lang="en-US" sz="3200" b="1" dirty="0" smtClean="0">
                <a:solidFill>
                  <a:srgbClr val="008000"/>
                </a:solidFill>
                <a:latin typeface="Times New Roman" pitchFamily="18" charset="0"/>
                <a:cs typeface="Times New Roman" pitchFamily="18" charset="0"/>
              </a:rPr>
              <a:t>Sưu </a:t>
            </a:r>
            <a:r>
              <a:rPr lang="en-US" sz="3200" b="1" dirty="0">
                <a:solidFill>
                  <a:srgbClr val="008000"/>
                </a:solidFill>
                <a:latin typeface="Times New Roman" pitchFamily="18" charset="0"/>
                <a:cs typeface="Times New Roman" pitchFamily="18" charset="0"/>
              </a:rPr>
              <a:t>tầm tranh ảnh về hoạt động sản xuất của người dân ở đồng bằng duyên hải miền Trung</a:t>
            </a:r>
            <a:r>
              <a:rPr lang="en-US" sz="3200" b="1" dirty="0" smtClean="0">
                <a:solidFill>
                  <a:srgbClr val="008000"/>
                </a:solidFill>
                <a:latin typeface="Times New Roman" pitchFamily="18" charset="0"/>
                <a:cs typeface="Times New Roman" pitchFamily="18" charset="0"/>
              </a:rPr>
              <a:t>.</a:t>
            </a:r>
          </a:p>
          <a:p>
            <a:r>
              <a:rPr lang="en-US" sz="3200" b="1" dirty="0" smtClean="0">
                <a:solidFill>
                  <a:srgbClr val="FF0000"/>
                </a:solidFill>
                <a:latin typeface="Times New Roman" pitchFamily="18" charset="0"/>
                <a:cs typeface="Times New Roman" pitchFamily="18" charset="0"/>
              </a:rPr>
              <a:t>- Chuẩn </a:t>
            </a:r>
            <a:r>
              <a:rPr lang="en-US" sz="3200" b="1" dirty="0" err="1" smtClean="0">
                <a:solidFill>
                  <a:srgbClr val="FF0000"/>
                </a:solidFill>
                <a:latin typeface="Times New Roman" pitchFamily="18" charset="0"/>
                <a:cs typeface="Times New Roman" pitchFamily="18" charset="0"/>
              </a:rPr>
              <a:t>bị</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sau</a:t>
            </a:r>
            <a:r>
              <a:rPr lang="en-US" sz="3200" b="1" dirty="0" smtClean="0">
                <a:solidFill>
                  <a:srgbClr val="FF0000"/>
                </a:solidFill>
                <a:latin typeface="Times New Roman" pitchFamily="18" charset="0"/>
                <a:cs typeface="Times New Roman" pitchFamily="18" charset="0"/>
              </a:rPr>
              <a:t>:</a:t>
            </a:r>
            <a:r>
              <a:rPr lang="vi-VN" sz="3200" b="1" dirty="0" smtClean="0">
                <a:solidFill>
                  <a:srgbClr val="FF0000"/>
                </a:solidFill>
                <a:latin typeface="Times New Roman" pitchFamily="18" charset="0"/>
                <a:cs typeface="Times New Roman" pitchFamily="18" charset="0"/>
              </a:rPr>
              <a:t> THÀNH PHỐ HUẾ</a:t>
            </a:r>
            <a:endParaRPr lang="en-US" sz="3600" b="1" dirty="0">
              <a:solidFill>
                <a:srgbClr val="FF0000"/>
              </a:solidFill>
              <a:latin typeface="Times New Roman" pitchFamily="18" charset="0"/>
              <a:cs typeface="Times New Roman" pitchFamily="18" charset="0"/>
            </a:endParaRPr>
          </a:p>
          <a:p>
            <a:pPr algn="just">
              <a:spcBef>
                <a:spcPct val="50000"/>
              </a:spcBef>
              <a:defRPr/>
            </a:pPr>
            <a:endParaRPr lang="en-US" sz="3600" dirty="0">
              <a:solidFill>
                <a:srgbClr val="008000"/>
              </a:solidFill>
              <a:latin typeface="Times New Roman" pitchFamily="18" charset="0"/>
              <a:cs typeface="Times New Roman" pitchFamily="18" charset="0"/>
            </a:endParaRPr>
          </a:p>
        </p:txBody>
      </p:sp>
      <p:sp>
        <p:nvSpPr>
          <p:cNvPr id="7" name="Cloud Callout 6"/>
          <p:cNvSpPr/>
          <p:nvPr/>
        </p:nvSpPr>
        <p:spPr>
          <a:xfrm>
            <a:off x="3779912" y="548680"/>
            <a:ext cx="3352800" cy="1447800"/>
          </a:xfrm>
          <a:prstGeom prst="cloudCallout">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en-US" sz="4000" dirty="0">
                <a:solidFill>
                  <a:srgbClr val="00FF00"/>
                </a:solidFill>
              </a:rPr>
              <a:t>Dặn dò:</a:t>
            </a:r>
          </a:p>
        </p:txBody>
      </p:sp>
      <p:pic>
        <p:nvPicPr>
          <p:cNvPr id="20486" name="Picture 5" descr="book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914400"/>
            <a:ext cx="129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descr="Smiley-19-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8246" y="914400"/>
            <a:ext cx="10668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588823"/>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800" decel="100000"/>
                                        <p:tgtEl>
                                          <p:spTgt spid="6"/>
                                        </p:tgtEl>
                                      </p:cBhvr>
                                    </p:animEffect>
                                    <p:anim calcmode="lin" valueType="num">
                                      <p:cBhvr>
                                        <p:cTn id="14" dur="800" decel="100000" fill="hold"/>
                                        <p:tgtEl>
                                          <p:spTgt spid="6"/>
                                        </p:tgtEl>
                                        <p:attrNameLst>
                                          <p:attrName>style.rotation</p:attrName>
                                        </p:attrNameLst>
                                      </p:cBhvr>
                                      <p:tavLst>
                                        <p:tav tm="0">
                                          <p:val>
                                            <p:fltVal val="-90"/>
                                          </p:val>
                                        </p:tav>
                                        <p:tav tm="100000">
                                          <p:val>
                                            <p:fltVal val="0"/>
                                          </p:val>
                                        </p:tav>
                                      </p:tavLst>
                                    </p:anim>
                                    <p:anim calcmode="lin" valueType="num">
                                      <p:cBhvr>
                                        <p:cTn id="15" dur="800" decel="100000" fill="hold"/>
                                        <p:tgtEl>
                                          <p:spTgt spid="6"/>
                                        </p:tgtEl>
                                        <p:attrNameLst>
                                          <p:attrName>ppt_x</p:attrName>
                                        </p:attrNameLst>
                                      </p:cBhvr>
                                      <p:tavLst>
                                        <p:tav tm="0">
                                          <p:val>
                                            <p:strVal val="#ppt_x+0.4"/>
                                          </p:val>
                                        </p:tav>
                                        <p:tav tm="100000">
                                          <p:val>
                                            <p:strVal val="#ppt_x-0.05"/>
                                          </p:val>
                                        </p:tav>
                                      </p:tavLst>
                                    </p:anim>
                                    <p:anim calcmode="lin" valueType="num">
                                      <p:cBhvr>
                                        <p:cTn id="16" dur="800" decel="100000" fill="hold"/>
                                        <p:tgtEl>
                                          <p:spTgt spid="6"/>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am 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87500"/>
            <a:ext cx="56388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DollGirl_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657600"/>
            <a:ext cx="165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DollGirl_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657600"/>
            <a:ext cx="165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DollGirl_4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810000"/>
            <a:ext cx="152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DollGirl_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3940175"/>
            <a:ext cx="101758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dollcut12%20(7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13600" y="3886200"/>
            <a:ext cx="1460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Co nuoi day tre - To thanh phuong.mp3">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8229600" y="60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11[2]6432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tiere12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25146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20070910013147918"/>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47013" y="4038600"/>
            <a:ext cx="12969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2007091001301432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989193" y="152400"/>
            <a:ext cx="11795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3" descr="20070910013147758"/>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810000" y="-1524000"/>
            <a:ext cx="68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4" descr="465af3182431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4705350"/>
            <a:ext cx="11128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15" descr="465af35b3798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033463" cy="14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Co nuoi day tre - To thanh phuong.mp3">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8001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2" name="Co nuoi day tre - To thanh phuong.mp3">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83820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3" name="WordArt 23"/>
          <p:cNvSpPr>
            <a:spLocks noChangeArrowheads="1" noChangeShapeType="1" noTextEdit="1"/>
          </p:cNvSpPr>
          <p:nvPr/>
        </p:nvSpPr>
        <p:spPr bwMode="auto">
          <a:xfrm>
            <a:off x="251521" y="304800"/>
            <a:ext cx="8130480" cy="4191000"/>
          </a:xfrm>
          <a:prstGeom prst="rect">
            <a:avLst/>
          </a:prstGeom>
        </p:spPr>
        <p:txBody>
          <a:bodyPr wrap="none" fromWordArt="1">
            <a:prstTxWarp prst="textSlantUp">
              <a:avLst>
                <a:gd name="adj" fmla="val 55556"/>
              </a:avLst>
            </a:prstTxWarp>
          </a:bodyPr>
          <a:lstStyle/>
          <a:p>
            <a:pPr algn="ctr"/>
            <a:r>
              <a:rPr lang="vi-VN" sz="3200" kern="10" dirty="0">
                <a:ln w="9525">
                  <a:solidFill>
                    <a:srgbClr val="000000"/>
                  </a:solidFill>
                  <a:round/>
                  <a:headEnd/>
                  <a:tailEnd/>
                </a:ln>
                <a:solidFill>
                  <a:srgbClr val="FFFF00"/>
                </a:solidFill>
                <a:latin typeface="Times New Roman"/>
                <a:cs typeface="Times New Roman"/>
              </a:rPr>
              <a:t>Tiết học đến đây kết thúc. </a:t>
            </a:r>
          </a:p>
          <a:p>
            <a:pPr algn="ctr"/>
            <a:r>
              <a:rPr lang="vi-VN" sz="3200" kern="10" dirty="0">
                <a:ln w="9525">
                  <a:solidFill>
                    <a:srgbClr val="000000"/>
                  </a:solidFill>
                  <a:round/>
                  <a:headEnd/>
                  <a:tailEnd/>
                </a:ln>
                <a:solidFill>
                  <a:srgbClr val="FFFF00"/>
                </a:solidFill>
                <a:latin typeface="Times New Roman"/>
                <a:cs typeface="Times New Roman"/>
              </a:rPr>
              <a:t>Chúc </a:t>
            </a:r>
            <a:r>
              <a:rPr lang="vi-VN" sz="3200" kern="10" dirty="0" smtClean="0">
                <a:ln w="9525">
                  <a:solidFill>
                    <a:srgbClr val="000000"/>
                  </a:solidFill>
                  <a:round/>
                  <a:headEnd/>
                  <a:tailEnd/>
                </a:ln>
                <a:solidFill>
                  <a:srgbClr val="FFFF00"/>
                </a:solidFill>
                <a:latin typeface="Times New Roman"/>
                <a:cs typeface="Times New Roman"/>
              </a:rPr>
              <a:t>các em chăm ngoan!</a:t>
            </a:r>
            <a:endParaRPr lang="en-US" sz="3200" kern="10" dirty="0">
              <a:ln w="9525">
                <a:solidFill>
                  <a:srgbClr val="000000"/>
                </a:solidFill>
                <a:round/>
                <a:headEnd/>
                <a:tailEnd/>
              </a:ln>
              <a:solidFill>
                <a:srgbClr val="FFFF00"/>
              </a:solidFill>
              <a:latin typeface="Times New Roman"/>
              <a:cs typeface="Times New Roman"/>
            </a:endParaRPr>
          </a:p>
        </p:txBody>
      </p:sp>
    </p:spTree>
    <p:extLst>
      <p:ext uri="{BB962C8B-B14F-4D97-AF65-F5344CB8AC3E}">
        <p14:creationId xmlns:p14="http://schemas.microsoft.com/office/powerpoint/2010/main" val="2703872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38263"/>
                                        </p:tgtEl>
                                        <p:attrNameLst>
                                          <p:attrName>style.visibility</p:attrName>
                                        </p:attrNameLst>
                                      </p:cBhvr>
                                      <p:to>
                                        <p:strVal val="visible"/>
                                      </p:to>
                                    </p:set>
                                    <p:animEffect transition="in" filter="fade">
                                      <p:cBhvr>
                                        <p:cTn id="7" dur="770" decel="100000"/>
                                        <p:tgtEl>
                                          <p:spTgt spid="138263"/>
                                        </p:tgtEl>
                                      </p:cBhvr>
                                    </p:animEffect>
                                    <p:animScale>
                                      <p:cBhvr>
                                        <p:cTn id="8" dur="770" decel="100000"/>
                                        <p:tgtEl>
                                          <p:spTgt spid="138263"/>
                                        </p:tgtEl>
                                      </p:cBhvr>
                                      <p:from x="10000" y="10000"/>
                                      <p:to x="200000" y="450000"/>
                                    </p:animScale>
                                    <p:animScale>
                                      <p:cBhvr>
                                        <p:cTn id="9" dur="1230" accel="100000" fill="hold">
                                          <p:stCondLst>
                                            <p:cond delay="770"/>
                                          </p:stCondLst>
                                        </p:cTn>
                                        <p:tgtEl>
                                          <p:spTgt spid="138263"/>
                                        </p:tgtEl>
                                      </p:cBhvr>
                                      <p:from x="200000" y="450000"/>
                                      <p:to x="100000" y="100000"/>
                                    </p:animScale>
                                    <p:set>
                                      <p:cBhvr>
                                        <p:cTn id="10" dur="770" fill="hold"/>
                                        <p:tgtEl>
                                          <p:spTgt spid="138263"/>
                                        </p:tgtEl>
                                        <p:attrNameLst>
                                          <p:attrName>ppt_x</p:attrName>
                                        </p:attrNameLst>
                                      </p:cBhvr>
                                      <p:to>
                                        <p:strVal val="(0.5)"/>
                                      </p:to>
                                    </p:set>
                                    <p:anim from="(0.5)" to="(#ppt_x)" calcmode="lin" valueType="num">
                                      <p:cBhvr>
                                        <p:cTn id="11" dur="1230" accel="100000" fill="hold">
                                          <p:stCondLst>
                                            <p:cond delay="770"/>
                                          </p:stCondLst>
                                        </p:cTn>
                                        <p:tgtEl>
                                          <p:spTgt spid="138263"/>
                                        </p:tgtEl>
                                        <p:attrNameLst>
                                          <p:attrName>ppt_x</p:attrName>
                                        </p:attrNameLst>
                                      </p:cBhvr>
                                    </p:anim>
                                    <p:set>
                                      <p:cBhvr>
                                        <p:cTn id="12" dur="770" fill="hold"/>
                                        <p:tgtEl>
                                          <p:spTgt spid="138263"/>
                                        </p:tgtEl>
                                        <p:attrNameLst>
                                          <p:attrName>ppt_y</p:attrName>
                                        </p:attrNameLst>
                                      </p:cBhvr>
                                      <p:to>
                                        <p:strVal val="(#ppt_y+0.4)"/>
                                      </p:to>
                                    </p:set>
                                    <p:anim from="(#ppt_y+0.4)" to="(#ppt_y)" calcmode="lin" valueType="num">
                                      <p:cBhvr>
                                        <p:cTn id="13" dur="1230" accel="100000" fill="hold">
                                          <p:stCondLst>
                                            <p:cond delay="770"/>
                                          </p:stCondLst>
                                        </p:cTn>
                                        <p:tgtEl>
                                          <p:spTgt spid="138263"/>
                                        </p:tgtEl>
                                        <p:attrNameLst>
                                          <p:attrName>ppt_y</p:attrName>
                                        </p:attrNameLst>
                                      </p:cBhvr>
                                    </p:anim>
                                  </p:childTnLst>
                                </p:cTn>
                              </p:par>
                            </p:childTnLst>
                          </p:cTn>
                        </p:par>
                        <p:par>
                          <p:cTn id="14" fill="hold" nodeType="afterGroup">
                            <p:stCondLst>
                              <p:cond delay="2000"/>
                            </p:stCondLst>
                            <p:childTnLst>
                              <p:par>
                                <p:cTn id="15" presetID="1" presetClass="mediacall" presetSubtype="0" fill="hold" nodeType="afterEffect">
                                  <p:stCondLst>
                                    <p:cond delay="0"/>
                                  </p:stCondLst>
                                  <p:childTnLst>
                                    <p:cmd type="call" cmd="playFrom(0.0)">
                                      <p:cBhvr>
                                        <p:cTn id="16" dur="223721" fill="hold"/>
                                        <p:tgtEl>
                                          <p:spTgt spid="138248"/>
                                        </p:tgtEl>
                                      </p:cBhvr>
                                    </p:cmd>
                                  </p:childTnLst>
                                </p:cTn>
                              </p:par>
                            </p:childTnLst>
                          </p:cTn>
                        </p:par>
                        <p:par>
                          <p:cTn id="17" fill="hold" nodeType="afterGroup">
                            <p:stCondLst>
                              <p:cond delay="225721"/>
                            </p:stCondLst>
                            <p:childTnLst>
                              <p:par>
                                <p:cTn id="18" presetID="1" presetClass="mediacall" presetSubtype="0" fill="hold" nodeType="afterEffect">
                                  <p:stCondLst>
                                    <p:cond delay="0"/>
                                  </p:stCondLst>
                                  <p:childTnLst>
                                    <p:cmd type="call" cmd="playFrom(0.0)">
                                      <p:cBhvr>
                                        <p:cTn id="19" dur="223721" fill="hold"/>
                                        <p:tgtEl>
                                          <p:spTgt spid="138256"/>
                                        </p:tgtEl>
                                      </p:cBhvr>
                                    </p:cmd>
                                  </p:childTnLst>
                                </p:cTn>
                              </p:par>
                            </p:childTnLst>
                          </p:cTn>
                        </p:par>
                        <p:par>
                          <p:cTn id="20" fill="hold" nodeType="afterGroup">
                            <p:stCondLst>
                              <p:cond delay="449442"/>
                            </p:stCondLst>
                            <p:childTnLst>
                              <p:par>
                                <p:cTn id="21" presetID="1" presetClass="mediacall" presetSubtype="0" fill="hold" nodeType="afterEffect">
                                  <p:stCondLst>
                                    <p:cond delay="0"/>
                                  </p:stCondLst>
                                  <p:childTnLst>
                                    <p:cmd type="call" cmd="playFrom(0.0)">
                                      <p:cBhvr>
                                        <p:cTn id="22" dur="223721" fill="hold"/>
                                        <p:tgtEl>
                                          <p:spTgt spid="1382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38248"/>
                </p:tgtEl>
              </p:cMediaNode>
            </p:audio>
            <p:audio>
              <p:cMediaNode>
                <p:cTn id="24"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38256"/>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38262"/>
                </p:tgtEl>
              </p:cMediaNode>
            </p:audio>
          </p:childTnLst>
        </p:cTn>
      </p:par>
    </p:tnLst>
    <p:bldLst>
      <p:bldP spid="1382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09" name="Text Box 33"/>
          <p:cNvSpPr txBox="1">
            <a:spLocks noChangeArrowheads="1"/>
          </p:cNvSpPr>
          <p:nvPr/>
        </p:nvSpPr>
        <p:spPr bwMode="auto">
          <a:xfrm>
            <a:off x="329876" y="2308086"/>
            <a:ext cx="8825879" cy="1938992"/>
          </a:xfrm>
          <a:prstGeom prst="rect">
            <a:avLst/>
          </a:prstGeom>
          <a:noFill/>
          <a:ln>
            <a:noFill/>
          </a:ln>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spcBef>
                <a:spcPct val="50000"/>
              </a:spcBef>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ít</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hơn</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dân</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số</a:t>
            </a:r>
            <a:r>
              <a:rPr lang="en-US" sz="4000" u="sng" dirty="0">
                <a:latin typeface="Times New Roman" panose="02020603050405020304" pitchFamily="18" charset="0"/>
                <a:cs typeface="Times New Roman" panose="02020603050405020304" pitchFamily="18" charset="0"/>
              </a:rPr>
              <a:t> ở </a:t>
            </a:r>
            <a:r>
              <a:rPr lang="en-US" sz="4000" u="sng" dirty="0" err="1">
                <a:latin typeface="Times New Roman" panose="02020603050405020304" pitchFamily="18" charset="0"/>
                <a:cs typeface="Times New Roman" panose="02020603050405020304" pitchFamily="18" charset="0"/>
              </a:rPr>
              <a:t>đồng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bằng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Bắc</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Bộ</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và</a:t>
            </a:r>
            <a:r>
              <a:rPr lang="en-US" sz="4000" u="sng" dirty="0">
                <a:latin typeface="Times New Roman" panose="02020603050405020304" pitchFamily="18" charset="0"/>
                <a:cs typeface="Times New Roman" panose="02020603050405020304" pitchFamily="18" charset="0"/>
              </a:rPr>
              <a:t> Nam </a:t>
            </a:r>
            <a:r>
              <a:rPr lang="en-US" sz="4000" u="sng" dirty="0" err="1">
                <a:latin typeface="Times New Roman" panose="02020603050405020304" pitchFamily="18" charset="0"/>
                <a:cs typeface="Times New Roman" panose="02020603050405020304" pitchFamily="18" charset="0"/>
              </a:rPr>
              <a:t>Bộ</a:t>
            </a:r>
            <a:r>
              <a:rPr lang="en-US" sz="4000" u="sng" dirty="0" smtClean="0">
                <a:latin typeface="Times New Roman" panose="02020603050405020304" pitchFamily="18" charset="0"/>
                <a:cs typeface="Times New Roman" panose="02020603050405020304" pitchFamily="18" charset="0"/>
              </a:rPr>
              <a:t>.</a:t>
            </a:r>
            <a:endParaRPr lang="en-US" sz="4000" u="sng" dirty="0">
              <a:latin typeface="Times New Roman" panose="02020603050405020304" pitchFamily="18" charset="0"/>
              <a:cs typeface="Times New Roman" panose="02020603050405020304" pitchFamily="18" charset="0"/>
            </a:endParaRPr>
          </a:p>
        </p:txBody>
      </p:sp>
      <p:sp>
        <p:nvSpPr>
          <p:cNvPr id="127010" name="Text Box 34"/>
          <p:cNvSpPr txBox="1">
            <a:spLocks noChangeArrowheads="1"/>
          </p:cNvSpPr>
          <p:nvPr/>
        </p:nvSpPr>
        <p:spPr bwMode="auto">
          <a:xfrm>
            <a:off x="329876" y="4509120"/>
            <a:ext cx="8663759" cy="1938992"/>
          </a:xfrm>
          <a:prstGeom prst="rect">
            <a:avLst/>
          </a:prstGeom>
          <a:noFill/>
          <a:ln>
            <a:noFill/>
          </a:ln>
          <a:effectLst/>
          <a:extLst>
            <a:ext uri="{909E8E84-426E-40DD-AFC4-6F175D3DCCD1}">
              <a14:hiddenFill xmlns:a14="http://schemas.microsoft.com/office/drawing/2010/main">
                <a:solidFill>
                  <a:srgbClr val="66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số của đồng bằng duyên hải miền Trung </a:t>
            </a:r>
            <a:r>
              <a:rPr lang="en-US" sz="4000" u="sng" dirty="0">
                <a:latin typeface="Times New Roman" panose="02020603050405020304" pitchFamily="18" charset="0"/>
                <a:cs typeface="Times New Roman" panose="02020603050405020304" pitchFamily="18" charset="0"/>
              </a:rPr>
              <a:t>nhiều hơn dân số ở vùng núi </a:t>
            </a:r>
            <a:r>
              <a:rPr lang="en-US" sz="4000" u="sng" dirty="0" err="1">
                <a:latin typeface="Times New Roman" panose="02020603050405020304" pitchFamily="18" charset="0"/>
                <a:cs typeface="Times New Roman" panose="02020603050405020304" pitchFamily="18" charset="0"/>
              </a:rPr>
              <a:t>Trường</a:t>
            </a:r>
            <a:r>
              <a:rPr lang="en-US" sz="4000" u="sng" dirty="0">
                <a:latin typeface="Times New Roman" panose="02020603050405020304" pitchFamily="18" charset="0"/>
                <a:cs typeface="Times New Roman" panose="02020603050405020304" pitchFamily="18" charset="0"/>
              </a:rPr>
              <a:t> </a:t>
            </a:r>
            <a:r>
              <a:rPr lang="en-US" sz="4000" u="sng" dirty="0" err="1" smtClean="0">
                <a:latin typeface="Times New Roman" panose="02020603050405020304" pitchFamily="18" charset="0"/>
                <a:cs typeface="Times New Roman" panose="02020603050405020304" pitchFamily="18" charset="0"/>
              </a:rPr>
              <a:t>Sơn</a:t>
            </a:r>
            <a:r>
              <a:rPr lang="en-US" sz="4000" u="sng" dirty="0">
                <a:latin typeface="Times New Roman" panose="02020603050405020304" pitchFamily="18" charset="0"/>
                <a:cs typeface="Times New Roman" panose="02020603050405020304" pitchFamily="18" charset="0"/>
              </a:rPr>
              <a:t>.</a:t>
            </a:r>
          </a:p>
        </p:txBody>
      </p:sp>
      <p:sp>
        <p:nvSpPr>
          <p:cNvPr id="7" name="Text Box 48"/>
          <p:cNvSpPr txBox="1">
            <a:spLocks noChangeArrowheads="1"/>
          </p:cNvSpPr>
          <p:nvPr/>
        </p:nvSpPr>
        <p:spPr bwMode="auto">
          <a:xfrm>
            <a:off x="179512" y="875914"/>
            <a:ext cx="8964488" cy="954107"/>
          </a:xfrm>
          <a:prstGeom prst="rect">
            <a:avLst/>
          </a:prstGeom>
          <a:solidFill>
            <a:schemeClr val="bg1"/>
          </a:solidFill>
          <a:ln w="9525">
            <a:solidFill>
              <a:schemeClr val="bg1"/>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a:t>
            </a:r>
            <a:r>
              <a:rPr lang="en-US" sz="2800" b="1" dirty="0" err="1" smtClean="0">
                <a:solidFill>
                  <a:srgbClr val="0000FF"/>
                </a:solidFill>
                <a:latin typeface="Times New Roman" pitchFamily="18" charset="0"/>
                <a:cs typeface="Times New Roman" pitchFamily="18" charset="0"/>
              </a:rPr>
              <a:t>ài</a:t>
            </a:r>
            <a:r>
              <a:rPr lang="en-US" sz="2800" b="1" dirty="0" smtClean="0">
                <a:solidFill>
                  <a:srgbClr val="0000FF"/>
                </a:solidFill>
                <a:latin typeface="Times New Roman" pitchFamily="18" charset="0"/>
                <a:cs typeface="Times New Roman" pitchFamily="18" charset="0"/>
              </a:rPr>
              <a:t> 25: </a:t>
            </a:r>
            <a:r>
              <a:rPr lang="en-US" sz="2800" b="1" dirty="0" err="1" smtClean="0">
                <a:solidFill>
                  <a:srgbClr val="0000FF"/>
                </a:solidFill>
                <a:latin typeface="Times New Roman" pitchFamily="18" charset="0"/>
                <a:cs typeface="Times New Roman" pitchFamily="18" charset="0"/>
              </a:rPr>
              <a:t>Người</a:t>
            </a:r>
            <a:r>
              <a:rPr lang="en-US" sz="2800" b="1" dirty="0" smtClean="0">
                <a:solidFill>
                  <a:srgbClr val="0000FF"/>
                </a:solidFill>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dân và hoạt động sản xuất ở đồng bằng duyên hải miền Trung</a:t>
            </a:r>
          </a:p>
        </p:txBody>
      </p:sp>
    </p:spTree>
    <p:extLst>
      <p:ext uri="{BB962C8B-B14F-4D97-AF65-F5344CB8AC3E}">
        <p14:creationId xmlns:p14="http://schemas.microsoft.com/office/powerpoint/2010/main" val="1391357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7009"/>
                                        </p:tgtEl>
                                        <p:attrNameLst>
                                          <p:attrName>style.visibility</p:attrName>
                                        </p:attrNameLst>
                                      </p:cBhvr>
                                      <p:to>
                                        <p:strVal val="visible"/>
                                      </p:to>
                                    </p:set>
                                    <p:animEffect transition="in" filter="wipe(down)">
                                      <p:cBhvr>
                                        <p:cTn id="7" dur="580">
                                          <p:stCondLst>
                                            <p:cond delay="0"/>
                                          </p:stCondLst>
                                        </p:cTn>
                                        <p:tgtEl>
                                          <p:spTgt spid="127009"/>
                                        </p:tgtEl>
                                      </p:cBhvr>
                                    </p:animEffect>
                                    <p:anim calcmode="lin" valueType="num">
                                      <p:cBhvr>
                                        <p:cTn id="8" dur="1822" tmFilter="0,0; 0.14,0.36; 0.43,0.73; 0.71,0.91; 1.0,1.0">
                                          <p:stCondLst>
                                            <p:cond delay="0"/>
                                          </p:stCondLst>
                                        </p:cTn>
                                        <p:tgtEl>
                                          <p:spTgt spid="12700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700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700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700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7009"/>
                                        </p:tgtEl>
                                        <p:attrNameLst>
                                          <p:attrName>ppt_y</p:attrName>
                                        </p:attrNameLst>
                                      </p:cBhvr>
                                      <p:tavLst>
                                        <p:tav tm="0" fmla="#ppt_y-sin(pi*$)/81">
                                          <p:val>
                                            <p:fltVal val="0"/>
                                          </p:val>
                                        </p:tav>
                                        <p:tav tm="100000">
                                          <p:val>
                                            <p:fltVal val="1"/>
                                          </p:val>
                                        </p:tav>
                                      </p:tavLst>
                                    </p:anim>
                                    <p:animScale>
                                      <p:cBhvr>
                                        <p:cTn id="13" dur="26">
                                          <p:stCondLst>
                                            <p:cond delay="650"/>
                                          </p:stCondLst>
                                        </p:cTn>
                                        <p:tgtEl>
                                          <p:spTgt spid="127009"/>
                                        </p:tgtEl>
                                      </p:cBhvr>
                                      <p:to x="100000" y="60000"/>
                                    </p:animScale>
                                    <p:animScale>
                                      <p:cBhvr>
                                        <p:cTn id="14" dur="166" decel="50000">
                                          <p:stCondLst>
                                            <p:cond delay="676"/>
                                          </p:stCondLst>
                                        </p:cTn>
                                        <p:tgtEl>
                                          <p:spTgt spid="127009"/>
                                        </p:tgtEl>
                                      </p:cBhvr>
                                      <p:to x="100000" y="100000"/>
                                    </p:animScale>
                                    <p:animScale>
                                      <p:cBhvr>
                                        <p:cTn id="15" dur="26">
                                          <p:stCondLst>
                                            <p:cond delay="1312"/>
                                          </p:stCondLst>
                                        </p:cTn>
                                        <p:tgtEl>
                                          <p:spTgt spid="127009"/>
                                        </p:tgtEl>
                                      </p:cBhvr>
                                      <p:to x="100000" y="80000"/>
                                    </p:animScale>
                                    <p:animScale>
                                      <p:cBhvr>
                                        <p:cTn id="16" dur="166" decel="50000">
                                          <p:stCondLst>
                                            <p:cond delay="1338"/>
                                          </p:stCondLst>
                                        </p:cTn>
                                        <p:tgtEl>
                                          <p:spTgt spid="127009"/>
                                        </p:tgtEl>
                                      </p:cBhvr>
                                      <p:to x="100000" y="100000"/>
                                    </p:animScale>
                                    <p:animScale>
                                      <p:cBhvr>
                                        <p:cTn id="17" dur="26">
                                          <p:stCondLst>
                                            <p:cond delay="1642"/>
                                          </p:stCondLst>
                                        </p:cTn>
                                        <p:tgtEl>
                                          <p:spTgt spid="127009"/>
                                        </p:tgtEl>
                                      </p:cBhvr>
                                      <p:to x="100000" y="90000"/>
                                    </p:animScale>
                                    <p:animScale>
                                      <p:cBhvr>
                                        <p:cTn id="18" dur="166" decel="50000">
                                          <p:stCondLst>
                                            <p:cond delay="1668"/>
                                          </p:stCondLst>
                                        </p:cTn>
                                        <p:tgtEl>
                                          <p:spTgt spid="127009"/>
                                        </p:tgtEl>
                                      </p:cBhvr>
                                      <p:to x="100000" y="100000"/>
                                    </p:animScale>
                                    <p:animScale>
                                      <p:cBhvr>
                                        <p:cTn id="19" dur="26">
                                          <p:stCondLst>
                                            <p:cond delay="1808"/>
                                          </p:stCondLst>
                                        </p:cTn>
                                        <p:tgtEl>
                                          <p:spTgt spid="127009"/>
                                        </p:tgtEl>
                                      </p:cBhvr>
                                      <p:to x="100000" y="95000"/>
                                    </p:animScale>
                                    <p:animScale>
                                      <p:cBhvr>
                                        <p:cTn id="20" dur="166" decel="50000">
                                          <p:stCondLst>
                                            <p:cond delay="1834"/>
                                          </p:stCondLst>
                                        </p:cTn>
                                        <p:tgtEl>
                                          <p:spTgt spid="12700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27010"/>
                                        </p:tgtEl>
                                        <p:attrNameLst>
                                          <p:attrName>style.visibility</p:attrName>
                                        </p:attrNameLst>
                                      </p:cBhvr>
                                      <p:to>
                                        <p:strVal val="visible"/>
                                      </p:to>
                                    </p:set>
                                    <p:animEffect transition="in" filter="fade">
                                      <p:cBhvr>
                                        <p:cTn id="25" dur="1000"/>
                                        <p:tgtEl>
                                          <p:spTgt spid="127010"/>
                                        </p:tgtEl>
                                      </p:cBhvr>
                                    </p:animEffect>
                                    <p:anim calcmode="lin" valueType="num">
                                      <p:cBhvr>
                                        <p:cTn id="26" dur="1000" fill="hold"/>
                                        <p:tgtEl>
                                          <p:spTgt spid="127010"/>
                                        </p:tgtEl>
                                        <p:attrNameLst>
                                          <p:attrName>ppt_x</p:attrName>
                                        </p:attrNameLst>
                                      </p:cBhvr>
                                      <p:tavLst>
                                        <p:tav tm="0">
                                          <p:val>
                                            <p:strVal val="#ppt_x"/>
                                          </p:val>
                                        </p:tav>
                                        <p:tav tm="100000">
                                          <p:val>
                                            <p:strVal val="#ppt_x"/>
                                          </p:val>
                                        </p:tav>
                                      </p:tavLst>
                                    </p:anim>
                                    <p:anim calcmode="lin" valueType="num">
                                      <p:cBhvr>
                                        <p:cTn id="27" dur="1000" fill="hold"/>
                                        <p:tgtEl>
                                          <p:spTgt spid="1270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09" grpId="0"/>
      <p:bldP spid="1270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Luoc do phan bo dan cu va do thi Viet Nam nam 1999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487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ChangeArrowheads="1"/>
          </p:cNvSpPr>
          <p:nvPr/>
        </p:nvSpPr>
        <p:spPr bwMode="auto">
          <a:xfrm>
            <a:off x="1219200" y="6338888"/>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400" b="1">
                <a:solidFill>
                  <a:srgbClr val="660066"/>
                </a:solidFill>
                <a:latin typeface="Times New Roman" pitchFamily="18" charset="0"/>
                <a:cs typeface="Times New Roman" pitchFamily="18" charset="0"/>
              </a:rPr>
              <a:t>Lược đồ phân bố dân cư Việt Nam</a:t>
            </a:r>
          </a:p>
        </p:txBody>
      </p:sp>
      <p:sp>
        <p:nvSpPr>
          <p:cNvPr id="84998" name="Freeform 6"/>
          <p:cNvSpPr>
            <a:spLocks/>
          </p:cNvSpPr>
          <p:nvPr/>
        </p:nvSpPr>
        <p:spPr bwMode="auto">
          <a:xfrm>
            <a:off x="3657600" y="1447800"/>
            <a:ext cx="2003425" cy="3849688"/>
          </a:xfrm>
          <a:custGeom>
            <a:avLst/>
            <a:gdLst>
              <a:gd name="T0" fmla="*/ 2147483647 w 1262"/>
              <a:gd name="T1" fmla="*/ 2147483647 h 2425"/>
              <a:gd name="T2" fmla="*/ 2147483647 w 1262"/>
              <a:gd name="T3" fmla="*/ 2147483647 h 2425"/>
              <a:gd name="T4" fmla="*/ 2147483647 w 1262"/>
              <a:gd name="T5" fmla="*/ 2147483647 h 2425"/>
              <a:gd name="T6" fmla="*/ 2147483647 w 1262"/>
              <a:gd name="T7" fmla="*/ 2147483647 h 2425"/>
              <a:gd name="T8" fmla="*/ 2147483647 w 1262"/>
              <a:gd name="T9" fmla="*/ 2147483647 h 2425"/>
              <a:gd name="T10" fmla="*/ 2147483647 w 1262"/>
              <a:gd name="T11" fmla="*/ 2147483647 h 2425"/>
              <a:gd name="T12" fmla="*/ 2147483647 w 1262"/>
              <a:gd name="T13" fmla="*/ 2147483647 h 2425"/>
              <a:gd name="T14" fmla="*/ 2147483647 w 1262"/>
              <a:gd name="T15" fmla="*/ 2147483647 h 2425"/>
              <a:gd name="T16" fmla="*/ 2147483647 w 1262"/>
              <a:gd name="T17" fmla="*/ 2147483647 h 2425"/>
              <a:gd name="T18" fmla="*/ 2147483647 w 1262"/>
              <a:gd name="T19" fmla="*/ 2147483647 h 2425"/>
              <a:gd name="T20" fmla="*/ 2147483647 w 1262"/>
              <a:gd name="T21" fmla="*/ 2147483647 h 2425"/>
              <a:gd name="T22" fmla="*/ 2147483647 w 1262"/>
              <a:gd name="T23" fmla="*/ 2147483647 h 2425"/>
              <a:gd name="T24" fmla="*/ 2147483647 w 1262"/>
              <a:gd name="T25" fmla="*/ 2147483647 h 2425"/>
              <a:gd name="T26" fmla="*/ 2147483647 w 1262"/>
              <a:gd name="T27" fmla="*/ 2147483647 h 2425"/>
              <a:gd name="T28" fmla="*/ 2147483647 w 1262"/>
              <a:gd name="T29" fmla="*/ 2147483647 h 2425"/>
              <a:gd name="T30" fmla="*/ 2147483647 w 1262"/>
              <a:gd name="T31" fmla="*/ 2147483647 h 2425"/>
              <a:gd name="T32" fmla="*/ 2147483647 w 1262"/>
              <a:gd name="T33" fmla="*/ 2147483647 h 2425"/>
              <a:gd name="T34" fmla="*/ 2147483647 w 1262"/>
              <a:gd name="T35" fmla="*/ 2147483647 h 2425"/>
              <a:gd name="T36" fmla="*/ 2147483647 w 1262"/>
              <a:gd name="T37" fmla="*/ 2147483647 h 2425"/>
              <a:gd name="T38" fmla="*/ 2147483647 w 1262"/>
              <a:gd name="T39" fmla="*/ 2147483647 h 2425"/>
              <a:gd name="T40" fmla="*/ 2147483647 w 1262"/>
              <a:gd name="T41" fmla="*/ 2147483647 h 2425"/>
              <a:gd name="T42" fmla="*/ 2147483647 w 1262"/>
              <a:gd name="T43" fmla="*/ 2147483647 h 2425"/>
              <a:gd name="T44" fmla="*/ 2147483647 w 1262"/>
              <a:gd name="T45" fmla="*/ 2147483647 h 2425"/>
              <a:gd name="T46" fmla="*/ 2147483647 w 1262"/>
              <a:gd name="T47" fmla="*/ 2147483647 h 2425"/>
              <a:gd name="T48" fmla="*/ 2147483647 w 1262"/>
              <a:gd name="T49" fmla="*/ 2147483647 h 2425"/>
              <a:gd name="T50" fmla="*/ 2147483647 w 1262"/>
              <a:gd name="T51" fmla="*/ 2147483647 h 2425"/>
              <a:gd name="T52" fmla="*/ 2147483647 w 1262"/>
              <a:gd name="T53" fmla="*/ 2147483647 h 2425"/>
              <a:gd name="T54" fmla="*/ 2147483647 w 1262"/>
              <a:gd name="T55" fmla="*/ 2147483647 h 2425"/>
              <a:gd name="T56" fmla="*/ 2147483647 w 1262"/>
              <a:gd name="T57" fmla="*/ 2147483647 h 2425"/>
              <a:gd name="T58" fmla="*/ 2147483647 w 1262"/>
              <a:gd name="T59" fmla="*/ 2147483647 h 2425"/>
              <a:gd name="T60" fmla="*/ 2147483647 w 1262"/>
              <a:gd name="T61" fmla="*/ 2147483647 h 2425"/>
              <a:gd name="T62" fmla="*/ 2147483647 w 1262"/>
              <a:gd name="T63" fmla="*/ 2147483647 h 2425"/>
              <a:gd name="T64" fmla="*/ 2147483647 w 1262"/>
              <a:gd name="T65" fmla="*/ 2147483647 h 2425"/>
              <a:gd name="T66" fmla="*/ 2147483647 w 1262"/>
              <a:gd name="T67" fmla="*/ 2147483647 h 2425"/>
              <a:gd name="T68" fmla="*/ 2147483647 w 1262"/>
              <a:gd name="T69" fmla="*/ 2147483647 h 2425"/>
              <a:gd name="T70" fmla="*/ 2147483647 w 1262"/>
              <a:gd name="T71" fmla="*/ 2147483647 h 2425"/>
              <a:gd name="T72" fmla="*/ 2147483647 w 1262"/>
              <a:gd name="T73" fmla="*/ 2147483647 h 2425"/>
              <a:gd name="T74" fmla="*/ 2147483647 w 1262"/>
              <a:gd name="T75" fmla="*/ 2147483647 h 2425"/>
              <a:gd name="T76" fmla="*/ 2147483647 w 1262"/>
              <a:gd name="T77" fmla="*/ 2147483647 h 2425"/>
              <a:gd name="T78" fmla="*/ 2147483647 w 1262"/>
              <a:gd name="T79" fmla="*/ 2147483647 h 2425"/>
              <a:gd name="T80" fmla="*/ 2147483647 w 1262"/>
              <a:gd name="T81" fmla="*/ 2147483647 h 2425"/>
              <a:gd name="T82" fmla="*/ 2147483647 w 1262"/>
              <a:gd name="T83" fmla="*/ 2147483647 h 2425"/>
              <a:gd name="T84" fmla="*/ 2147483647 w 1262"/>
              <a:gd name="T85" fmla="*/ 2147483647 h 2425"/>
              <a:gd name="T86" fmla="*/ 2147483647 w 1262"/>
              <a:gd name="T87" fmla="*/ 2147483647 h 2425"/>
              <a:gd name="T88" fmla="*/ 2147483647 w 1262"/>
              <a:gd name="T89" fmla="*/ 2147483647 h 2425"/>
              <a:gd name="T90" fmla="*/ 2147483647 w 1262"/>
              <a:gd name="T91" fmla="*/ 2147483647 h 2425"/>
              <a:gd name="T92" fmla="*/ 2147483647 w 1262"/>
              <a:gd name="T93" fmla="*/ 2147483647 h 2425"/>
              <a:gd name="T94" fmla="*/ 2147483647 w 1262"/>
              <a:gd name="T95" fmla="*/ 2147483647 h 2425"/>
              <a:gd name="T96" fmla="*/ 2147483647 w 1262"/>
              <a:gd name="T97" fmla="*/ 2147483647 h 2425"/>
              <a:gd name="T98" fmla="*/ 2147483647 w 1262"/>
              <a:gd name="T99" fmla="*/ 2147483647 h 2425"/>
              <a:gd name="T100" fmla="*/ 2147483647 w 1262"/>
              <a:gd name="T101" fmla="*/ 2147483647 h 2425"/>
              <a:gd name="T102" fmla="*/ 2147483647 w 1262"/>
              <a:gd name="T103" fmla="*/ 2147483647 h 2425"/>
              <a:gd name="T104" fmla="*/ 2147483647 w 1262"/>
              <a:gd name="T105" fmla="*/ 2147483647 h 2425"/>
              <a:gd name="T106" fmla="*/ 2147483647 w 1262"/>
              <a:gd name="T107" fmla="*/ 2147483647 h 2425"/>
              <a:gd name="T108" fmla="*/ 2147483647 w 1262"/>
              <a:gd name="T109" fmla="*/ 2147483647 h 2425"/>
              <a:gd name="T110" fmla="*/ 2147483647 w 1262"/>
              <a:gd name="T111" fmla="*/ 2147483647 h 2425"/>
              <a:gd name="T112" fmla="*/ 2147483647 w 1262"/>
              <a:gd name="T113" fmla="*/ 2147483647 h 2425"/>
              <a:gd name="T114" fmla="*/ 2147483647 w 1262"/>
              <a:gd name="T115" fmla="*/ 2147483647 h 2425"/>
              <a:gd name="T116" fmla="*/ 2147483647 w 1262"/>
              <a:gd name="T117" fmla="*/ 2147483647 h 2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62"/>
              <a:gd name="T178" fmla="*/ 0 h 2425"/>
              <a:gd name="T179" fmla="*/ 1262 w 1262"/>
              <a:gd name="T180" fmla="*/ 2425 h 2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62" h="2425">
                <a:moveTo>
                  <a:pt x="142" y="9"/>
                </a:moveTo>
                <a:cubicBezTo>
                  <a:pt x="134" y="6"/>
                  <a:pt x="126" y="0"/>
                  <a:pt x="118" y="1"/>
                </a:cubicBezTo>
                <a:cubicBezTo>
                  <a:pt x="0" y="10"/>
                  <a:pt x="43" y="27"/>
                  <a:pt x="14" y="113"/>
                </a:cubicBezTo>
                <a:cubicBezTo>
                  <a:pt x="20" y="180"/>
                  <a:pt x="18" y="227"/>
                  <a:pt x="54" y="281"/>
                </a:cubicBezTo>
                <a:cubicBezTo>
                  <a:pt x="61" y="347"/>
                  <a:pt x="61" y="403"/>
                  <a:pt x="118" y="441"/>
                </a:cubicBezTo>
                <a:cubicBezTo>
                  <a:pt x="137" y="469"/>
                  <a:pt x="150" y="486"/>
                  <a:pt x="182" y="497"/>
                </a:cubicBezTo>
                <a:cubicBezTo>
                  <a:pt x="220" y="535"/>
                  <a:pt x="268" y="557"/>
                  <a:pt x="318" y="577"/>
                </a:cubicBezTo>
                <a:cubicBezTo>
                  <a:pt x="330" y="594"/>
                  <a:pt x="348" y="607"/>
                  <a:pt x="358" y="625"/>
                </a:cubicBezTo>
                <a:cubicBezTo>
                  <a:pt x="364" y="636"/>
                  <a:pt x="372" y="700"/>
                  <a:pt x="374" y="705"/>
                </a:cubicBezTo>
                <a:cubicBezTo>
                  <a:pt x="384" y="734"/>
                  <a:pt x="394" y="727"/>
                  <a:pt x="414" y="745"/>
                </a:cubicBezTo>
                <a:cubicBezTo>
                  <a:pt x="455" y="781"/>
                  <a:pt x="481" y="815"/>
                  <a:pt x="534" y="833"/>
                </a:cubicBezTo>
                <a:cubicBezTo>
                  <a:pt x="549" y="848"/>
                  <a:pt x="567" y="858"/>
                  <a:pt x="582" y="873"/>
                </a:cubicBezTo>
                <a:cubicBezTo>
                  <a:pt x="609" y="900"/>
                  <a:pt x="606" y="908"/>
                  <a:pt x="646" y="921"/>
                </a:cubicBezTo>
                <a:cubicBezTo>
                  <a:pt x="685" y="980"/>
                  <a:pt x="732" y="1007"/>
                  <a:pt x="782" y="1057"/>
                </a:cubicBezTo>
                <a:cubicBezTo>
                  <a:pt x="804" y="1079"/>
                  <a:pt x="816" y="1103"/>
                  <a:pt x="846" y="1113"/>
                </a:cubicBezTo>
                <a:cubicBezTo>
                  <a:pt x="892" y="1174"/>
                  <a:pt x="847" y="1127"/>
                  <a:pt x="894" y="1153"/>
                </a:cubicBezTo>
                <a:cubicBezTo>
                  <a:pt x="911" y="1162"/>
                  <a:pt x="942" y="1185"/>
                  <a:pt x="942" y="1185"/>
                </a:cubicBezTo>
                <a:cubicBezTo>
                  <a:pt x="961" y="1213"/>
                  <a:pt x="972" y="1237"/>
                  <a:pt x="998" y="1257"/>
                </a:cubicBezTo>
                <a:cubicBezTo>
                  <a:pt x="1013" y="1269"/>
                  <a:pt x="1046" y="1289"/>
                  <a:pt x="1046" y="1289"/>
                </a:cubicBezTo>
                <a:cubicBezTo>
                  <a:pt x="1058" y="1325"/>
                  <a:pt x="1091" y="1351"/>
                  <a:pt x="1102" y="1385"/>
                </a:cubicBezTo>
                <a:cubicBezTo>
                  <a:pt x="1107" y="1401"/>
                  <a:pt x="1109" y="1419"/>
                  <a:pt x="1118" y="1433"/>
                </a:cubicBezTo>
                <a:cubicBezTo>
                  <a:pt x="1123" y="1441"/>
                  <a:pt x="1130" y="1448"/>
                  <a:pt x="1134" y="1457"/>
                </a:cubicBezTo>
                <a:cubicBezTo>
                  <a:pt x="1156" y="1506"/>
                  <a:pt x="1160" y="1564"/>
                  <a:pt x="1190" y="1609"/>
                </a:cubicBezTo>
                <a:cubicBezTo>
                  <a:pt x="1185" y="1710"/>
                  <a:pt x="1174" y="1809"/>
                  <a:pt x="1142" y="1905"/>
                </a:cubicBezTo>
                <a:cubicBezTo>
                  <a:pt x="1139" y="2001"/>
                  <a:pt x="1139" y="2097"/>
                  <a:pt x="1134" y="2193"/>
                </a:cubicBezTo>
                <a:cubicBezTo>
                  <a:pt x="1133" y="2220"/>
                  <a:pt x="1100" y="2231"/>
                  <a:pt x="1078" y="2241"/>
                </a:cubicBezTo>
                <a:cubicBezTo>
                  <a:pt x="1007" y="2273"/>
                  <a:pt x="929" y="2286"/>
                  <a:pt x="854" y="2305"/>
                </a:cubicBezTo>
                <a:cubicBezTo>
                  <a:pt x="831" y="2374"/>
                  <a:pt x="839" y="2404"/>
                  <a:pt x="902" y="2425"/>
                </a:cubicBezTo>
                <a:cubicBezTo>
                  <a:pt x="931" y="2420"/>
                  <a:pt x="961" y="2416"/>
                  <a:pt x="990" y="2409"/>
                </a:cubicBezTo>
                <a:cubicBezTo>
                  <a:pt x="1006" y="2405"/>
                  <a:pt x="1038" y="2393"/>
                  <a:pt x="1038" y="2393"/>
                </a:cubicBezTo>
                <a:cubicBezTo>
                  <a:pt x="1056" y="2365"/>
                  <a:pt x="1074" y="2347"/>
                  <a:pt x="1102" y="2329"/>
                </a:cubicBezTo>
                <a:cubicBezTo>
                  <a:pt x="1127" y="2292"/>
                  <a:pt x="1165" y="2271"/>
                  <a:pt x="1190" y="2233"/>
                </a:cubicBezTo>
                <a:cubicBezTo>
                  <a:pt x="1197" y="2173"/>
                  <a:pt x="1206" y="2137"/>
                  <a:pt x="1238" y="2089"/>
                </a:cubicBezTo>
                <a:cubicBezTo>
                  <a:pt x="1241" y="2078"/>
                  <a:pt x="1243" y="2068"/>
                  <a:pt x="1246" y="2057"/>
                </a:cubicBezTo>
                <a:cubicBezTo>
                  <a:pt x="1251" y="2041"/>
                  <a:pt x="1262" y="2009"/>
                  <a:pt x="1262" y="2009"/>
                </a:cubicBezTo>
                <a:cubicBezTo>
                  <a:pt x="1260" y="1987"/>
                  <a:pt x="1253" y="1875"/>
                  <a:pt x="1246" y="1841"/>
                </a:cubicBezTo>
                <a:cubicBezTo>
                  <a:pt x="1242" y="1825"/>
                  <a:pt x="1230" y="1793"/>
                  <a:pt x="1230" y="1793"/>
                </a:cubicBezTo>
                <a:cubicBezTo>
                  <a:pt x="1233" y="1705"/>
                  <a:pt x="1233" y="1617"/>
                  <a:pt x="1238" y="1529"/>
                </a:cubicBezTo>
                <a:cubicBezTo>
                  <a:pt x="1242" y="1457"/>
                  <a:pt x="1258" y="1382"/>
                  <a:pt x="1174" y="1361"/>
                </a:cubicBezTo>
                <a:cubicBezTo>
                  <a:pt x="1166" y="1356"/>
                  <a:pt x="1154" y="1354"/>
                  <a:pt x="1150" y="1345"/>
                </a:cubicBezTo>
                <a:cubicBezTo>
                  <a:pt x="1129" y="1293"/>
                  <a:pt x="1147" y="1275"/>
                  <a:pt x="1118" y="1225"/>
                </a:cubicBezTo>
                <a:cubicBezTo>
                  <a:pt x="1089" y="1174"/>
                  <a:pt x="1025" y="1139"/>
                  <a:pt x="974" y="1113"/>
                </a:cubicBezTo>
                <a:cubicBezTo>
                  <a:pt x="931" y="1049"/>
                  <a:pt x="987" y="1126"/>
                  <a:pt x="934" y="1073"/>
                </a:cubicBezTo>
                <a:cubicBezTo>
                  <a:pt x="907" y="1046"/>
                  <a:pt x="929" y="1041"/>
                  <a:pt x="886" y="1017"/>
                </a:cubicBezTo>
                <a:cubicBezTo>
                  <a:pt x="874" y="1010"/>
                  <a:pt x="859" y="1012"/>
                  <a:pt x="846" y="1009"/>
                </a:cubicBezTo>
                <a:cubicBezTo>
                  <a:pt x="807" y="951"/>
                  <a:pt x="757" y="899"/>
                  <a:pt x="686" y="881"/>
                </a:cubicBezTo>
                <a:cubicBezTo>
                  <a:pt x="655" y="850"/>
                  <a:pt x="658" y="840"/>
                  <a:pt x="638" y="809"/>
                </a:cubicBezTo>
                <a:cubicBezTo>
                  <a:pt x="620" y="783"/>
                  <a:pt x="612" y="787"/>
                  <a:pt x="590" y="769"/>
                </a:cubicBezTo>
                <a:cubicBezTo>
                  <a:pt x="574" y="756"/>
                  <a:pt x="566" y="734"/>
                  <a:pt x="550" y="721"/>
                </a:cubicBezTo>
                <a:cubicBezTo>
                  <a:pt x="543" y="716"/>
                  <a:pt x="533" y="717"/>
                  <a:pt x="526" y="713"/>
                </a:cubicBezTo>
                <a:cubicBezTo>
                  <a:pt x="501" y="699"/>
                  <a:pt x="478" y="681"/>
                  <a:pt x="454" y="665"/>
                </a:cubicBezTo>
                <a:cubicBezTo>
                  <a:pt x="419" y="642"/>
                  <a:pt x="398" y="606"/>
                  <a:pt x="358" y="593"/>
                </a:cubicBezTo>
                <a:cubicBezTo>
                  <a:pt x="321" y="544"/>
                  <a:pt x="320" y="571"/>
                  <a:pt x="286" y="537"/>
                </a:cubicBezTo>
                <a:cubicBezTo>
                  <a:pt x="269" y="520"/>
                  <a:pt x="254" y="500"/>
                  <a:pt x="238" y="481"/>
                </a:cubicBezTo>
                <a:cubicBezTo>
                  <a:pt x="211" y="449"/>
                  <a:pt x="208" y="406"/>
                  <a:pt x="190" y="369"/>
                </a:cubicBezTo>
                <a:cubicBezTo>
                  <a:pt x="163" y="316"/>
                  <a:pt x="127" y="274"/>
                  <a:pt x="94" y="225"/>
                </a:cubicBezTo>
                <a:cubicBezTo>
                  <a:pt x="101" y="196"/>
                  <a:pt x="101" y="162"/>
                  <a:pt x="118" y="137"/>
                </a:cubicBezTo>
                <a:cubicBezTo>
                  <a:pt x="137" y="109"/>
                  <a:pt x="155" y="99"/>
                  <a:pt x="166" y="65"/>
                </a:cubicBezTo>
                <a:cubicBezTo>
                  <a:pt x="149" y="13"/>
                  <a:pt x="162" y="29"/>
                  <a:pt x="142" y="9"/>
                </a:cubicBezTo>
                <a:close/>
              </a:path>
            </a:pathLst>
          </a:custGeom>
          <a:noFill/>
          <a:ln w="222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00" name="Oval 8"/>
          <p:cNvSpPr>
            <a:spLocks noChangeArrowheads="1"/>
          </p:cNvSpPr>
          <p:nvPr/>
        </p:nvSpPr>
        <p:spPr bwMode="auto">
          <a:xfrm>
            <a:off x="3276600" y="5181600"/>
            <a:ext cx="1143000" cy="990600"/>
          </a:xfrm>
          <a:prstGeom prst="ellipse">
            <a:avLst/>
          </a:pr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itchFamily="18" charset="0"/>
              <a:cs typeface="Times New Roman" pitchFamily="18" charset="0"/>
            </a:endParaRPr>
          </a:p>
        </p:txBody>
      </p:sp>
      <p:sp>
        <p:nvSpPr>
          <p:cNvPr id="85055" name="Oval 63"/>
          <p:cNvSpPr>
            <a:spLocks noChangeArrowheads="1"/>
          </p:cNvSpPr>
          <p:nvPr/>
        </p:nvSpPr>
        <p:spPr bwMode="auto">
          <a:xfrm>
            <a:off x="3505200" y="609600"/>
            <a:ext cx="990600" cy="8382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Times New Roman" pitchFamily="18" charset="0"/>
              <a:cs typeface="Times New Roman" pitchFamily="18" charset="0"/>
            </a:endParaRPr>
          </a:p>
        </p:txBody>
      </p:sp>
      <p:sp>
        <p:nvSpPr>
          <p:cNvPr id="47114" name="Text Box 70"/>
          <p:cNvSpPr txBox="1">
            <a:spLocks noChangeArrowheads="1"/>
          </p:cNvSpPr>
          <p:nvPr/>
        </p:nvSpPr>
        <p:spPr bwMode="auto">
          <a:xfrm>
            <a:off x="0" y="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Times New Roman" pitchFamily="18" charset="0"/>
              <a:cs typeface="Times New Roman" pitchFamily="18" charset="0"/>
            </a:endParaRPr>
          </a:p>
        </p:txBody>
      </p:sp>
      <p:sp>
        <p:nvSpPr>
          <p:cNvPr id="85065" name="Freeform 73"/>
          <p:cNvSpPr>
            <a:spLocks/>
          </p:cNvSpPr>
          <p:nvPr/>
        </p:nvSpPr>
        <p:spPr bwMode="auto">
          <a:xfrm>
            <a:off x="4718050" y="3540125"/>
            <a:ext cx="738188" cy="1501775"/>
          </a:xfrm>
          <a:custGeom>
            <a:avLst/>
            <a:gdLst>
              <a:gd name="T0" fmla="*/ 2147483647 w 465"/>
              <a:gd name="T1" fmla="*/ 2147483647 h 946"/>
              <a:gd name="T2" fmla="*/ 2147483647 w 465"/>
              <a:gd name="T3" fmla="*/ 2147483647 h 946"/>
              <a:gd name="T4" fmla="*/ 2147483647 w 465"/>
              <a:gd name="T5" fmla="*/ 2147483647 h 946"/>
              <a:gd name="T6" fmla="*/ 2147483647 w 465"/>
              <a:gd name="T7" fmla="*/ 2147483647 h 946"/>
              <a:gd name="T8" fmla="*/ 2147483647 w 465"/>
              <a:gd name="T9" fmla="*/ 2147483647 h 946"/>
              <a:gd name="T10" fmla="*/ 2147483647 w 465"/>
              <a:gd name="T11" fmla="*/ 2147483647 h 946"/>
              <a:gd name="T12" fmla="*/ 2147483647 w 465"/>
              <a:gd name="T13" fmla="*/ 2147483647 h 946"/>
              <a:gd name="T14" fmla="*/ 2147483647 w 465"/>
              <a:gd name="T15" fmla="*/ 2147483647 h 946"/>
              <a:gd name="T16" fmla="*/ 2147483647 w 465"/>
              <a:gd name="T17" fmla="*/ 2147483647 h 946"/>
              <a:gd name="T18" fmla="*/ 2147483647 w 465"/>
              <a:gd name="T19" fmla="*/ 2147483647 h 946"/>
              <a:gd name="T20" fmla="*/ 2147483647 w 465"/>
              <a:gd name="T21" fmla="*/ 2147483647 h 946"/>
              <a:gd name="T22" fmla="*/ 2147483647 w 465"/>
              <a:gd name="T23" fmla="*/ 2147483647 h 946"/>
              <a:gd name="T24" fmla="*/ 2147483647 w 465"/>
              <a:gd name="T25" fmla="*/ 2147483647 h 946"/>
              <a:gd name="T26" fmla="*/ 2147483647 w 465"/>
              <a:gd name="T27" fmla="*/ 2147483647 h 946"/>
              <a:gd name="T28" fmla="*/ 2147483647 w 465"/>
              <a:gd name="T29" fmla="*/ 2147483647 h 946"/>
              <a:gd name="T30" fmla="*/ 2147483647 w 465"/>
              <a:gd name="T31" fmla="*/ 2147483647 h 946"/>
              <a:gd name="T32" fmla="*/ 2147483647 w 465"/>
              <a:gd name="T33" fmla="*/ 2147483647 h 946"/>
              <a:gd name="T34" fmla="*/ 2147483647 w 465"/>
              <a:gd name="T35" fmla="*/ 2147483647 h 946"/>
              <a:gd name="T36" fmla="*/ 2147483647 w 465"/>
              <a:gd name="T37" fmla="*/ 2147483647 h 946"/>
              <a:gd name="T38" fmla="*/ 2147483647 w 465"/>
              <a:gd name="T39" fmla="*/ 2147483647 h 946"/>
              <a:gd name="T40" fmla="*/ 2147483647 w 465"/>
              <a:gd name="T41" fmla="*/ 2147483647 h 946"/>
              <a:gd name="T42" fmla="*/ 2147483647 w 465"/>
              <a:gd name="T43" fmla="*/ 2147483647 h 946"/>
              <a:gd name="T44" fmla="*/ 2147483647 w 465"/>
              <a:gd name="T45" fmla="*/ 2147483647 h 946"/>
              <a:gd name="T46" fmla="*/ 2147483647 w 465"/>
              <a:gd name="T47" fmla="*/ 2147483647 h 946"/>
              <a:gd name="T48" fmla="*/ 2147483647 w 465"/>
              <a:gd name="T49" fmla="*/ 2147483647 h 946"/>
              <a:gd name="T50" fmla="*/ 2147483647 w 465"/>
              <a:gd name="T51" fmla="*/ 2147483647 h 9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5"/>
              <a:gd name="T79" fmla="*/ 0 h 946"/>
              <a:gd name="T80" fmla="*/ 465 w 465"/>
              <a:gd name="T81" fmla="*/ 946 h 9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5" h="946">
                <a:moveTo>
                  <a:pt x="188" y="146"/>
                </a:moveTo>
                <a:cubicBezTo>
                  <a:pt x="155" y="124"/>
                  <a:pt x="147" y="120"/>
                  <a:pt x="108" y="130"/>
                </a:cubicBezTo>
                <a:cubicBezTo>
                  <a:pt x="44" y="173"/>
                  <a:pt x="78" y="252"/>
                  <a:pt x="124" y="298"/>
                </a:cubicBezTo>
                <a:cubicBezTo>
                  <a:pt x="127" y="341"/>
                  <a:pt x="126" y="384"/>
                  <a:pt x="132" y="426"/>
                </a:cubicBezTo>
                <a:cubicBezTo>
                  <a:pt x="134" y="443"/>
                  <a:pt x="143" y="458"/>
                  <a:pt x="148" y="474"/>
                </a:cubicBezTo>
                <a:cubicBezTo>
                  <a:pt x="151" y="482"/>
                  <a:pt x="156" y="498"/>
                  <a:pt x="156" y="498"/>
                </a:cubicBezTo>
                <a:cubicBezTo>
                  <a:pt x="151" y="548"/>
                  <a:pt x="165" y="594"/>
                  <a:pt x="116" y="610"/>
                </a:cubicBezTo>
                <a:cubicBezTo>
                  <a:pt x="111" y="626"/>
                  <a:pt x="105" y="642"/>
                  <a:pt x="100" y="658"/>
                </a:cubicBezTo>
                <a:cubicBezTo>
                  <a:pt x="97" y="666"/>
                  <a:pt x="92" y="682"/>
                  <a:pt x="92" y="682"/>
                </a:cubicBezTo>
                <a:cubicBezTo>
                  <a:pt x="95" y="706"/>
                  <a:pt x="94" y="731"/>
                  <a:pt x="100" y="754"/>
                </a:cubicBezTo>
                <a:cubicBezTo>
                  <a:pt x="102" y="763"/>
                  <a:pt x="118" y="769"/>
                  <a:pt x="116" y="778"/>
                </a:cubicBezTo>
                <a:cubicBezTo>
                  <a:pt x="114" y="786"/>
                  <a:pt x="100" y="784"/>
                  <a:pt x="92" y="786"/>
                </a:cubicBezTo>
                <a:cubicBezTo>
                  <a:pt x="79" y="789"/>
                  <a:pt x="65" y="791"/>
                  <a:pt x="52" y="794"/>
                </a:cubicBezTo>
                <a:cubicBezTo>
                  <a:pt x="8" y="823"/>
                  <a:pt x="0" y="874"/>
                  <a:pt x="28" y="930"/>
                </a:cubicBezTo>
                <a:cubicBezTo>
                  <a:pt x="36" y="945"/>
                  <a:pt x="76" y="946"/>
                  <a:pt x="76" y="946"/>
                </a:cubicBezTo>
                <a:cubicBezTo>
                  <a:pt x="162" y="934"/>
                  <a:pt x="245" y="927"/>
                  <a:pt x="332" y="922"/>
                </a:cubicBezTo>
                <a:cubicBezTo>
                  <a:pt x="394" y="880"/>
                  <a:pt x="382" y="898"/>
                  <a:pt x="396" y="826"/>
                </a:cubicBezTo>
                <a:cubicBezTo>
                  <a:pt x="391" y="725"/>
                  <a:pt x="409" y="686"/>
                  <a:pt x="364" y="618"/>
                </a:cubicBezTo>
                <a:cubicBezTo>
                  <a:pt x="376" y="544"/>
                  <a:pt x="388" y="554"/>
                  <a:pt x="436" y="506"/>
                </a:cubicBezTo>
                <a:cubicBezTo>
                  <a:pt x="452" y="441"/>
                  <a:pt x="465" y="422"/>
                  <a:pt x="444" y="338"/>
                </a:cubicBezTo>
                <a:cubicBezTo>
                  <a:pt x="436" y="308"/>
                  <a:pt x="408" y="287"/>
                  <a:pt x="396" y="258"/>
                </a:cubicBezTo>
                <a:cubicBezTo>
                  <a:pt x="376" y="209"/>
                  <a:pt x="380" y="160"/>
                  <a:pt x="364" y="114"/>
                </a:cubicBezTo>
                <a:cubicBezTo>
                  <a:pt x="349" y="71"/>
                  <a:pt x="305" y="27"/>
                  <a:pt x="268" y="2"/>
                </a:cubicBezTo>
                <a:cubicBezTo>
                  <a:pt x="212" y="5"/>
                  <a:pt x="155" y="0"/>
                  <a:pt x="100" y="10"/>
                </a:cubicBezTo>
                <a:cubicBezTo>
                  <a:pt x="56" y="18"/>
                  <a:pt x="111" y="46"/>
                  <a:pt x="116" y="50"/>
                </a:cubicBezTo>
                <a:cubicBezTo>
                  <a:pt x="129" y="88"/>
                  <a:pt x="141" y="146"/>
                  <a:pt x="188" y="146"/>
                </a:cubicBezTo>
                <a:close/>
              </a:path>
            </a:pathLst>
          </a:custGeom>
          <a:noFill/>
          <a:ln w="254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730182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plus(in)">
                                      <p:cBhvr>
                                        <p:cTn id="7" dur="2000"/>
                                        <p:tgtEl>
                                          <p:spTgt spid="84998"/>
                                        </p:tgtEl>
                                      </p:cBhvr>
                                    </p:animEffect>
                                  </p:childTnLst>
                                </p:cTn>
                              </p:par>
                              <p:par>
                                <p:cTn id="8" presetID="35" presetClass="emph" presetSubtype="0" repeatCount="5000" fill="hold" grpId="1" nodeType="withEffect">
                                  <p:stCondLst>
                                    <p:cond delay="0"/>
                                  </p:stCondLst>
                                  <p:childTnLst>
                                    <p:anim calcmode="discrete" valueType="str">
                                      <p:cBhvr>
                                        <p:cTn id="9" dur="1000" fill="hold"/>
                                        <p:tgtEl>
                                          <p:spTgt spid="84998"/>
                                        </p:tgtEl>
                                        <p:attrNameLst>
                                          <p:attrName>style.visibility</p:attrName>
                                        </p:attrNameLst>
                                      </p:cBhvr>
                                      <p:tavLst>
                                        <p:tav tm="0">
                                          <p:val>
                                            <p:strVal val="hidden"/>
                                          </p:val>
                                        </p:tav>
                                        <p:tav tm="50000">
                                          <p:val>
                                            <p:strVal val="visible"/>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85055"/>
                                        </p:tgtEl>
                                        <p:attrNameLst>
                                          <p:attrName>style.visibility</p:attrName>
                                        </p:attrNameLst>
                                      </p:cBhvr>
                                      <p:to>
                                        <p:strVal val="visible"/>
                                      </p:to>
                                    </p:set>
                                    <p:animEffect transition="in" filter="plus(in)">
                                      <p:cBhvr>
                                        <p:cTn id="14" dur="500"/>
                                        <p:tgtEl>
                                          <p:spTgt spid="85055"/>
                                        </p:tgtEl>
                                      </p:cBhvr>
                                    </p:animEffect>
                                  </p:childTnLst>
                                </p:cTn>
                              </p:par>
                              <p:par>
                                <p:cTn id="15" presetID="35" presetClass="emph" presetSubtype="0" repeatCount="5000" fill="hold" grpId="1" nodeType="withEffect">
                                  <p:stCondLst>
                                    <p:cond delay="0"/>
                                  </p:stCondLst>
                                  <p:childTnLst>
                                    <p:anim calcmode="discrete" valueType="str">
                                      <p:cBhvr>
                                        <p:cTn id="16" dur="500" fill="hold"/>
                                        <p:tgtEl>
                                          <p:spTgt spid="85055"/>
                                        </p:tgtEl>
                                        <p:attrNameLst>
                                          <p:attrName>style.visibility</p:attrName>
                                        </p:attrNameLst>
                                      </p:cBhvr>
                                      <p:tavLst>
                                        <p:tav tm="0">
                                          <p:val>
                                            <p:strVal val="hidden"/>
                                          </p:val>
                                        </p:tav>
                                        <p:tav tm="50000">
                                          <p:val>
                                            <p:strVal val="visible"/>
                                          </p:val>
                                        </p:tav>
                                      </p:tavLst>
                                    </p:anim>
                                  </p:childTnLst>
                                </p:cTn>
                              </p:par>
                              <p:par>
                                <p:cTn id="17" presetID="4" presetClass="entr" presetSubtype="16" fill="hold" grpId="0" nodeType="withEffect">
                                  <p:stCondLst>
                                    <p:cond delay="0"/>
                                  </p:stCondLst>
                                  <p:childTnLst>
                                    <p:set>
                                      <p:cBhvr>
                                        <p:cTn id="18" dur="1" fill="hold">
                                          <p:stCondLst>
                                            <p:cond delay="0"/>
                                          </p:stCondLst>
                                        </p:cTn>
                                        <p:tgtEl>
                                          <p:spTgt spid="85000"/>
                                        </p:tgtEl>
                                        <p:attrNameLst>
                                          <p:attrName>style.visibility</p:attrName>
                                        </p:attrNameLst>
                                      </p:cBhvr>
                                      <p:to>
                                        <p:strVal val="visible"/>
                                      </p:to>
                                    </p:set>
                                    <p:animEffect transition="in" filter="box(in)">
                                      <p:cBhvr>
                                        <p:cTn id="19" dur="500"/>
                                        <p:tgtEl>
                                          <p:spTgt spid="85000"/>
                                        </p:tgtEl>
                                      </p:cBhvr>
                                    </p:animEffect>
                                  </p:childTnLst>
                                </p:cTn>
                              </p:par>
                              <p:par>
                                <p:cTn id="20" presetID="35" presetClass="emph" presetSubtype="0" repeatCount="5000" fill="hold" grpId="1" nodeType="withEffect">
                                  <p:stCondLst>
                                    <p:cond delay="0"/>
                                  </p:stCondLst>
                                  <p:childTnLst>
                                    <p:anim calcmode="discrete" valueType="str">
                                      <p:cBhvr>
                                        <p:cTn id="21" dur="500" fill="hold"/>
                                        <p:tgtEl>
                                          <p:spTgt spid="85000"/>
                                        </p:tgtEl>
                                        <p:attrNameLst>
                                          <p:attrName>style.visibility</p:attrName>
                                        </p:attrNameLst>
                                      </p:cBhvr>
                                      <p:tavLst>
                                        <p:tav tm="0">
                                          <p:val>
                                            <p:strVal val="hidden"/>
                                          </p:val>
                                        </p:tav>
                                        <p:tav tm="50000">
                                          <p:val>
                                            <p:strVal val="visible"/>
                                          </p:val>
                                        </p:tav>
                                      </p:tavLst>
                                    </p:anim>
                                  </p:childTnLst>
                                </p:cTn>
                              </p:par>
                              <p:par>
                                <p:cTn id="22" presetID="4" presetClass="entr" presetSubtype="16" fill="hold" grpId="0" nodeType="withEffect">
                                  <p:stCondLst>
                                    <p:cond delay="0"/>
                                  </p:stCondLst>
                                  <p:childTnLst>
                                    <p:set>
                                      <p:cBhvr>
                                        <p:cTn id="23" dur="1" fill="hold">
                                          <p:stCondLst>
                                            <p:cond delay="0"/>
                                          </p:stCondLst>
                                        </p:cTn>
                                        <p:tgtEl>
                                          <p:spTgt spid="85065"/>
                                        </p:tgtEl>
                                        <p:attrNameLst>
                                          <p:attrName>style.visibility</p:attrName>
                                        </p:attrNameLst>
                                      </p:cBhvr>
                                      <p:to>
                                        <p:strVal val="visible"/>
                                      </p:to>
                                    </p:set>
                                    <p:animEffect transition="in" filter="box(in)">
                                      <p:cBhvr>
                                        <p:cTn id="24" dur="500"/>
                                        <p:tgtEl>
                                          <p:spTgt spid="85065"/>
                                        </p:tgtEl>
                                      </p:cBhvr>
                                    </p:animEffect>
                                  </p:childTnLst>
                                </p:cTn>
                              </p:par>
                              <p:par>
                                <p:cTn id="25" presetID="35" presetClass="emph" presetSubtype="0" repeatCount="5000" fill="hold" grpId="1" nodeType="withEffect">
                                  <p:stCondLst>
                                    <p:cond delay="0"/>
                                  </p:stCondLst>
                                  <p:childTnLst>
                                    <p:anim calcmode="discrete" valueType="str">
                                      <p:cBhvr>
                                        <p:cTn id="26" dur="500" fill="hold"/>
                                        <p:tgtEl>
                                          <p:spTgt spid="8506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4998" grpId="1" animBg="1"/>
      <p:bldP spid="85000" grpId="0" animBg="1"/>
      <p:bldP spid="85000" grpId="1" animBg="1"/>
      <p:bldP spid="85055" grpId="0" animBg="1"/>
      <p:bldP spid="85055" grpId="1" animBg="1"/>
      <p:bldP spid="85065" grpId="0" animBg="1"/>
      <p:bldP spid="8506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20638" y="-53975"/>
            <a:ext cx="92170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sz="2400" b="1" dirty="0" err="1">
                <a:solidFill>
                  <a:srgbClr val="D60093"/>
                </a:solidFill>
                <a:latin typeface="Times New Roman" panose="02020603050405020304" pitchFamily="18" charset="0"/>
                <a:cs typeface="Times New Roman" panose="02020603050405020304" pitchFamily="18" charset="0"/>
              </a:rPr>
              <a:t>Quan</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sát</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hình</a:t>
            </a:r>
            <a:r>
              <a:rPr lang="en-US" sz="2400" b="1" dirty="0">
                <a:solidFill>
                  <a:srgbClr val="D60093"/>
                </a:solidFill>
                <a:latin typeface="Times New Roman" panose="02020603050405020304" pitchFamily="18" charset="0"/>
                <a:cs typeface="Times New Roman" panose="02020603050405020304" pitchFamily="18" charset="0"/>
              </a:rPr>
              <a:t> 1 </a:t>
            </a:r>
            <a:r>
              <a:rPr lang="en-US" sz="2400" b="1" dirty="0" err="1">
                <a:solidFill>
                  <a:srgbClr val="D60093"/>
                </a:solidFill>
                <a:latin typeface="Times New Roman" panose="02020603050405020304" pitchFamily="18" charset="0"/>
                <a:cs typeface="Times New Roman" panose="02020603050405020304" pitchFamily="18" charset="0"/>
              </a:rPr>
              <a:t>và</a:t>
            </a:r>
            <a:r>
              <a:rPr lang="en-US" sz="2400" b="1" dirty="0">
                <a:solidFill>
                  <a:srgbClr val="D60093"/>
                </a:solidFill>
                <a:latin typeface="Times New Roman" panose="02020603050405020304" pitchFamily="18" charset="0"/>
                <a:cs typeface="Times New Roman" panose="02020603050405020304" pitchFamily="18" charset="0"/>
              </a:rPr>
              <a:t> 2, </a:t>
            </a:r>
            <a:r>
              <a:rPr lang="en-US" sz="2400" b="1" dirty="0" err="1">
                <a:solidFill>
                  <a:srgbClr val="D60093"/>
                </a:solidFill>
                <a:latin typeface="Times New Roman" panose="02020603050405020304" pitchFamily="18" charset="0"/>
                <a:cs typeface="Times New Roman" panose="02020603050405020304" pitchFamily="18" charset="0"/>
              </a:rPr>
              <a:t>nhận</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xét</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trang</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phục</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của</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phụ</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nữ</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Chăm</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phụ</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nữ</a:t>
            </a:r>
            <a:r>
              <a:rPr lang="en-US" sz="2400" b="1" dirty="0">
                <a:solidFill>
                  <a:srgbClr val="D60093"/>
                </a:solidFill>
                <a:latin typeface="Times New Roman" panose="02020603050405020304" pitchFamily="18" charset="0"/>
                <a:cs typeface="Times New Roman" panose="02020603050405020304" pitchFamily="18" charset="0"/>
              </a:rPr>
              <a:t> </a:t>
            </a:r>
            <a:r>
              <a:rPr lang="en-US" sz="2400" b="1" dirty="0" err="1">
                <a:solidFill>
                  <a:srgbClr val="D60093"/>
                </a:solidFill>
                <a:latin typeface="Times New Roman" panose="02020603050405020304" pitchFamily="18" charset="0"/>
                <a:cs typeface="Times New Roman" panose="02020603050405020304" pitchFamily="18" charset="0"/>
              </a:rPr>
              <a:t>Kinh</a:t>
            </a:r>
            <a:r>
              <a:rPr lang="en-US" sz="2400" b="1" dirty="0">
                <a:solidFill>
                  <a:srgbClr val="D60093"/>
                </a:solidFill>
                <a:latin typeface="Times New Roman" panose="02020603050405020304" pitchFamily="18" charset="0"/>
                <a:cs typeface="Times New Roman" panose="02020603050405020304" pitchFamily="18" charset="0"/>
              </a:rPr>
              <a:t>.</a:t>
            </a:r>
          </a:p>
        </p:txBody>
      </p:sp>
      <p:pic>
        <p:nvPicPr>
          <p:cNvPr id="20488" name="Picture 8" descr="ao dai 1"/>
          <p:cNvPicPr>
            <a:picLocks noChangeAspect="1" noChangeArrowheads="1"/>
          </p:cNvPicPr>
          <p:nvPr/>
        </p:nvPicPr>
        <p:blipFill>
          <a:blip r:embed="rId2">
            <a:lum bright="-10000" contrast="36000"/>
            <a:extLst>
              <a:ext uri="{28A0092B-C50C-407E-A947-70E740481C1C}">
                <a14:useLocalDpi xmlns:a14="http://schemas.microsoft.com/office/drawing/2010/main" val="0"/>
              </a:ext>
            </a:extLst>
          </a:blip>
          <a:srcRect/>
          <a:stretch>
            <a:fillRect/>
          </a:stretch>
        </p:blipFill>
        <p:spPr bwMode="auto">
          <a:xfrm>
            <a:off x="539750" y="777022"/>
            <a:ext cx="7993063" cy="596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082482"/>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animEffect transition="in" filter="checkerboard(across)">
                                      <p:cBhvr>
                                        <p:cTn id="13"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8"/>
          <p:cNvPicPr>
            <a:picLocks noChangeAspect="1" noChangeArrowheads="1"/>
          </p:cNvPicPr>
          <p:nvPr/>
        </p:nvPicPr>
        <p:blipFill>
          <a:blip r:embed="rId2">
            <a:lum bright="8000" contrast="-8000"/>
            <a:extLst>
              <a:ext uri="{28A0092B-C50C-407E-A947-70E740481C1C}">
                <a14:useLocalDpi xmlns:a14="http://schemas.microsoft.com/office/drawing/2010/main" val="0"/>
              </a:ext>
            </a:extLst>
          </a:blip>
          <a:srcRect/>
          <a:stretch>
            <a:fillRect/>
          </a:stretch>
        </p:blipFill>
        <p:spPr bwMode="auto">
          <a:xfrm>
            <a:off x="395288" y="42862"/>
            <a:ext cx="4968800" cy="6122442"/>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467544" y="6110436"/>
            <a:ext cx="5422379" cy="46166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400" b="1" dirty="0" err="1" smtClean="0">
                <a:solidFill>
                  <a:srgbClr val="0000FF"/>
                </a:solidFill>
                <a:latin typeface="Times New Roman" panose="02020603050405020304" pitchFamily="18" charset="0"/>
                <a:cs typeface="Times New Roman" panose="02020603050405020304" pitchFamily="18" charset="0"/>
              </a:rPr>
              <a:t>Hình</a:t>
            </a:r>
            <a:r>
              <a:rPr lang="en-US" sz="2400" b="1" dirty="0" smtClean="0">
                <a:solidFill>
                  <a:srgbClr val="0000FF"/>
                </a:solidFill>
                <a:latin typeface="Times New Roman" panose="02020603050405020304" pitchFamily="18" charset="0"/>
                <a:cs typeface="Times New Roman" panose="02020603050405020304" pitchFamily="18" charset="0"/>
              </a:rPr>
              <a:t> 1</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Trang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của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phụ</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nữ</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Chăm</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35846" name="Text Box 6"/>
          <p:cNvSpPr txBox="1">
            <a:spLocks noChangeArrowheads="1"/>
          </p:cNvSpPr>
          <p:nvPr/>
        </p:nvSpPr>
        <p:spPr bwMode="auto">
          <a:xfrm>
            <a:off x="5580112" y="2006838"/>
            <a:ext cx="3024336" cy="286232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pPr>
            <a:r>
              <a:rPr lang="en-US" sz="3600" b="1" dirty="0" smtClean="0">
                <a:solidFill>
                  <a:srgbClr val="FF00FF"/>
                </a:solidFill>
                <a:latin typeface="Times New Roman" panose="02020603050405020304" pitchFamily="18" charset="0"/>
                <a:cs typeface="Times New Roman" panose="02020603050405020304" pitchFamily="18" charset="0"/>
              </a:rPr>
              <a:t>Mặc </a:t>
            </a:r>
            <a:r>
              <a:rPr lang="en-US" sz="3600" b="1" dirty="0" err="1" smtClean="0">
                <a:solidFill>
                  <a:srgbClr val="FF00FF"/>
                </a:solidFill>
                <a:latin typeface="Times New Roman" panose="02020603050405020304" pitchFamily="18" charset="0"/>
                <a:cs typeface="Times New Roman" panose="02020603050405020304" pitchFamily="18" charset="0"/>
              </a:rPr>
              <a:t>áo</a:t>
            </a:r>
            <a:r>
              <a:rPr lang="en-US" sz="3600" b="1" dirty="0" smtClean="0">
                <a:solidFill>
                  <a:srgbClr val="FF00FF"/>
                </a:solidFill>
                <a:latin typeface="Times New Roman" panose="02020603050405020304" pitchFamily="18" charset="0"/>
                <a:cs typeface="Times New Roman" panose="02020603050405020304" pitchFamily="18" charset="0"/>
              </a:rPr>
              <a:t>, </a:t>
            </a:r>
            <a:r>
              <a:rPr lang="en-US" sz="3600" b="1" dirty="0" err="1" smtClean="0">
                <a:solidFill>
                  <a:srgbClr val="FF00FF"/>
                </a:solidFill>
                <a:latin typeface="Times New Roman" panose="02020603050405020304" pitchFamily="18" charset="0"/>
                <a:cs typeface="Times New Roman" panose="02020603050405020304" pitchFamily="18" charset="0"/>
              </a:rPr>
              <a:t>váy</a:t>
            </a:r>
            <a:r>
              <a:rPr lang="en-US" sz="3600" b="1" dirty="0" smtClean="0">
                <a:solidFill>
                  <a:srgbClr val="FF00FF"/>
                </a:solidFill>
                <a:latin typeface="Times New Roman" panose="02020603050405020304" pitchFamily="18" charset="0"/>
                <a:cs typeface="Times New Roman" panose="02020603050405020304" pitchFamily="18" charset="0"/>
              </a:rPr>
              <a:t> dài, </a:t>
            </a:r>
            <a:r>
              <a:rPr lang="en-US" sz="3600" b="1" dirty="0">
                <a:solidFill>
                  <a:srgbClr val="FF00FF"/>
                </a:solidFill>
                <a:latin typeface="Times New Roman" panose="02020603050405020304" pitchFamily="18" charset="0"/>
                <a:cs typeface="Times New Roman" panose="02020603050405020304" pitchFamily="18" charset="0"/>
              </a:rPr>
              <a:t>có đai thắt ngang và khăn </a:t>
            </a:r>
            <a:r>
              <a:rPr lang="en-US" sz="3600" b="1" dirty="0" err="1">
                <a:solidFill>
                  <a:srgbClr val="FF00FF"/>
                </a:solidFill>
                <a:latin typeface="Times New Roman" panose="02020603050405020304" pitchFamily="18" charset="0"/>
                <a:cs typeface="Times New Roman" panose="02020603050405020304" pitchFamily="18" charset="0"/>
              </a:rPr>
              <a:t>choàng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smtClean="0">
                <a:solidFill>
                  <a:srgbClr val="FF00FF"/>
                </a:solidFill>
                <a:latin typeface="Times New Roman" panose="02020603050405020304" pitchFamily="18" charset="0"/>
                <a:cs typeface="Times New Roman" panose="02020603050405020304" pitchFamily="18" charset="0"/>
              </a:rPr>
              <a:t>đầu</a:t>
            </a:r>
            <a:r>
              <a:rPr lang="en-US" sz="3600" b="1" dirty="0" smtClean="0">
                <a:solidFill>
                  <a:srgbClr val="FF00FF"/>
                </a:solidFill>
                <a:latin typeface="Times New Roman" panose="02020603050405020304" pitchFamily="18" charset="0"/>
                <a:cs typeface="Times New Roman" panose="02020603050405020304" pitchFamily="18" charset="0"/>
              </a:rPr>
              <a:t>.</a:t>
            </a:r>
            <a:endParaRPr lang="en-US" sz="3600" b="1" dirty="0">
              <a:solidFill>
                <a:srgbClr val="FF00FF"/>
              </a:solidFill>
              <a:latin typeface="Times New Roman" panose="02020603050405020304" pitchFamily="18" charset="0"/>
              <a:cs typeface="Times New Roman" panose="02020603050405020304" pitchFamily="18" charset="0"/>
            </a:endParaRPr>
          </a:p>
        </p:txBody>
      </p:sp>
      <p:pic>
        <p:nvPicPr>
          <p:cNvPr id="35851" name="Picture 11"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3275" y="5824538"/>
            <a:ext cx="720725" cy="103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28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7"/>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683568" y="77788"/>
            <a:ext cx="4464496" cy="594350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35845" name="Text Box 5"/>
          <p:cNvSpPr txBox="1">
            <a:spLocks noChangeArrowheads="1"/>
          </p:cNvSpPr>
          <p:nvPr/>
        </p:nvSpPr>
        <p:spPr bwMode="auto">
          <a:xfrm>
            <a:off x="539552" y="6141214"/>
            <a:ext cx="4343400" cy="40011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Hình</a:t>
            </a:r>
            <a:r>
              <a:rPr kumimoji="0" lang="en-US" sz="2000" b="1"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2</a:t>
            </a:r>
            <a:r>
              <a:rPr kumimoji="0" lang="en-US" sz="20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Trang</a:t>
            </a: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phục</a:t>
            </a: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phụ</a:t>
            </a: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nữ</a:t>
            </a:r>
            <a:r>
              <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a:t>
            </a:r>
            <a:r>
              <a:rPr kumimoji="0" lang="en-US" sz="2000" b="1"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inh</a:t>
            </a:r>
            <a:endParaRPr kumimoji="0" lang="en-US" sz="2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5847" name="Text Box 7"/>
          <p:cNvSpPr txBox="1">
            <a:spLocks noChangeArrowheads="1"/>
          </p:cNvSpPr>
          <p:nvPr/>
        </p:nvSpPr>
        <p:spPr bwMode="auto">
          <a:xfrm>
            <a:off x="5436096" y="1781969"/>
            <a:ext cx="3240360" cy="9461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Mặc</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áo</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dài</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cổ</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cao</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đội</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nón</a:t>
            </a:r>
            <a:r>
              <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FF"/>
                </a:solidFill>
                <a:effectLst/>
                <a:uLnTx/>
                <a:uFillTx/>
                <a:latin typeface="Arial" panose="020B0604020202020204" pitchFamily="34" charset="0"/>
                <a:ea typeface="+mn-ea"/>
                <a:cs typeface="Arial" panose="020B0604020202020204" pitchFamily="34" charset="0"/>
              </a:rPr>
              <a:t>lá</a:t>
            </a:r>
            <a:endParaRPr kumimoji="0" lang="en-US" sz="2800" b="0" i="0" u="none" strike="noStrike" kern="120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endParaRPr>
          </a:p>
        </p:txBody>
      </p:sp>
      <p:pic>
        <p:nvPicPr>
          <p:cNvPr id="35851" name="Picture 11"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3275" y="5824538"/>
            <a:ext cx="720725" cy="103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681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 calcmode="lin" valueType="num">
                                      <p:cBhvr additive="base">
                                        <p:cTn id="7" dur="500" fill="hold"/>
                                        <p:tgtEl>
                                          <p:spTgt spid="35847"/>
                                        </p:tgtEl>
                                        <p:attrNameLst>
                                          <p:attrName>ppt_x</p:attrName>
                                        </p:attrNameLst>
                                      </p:cBhvr>
                                      <p:tavLst>
                                        <p:tav tm="0">
                                          <p:val>
                                            <p:strVal val="#ppt_x"/>
                                          </p:val>
                                        </p:tav>
                                        <p:tav tm="100000">
                                          <p:val>
                                            <p:strVal val="#ppt_x"/>
                                          </p:val>
                                        </p:tav>
                                      </p:tavLst>
                                    </p:anim>
                                    <p:anim calcmode="lin" valueType="num">
                                      <p:cBhvr additive="base">
                                        <p:cTn id="8" dur="500" fill="hold"/>
                                        <p:tgtEl>
                                          <p:spTgt spid="358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Template>
  <TotalTime>3365</TotalTime>
  <Words>1168</Words>
  <Application>Microsoft Office PowerPoint</Application>
  <PresentationFormat>On-screen Show (4:3)</PresentationFormat>
  <Paragraphs>143</Paragraphs>
  <Slides>45</Slides>
  <Notes>1</Notes>
  <HiddenSlides>0</HiddenSlides>
  <MMClips>3</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Ở ĐBDHMT vào mùa mưa thường xảy ra thiên tai gì?</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nhatcanh</dc:creator>
  <cp:lastModifiedBy>Admin</cp:lastModifiedBy>
  <cp:revision>447</cp:revision>
  <dcterms:created xsi:type="dcterms:W3CDTF">2015-03-19T01:50:31Z</dcterms:created>
  <dcterms:modified xsi:type="dcterms:W3CDTF">2022-03-30T01:56:41Z</dcterms:modified>
</cp:coreProperties>
</file>