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5" r:id="rId2"/>
    <p:sldId id="277" r:id="rId3"/>
    <p:sldId id="296" r:id="rId4"/>
    <p:sldId id="297" r:id="rId5"/>
    <p:sldId id="305" r:id="rId6"/>
    <p:sldId id="307" r:id="rId7"/>
    <p:sldId id="294" r:id="rId8"/>
    <p:sldId id="308" r:id="rId9"/>
    <p:sldId id="287" r:id="rId10"/>
    <p:sldId id="306" r:id="rId11"/>
    <p:sldId id="26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343A5-1F2D-47B5-9778-B9601BC05824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14F06-B1FF-491D-AA9F-18D3FA79B6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943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truyền điện nêu các phép tính + - trong phạm vi 100 000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600B-9543-4DE9-D70B-EC41FE42C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49179-6FAD-F824-671A-8E3645DE8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C50B2-0FD2-1159-1B3A-076FD047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3932-349D-4136-A56C-60ED01E78911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0090E-4D6E-C505-434F-561AE072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6100C-5407-D6BC-CCF8-CEBF125D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703-F431-42AD-889A-D4140C2E8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89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DDF4-4ED7-640F-378F-426A6180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DE3ED-3061-F7DD-14D8-3C7EE1FF9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B935D-9908-8457-AA57-199AA65D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3932-349D-4136-A56C-60ED01E78911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F7FED-B9E2-20F5-6800-2501D819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A5C1-4BC5-5D65-045D-2EAB5E36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703-F431-42AD-889A-D4140C2E8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66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EE39DF-6C63-89DA-82B2-E24039EB0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74B09-35FC-1A72-A934-2E80BC0AE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7FDE1-680E-9069-6DE5-DF79ECB4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3932-349D-4136-A56C-60ED01E78911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1BAFB-447F-293C-1774-3911F30E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431F6-5CEC-263E-B3AC-BD59AD18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703-F431-42AD-889A-D4140C2E8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785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1" y="-26236"/>
            <a:ext cx="12192002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1" y="-26236"/>
            <a:ext cx="12192001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1" y="-26236"/>
            <a:ext cx="12192001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6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3808070" y="2560320"/>
            <a:ext cx="7597889" cy="1356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19069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45B6-8783-37D6-336D-BCF041FA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BFF14-A3F1-CAC0-F1FC-4CFE78569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DCDE4-E5C2-0A7F-76F5-4BB05452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3932-349D-4136-A56C-60ED01E78911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9A6F9-742E-9296-19F0-F8D23D21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CB0D6-B75B-A09D-B741-02A63574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703-F431-42AD-889A-D4140C2E8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717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A944-7DE9-463C-180D-374A0921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EBEE0-D7FA-6362-E468-9A8E37E96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557BD-B2BF-79D5-DDD7-2B51D43E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3932-349D-4136-A56C-60ED01E78911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56ED-E1E8-049E-49D2-AE991E8A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EBBC-B22D-3334-7D7E-FA29296B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703-F431-42AD-889A-D4140C2E8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941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2953-9DE7-A8A0-54A3-BDFC97A7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C4308-34D9-BA0F-4F0A-58B465473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A2F56-DEF6-BE52-F309-A849E0410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C0299-A5C1-1340-3FDB-83D27F47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3932-349D-4136-A56C-60ED01E78911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749A6-80FD-409A-0FB3-42B3F53C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40DAD-F9A8-38C5-CC0A-62FBB3FE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703-F431-42AD-889A-D4140C2E8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34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FFD7-357B-B56B-88B1-50BE3A66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556CE-6B45-9742-0827-036D983CE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15BBC-5204-17A4-AFD4-D0C490960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A3CE2-EED7-5A9B-F7FE-70A3F263B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A6956-8640-A82E-E0A4-5481AD6C8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F1EC3-8532-EC7F-73C8-824A9032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3932-349D-4136-A56C-60ED01E78911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C8F4AC-9285-D6A2-F3A9-281CAE2F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1F6495-3147-963B-DB0D-3D1942C9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703-F431-42AD-889A-D4140C2E8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0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1E7A-0B40-F229-789F-31E23ECE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134C5E-8ED0-E4F8-FB13-7EE93875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3932-349D-4136-A56C-60ED01E78911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252C5-1AED-CAC8-81BB-A128E8DDB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5218E-6F09-3E08-6377-2BE50AB9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703-F431-42AD-889A-D4140C2E8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259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AC09F-9354-E335-0470-32D3DDD1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3932-349D-4136-A56C-60ED01E78911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2286E-7BFC-0862-71AD-A316F334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ACD07-1218-928C-21FE-4BFDE874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703-F431-42AD-889A-D4140C2E8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819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70D1-00CE-CD33-EED5-9ACEF6E7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FE851-3B16-B047-A2C1-0E5BF3EBC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E9492-B608-2EC7-024A-24DF47517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47063-3917-FF6F-7275-406B7461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3932-349D-4136-A56C-60ED01E78911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2AC2A-8D9F-5B65-E060-5F5D3B10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21B6F-233F-E79B-50FE-4916E45B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703-F431-42AD-889A-D4140C2E8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365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C1D28-D5FA-C210-F6F0-45C77CB3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30FB9-C643-1E4D-E7CF-9F4F80BBC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76696-E870-9BFD-8562-3E8928C07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4878E-F14F-319F-8790-9F1F30AC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3932-349D-4136-A56C-60ED01E78911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0761C-4891-AA01-08E8-D713CEEA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9FF81-983C-BD73-A1B8-E1828A42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E703-F431-42AD-889A-D4140C2E8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258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8C30D2-3E93-B12F-4A6C-58263AEF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06C83-7FC1-7C66-17CC-A897961A4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F7A51-C072-5D90-3DE2-9758B7D69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3932-349D-4136-A56C-60ED01E78911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29878-FF9C-5C13-DEA8-2E46DBC63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8BC2-D97B-8CD0-60EB-0B8D18178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9E703-F431-42AD-889A-D4140C2E8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790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control" Target="../activeX/activeX1.x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36863" y="1689060"/>
            <a:ext cx="7812096" cy="112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GB" sz="6591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</a:t>
            </a:r>
            <a:endParaRPr lang="en-US" sz="659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054" y="2686992"/>
            <a:ext cx="7363002" cy="114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lnSpc>
                <a:spcPct val="69000"/>
              </a:lnSpc>
              <a:spcBef>
                <a:spcPts val="1348"/>
              </a:spcBef>
              <a:defRPr/>
            </a:pPr>
            <a:r>
              <a:rPr lang="en-US" sz="4045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45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45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45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45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45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45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 defTabSz="1087940" eaLnBrk="1" hangingPunct="1">
              <a:lnSpc>
                <a:spcPct val="69000"/>
              </a:lnSpc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4045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45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4045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86" y="1466325"/>
            <a:ext cx="4680404" cy="166045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95" y="3314846"/>
            <a:ext cx="2816467" cy="32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"/>
            <a:ext cx="12192000" cy="6858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1" y="566621"/>
            <a:ext cx="8487052" cy="2785123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2" y="2972380"/>
            <a:ext cx="4830861" cy="358925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12" y="2497909"/>
            <a:ext cx="5080341" cy="3093871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714" y="4240324"/>
            <a:ext cx="1446948" cy="1614337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0034" y="4196368"/>
            <a:ext cx="1064334" cy="1003404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206" y="4125177"/>
            <a:ext cx="2063828" cy="18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09" y="803433"/>
            <a:ext cx="4680764" cy="324685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3" y="3137040"/>
            <a:ext cx="3650303" cy="338983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4150" y="2744070"/>
            <a:ext cx="3938350" cy="39277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96BD7A6-E833-A9BA-D84A-9286AEC41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7" y="175580"/>
            <a:ext cx="4482569" cy="268264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5513E87-B24B-030E-BA3A-4648130E3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61" y="2686992"/>
            <a:ext cx="5601328" cy="336079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A227BD8B-E8C8-9780-F944-3DD2BFEBE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70" y="695343"/>
            <a:ext cx="6678072" cy="483120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DE5FC95-997F-E964-60BE-DCC3944EB163}"/>
              </a:ext>
            </a:extLst>
          </p:cNvPr>
          <p:cNvSpPr txBox="1"/>
          <p:nvPr/>
        </p:nvSpPr>
        <p:spPr>
          <a:xfrm>
            <a:off x="5293412" y="3003822"/>
            <a:ext cx="6966334" cy="127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x 2 =</a:t>
            </a:r>
            <a:endParaRPr lang="en-US" sz="6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D2B7C40-C031-7EEF-0BD7-B42C3862B82C}"/>
              </a:ext>
            </a:extLst>
          </p:cNvPr>
          <p:cNvSpPr txBox="1"/>
          <p:nvPr/>
        </p:nvSpPr>
        <p:spPr>
          <a:xfrm>
            <a:off x="5187245" y="1197809"/>
            <a:ext cx="4507367" cy="127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1112 x 5 = </a:t>
            </a:r>
            <a:endParaRPr lang="en-US" sz="6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10">
            <a:extLst>
              <a:ext uri="{FF2B5EF4-FFF2-40B4-BE49-F238E27FC236}">
                <a16:creationId xmlns:a16="http://schemas.microsoft.com/office/drawing/2014/main" id="{68C6C362-55C1-5130-C6C0-E54DDDCE59AB}"/>
              </a:ext>
            </a:extLst>
          </p:cNvPr>
          <p:cNvSpPr txBox="1"/>
          <p:nvPr/>
        </p:nvSpPr>
        <p:spPr>
          <a:xfrm>
            <a:off x="7440928" y="1172353"/>
            <a:ext cx="6274965" cy="130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5560</a:t>
            </a:r>
          </a:p>
        </p:txBody>
      </p:sp>
      <p:sp>
        <p:nvSpPr>
          <p:cNvPr id="4" name="Hộp Văn bản 9">
            <a:extLst>
              <a:ext uri="{FF2B5EF4-FFF2-40B4-BE49-F238E27FC236}">
                <a16:creationId xmlns:a16="http://schemas.microsoft.com/office/drawing/2014/main" id="{B1786F8C-CB28-A65E-B321-2E718E64D80D}"/>
              </a:ext>
            </a:extLst>
          </p:cNvPr>
          <p:cNvSpPr txBox="1"/>
          <p:nvPr/>
        </p:nvSpPr>
        <p:spPr>
          <a:xfrm>
            <a:off x="9460678" y="3010668"/>
            <a:ext cx="6966334" cy="127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4030</a:t>
            </a:r>
          </a:p>
        </p:txBody>
      </p:sp>
    </p:spTree>
    <p:extLst>
      <p:ext uri="{BB962C8B-B14F-4D97-AF65-F5344CB8AC3E}">
        <p14:creationId xmlns:p14="http://schemas.microsoft.com/office/powerpoint/2010/main" val="270258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52" y="1260054"/>
            <a:ext cx="4680404" cy="32503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24" y="3156972"/>
            <a:ext cx="4280793" cy="37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DF45619-E475-E981-D956-E2B95F05F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22042" r="31775" b="8420"/>
          <a:stretch/>
        </p:blipFill>
        <p:spPr>
          <a:xfrm>
            <a:off x="537476" y="766353"/>
            <a:ext cx="11268083" cy="5082756"/>
          </a:xfrm>
          <a:prstGeom prst="roundRect">
            <a:avLst>
              <a:gd name="adj" fmla="val 2467"/>
            </a:avLst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8AA8E85-5A64-89F9-1597-ACBC977807A1}"/>
              </a:ext>
            </a:extLst>
          </p:cNvPr>
          <p:cNvSpPr txBox="1"/>
          <p:nvPr/>
        </p:nvSpPr>
        <p:spPr>
          <a:xfrm>
            <a:off x="1130254" y="298582"/>
            <a:ext cx="4322017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(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theo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mẫu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51A47DC6-7008-72EA-16FB-81CDDFBF1DAD}"/>
              </a:ext>
            </a:extLst>
          </p:cNvPr>
          <p:cNvSpPr/>
          <p:nvPr/>
        </p:nvSpPr>
        <p:spPr>
          <a:xfrm>
            <a:off x="6096000" y="1830829"/>
            <a:ext cx="3182668" cy="613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088E36B6-6211-8496-937B-A2D8B53733A2}"/>
              </a:ext>
            </a:extLst>
          </p:cNvPr>
          <p:cNvSpPr/>
          <p:nvPr/>
        </p:nvSpPr>
        <p:spPr>
          <a:xfrm>
            <a:off x="4155363" y="2608510"/>
            <a:ext cx="6835630" cy="613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018AC4B4-DAA3-839C-C23D-BE8F2F1A9468}"/>
              </a:ext>
            </a:extLst>
          </p:cNvPr>
          <p:cNvSpPr/>
          <p:nvPr/>
        </p:nvSpPr>
        <p:spPr>
          <a:xfrm>
            <a:off x="5147681" y="3425487"/>
            <a:ext cx="5425933" cy="613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DF45619-E475-E981-D956-E2B95F05F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0" t="26180" r="6948" b="52882"/>
          <a:stretch/>
        </p:blipFill>
        <p:spPr>
          <a:xfrm>
            <a:off x="2455127" y="885507"/>
            <a:ext cx="2354449" cy="1530391"/>
          </a:xfrm>
          <a:prstGeom prst="round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8AA8E85-5A64-89F9-1597-ACBC977807A1}"/>
              </a:ext>
            </a:extLst>
          </p:cNvPr>
          <p:cNvSpPr txBox="1"/>
          <p:nvPr/>
        </p:nvSpPr>
        <p:spPr>
          <a:xfrm>
            <a:off x="1130254" y="298582"/>
            <a:ext cx="4322017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(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theo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mẫu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):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65BCB7FC-07DD-0AA1-2CD7-E3FBA6760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4" t="61302" r="6698" b="18639"/>
          <a:stretch/>
        </p:blipFill>
        <p:spPr>
          <a:xfrm>
            <a:off x="7264702" y="885506"/>
            <a:ext cx="2472172" cy="1466180"/>
          </a:xfrm>
          <a:prstGeom prst="round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5302288-0A89-51B3-07D5-0BCA1C996E34}"/>
              </a:ext>
            </a:extLst>
          </p:cNvPr>
          <p:cNvSpPr txBox="1"/>
          <p:nvPr/>
        </p:nvSpPr>
        <p:spPr>
          <a:xfrm>
            <a:off x="461442" y="2572837"/>
            <a:ext cx="5445723" cy="1475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6 000 x 5</a:t>
            </a:r>
          </a:p>
          <a:p>
            <a:pPr algn="ctr"/>
            <a:r>
              <a:rPr lang="en-US" sz="2996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Nhẩm: </a:t>
            </a:r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nghìn x 5 = 30 nghìn</a:t>
            </a:r>
          </a:p>
          <a:p>
            <a:pPr algn="ctr"/>
            <a:r>
              <a:rPr lang="en-US" sz="2996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Vậy </a:t>
            </a:r>
            <a:r>
              <a:rPr lang="en-US" sz="29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6 000 x 5 = 30 000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BB270F5-A382-7C4A-A1E2-3FC3B0012288}"/>
              </a:ext>
            </a:extLst>
          </p:cNvPr>
          <p:cNvSpPr txBox="1"/>
          <p:nvPr/>
        </p:nvSpPr>
        <p:spPr>
          <a:xfrm>
            <a:off x="453713" y="4138113"/>
            <a:ext cx="5445723" cy="1475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9 000 x 8</a:t>
            </a:r>
          </a:p>
          <a:p>
            <a:pPr algn="ctr"/>
            <a:r>
              <a:rPr lang="en-US" sz="2996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Nhẩm: </a:t>
            </a:r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nghìn x 8 = 72 nghìn</a:t>
            </a:r>
          </a:p>
          <a:p>
            <a:pPr algn="ctr"/>
            <a:r>
              <a:rPr lang="en-US" sz="2996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Vậy </a:t>
            </a:r>
            <a:r>
              <a:rPr lang="en-US" sz="29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9 000 x 8 = 72 000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B845DB3-E437-C3D6-ABED-A329A6749EFF}"/>
              </a:ext>
            </a:extLst>
          </p:cNvPr>
          <p:cNvSpPr txBox="1"/>
          <p:nvPr/>
        </p:nvSpPr>
        <p:spPr>
          <a:xfrm>
            <a:off x="6185966" y="2572837"/>
            <a:ext cx="5658921" cy="1475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21 000 x 3</a:t>
            </a:r>
          </a:p>
          <a:p>
            <a:pPr algn="ctr"/>
            <a:r>
              <a:rPr lang="en-US" sz="2996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Nhẩm: </a:t>
            </a:r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 nghìn x 3 = 63 nghìn</a:t>
            </a:r>
          </a:p>
          <a:p>
            <a:pPr algn="ctr"/>
            <a:r>
              <a:rPr lang="en-US" sz="2996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Vậy </a:t>
            </a:r>
            <a:r>
              <a:rPr lang="en-US" sz="29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21 000 x 3 = 63 000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E4742A7-A599-28EA-5B1B-82CD579C8A21}"/>
              </a:ext>
            </a:extLst>
          </p:cNvPr>
          <p:cNvSpPr txBox="1"/>
          <p:nvPr/>
        </p:nvSpPr>
        <p:spPr>
          <a:xfrm>
            <a:off x="6178237" y="4138113"/>
            <a:ext cx="5658921" cy="1475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16 000 x 4</a:t>
            </a:r>
          </a:p>
          <a:p>
            <a:pPr algn="ctr"/>
            <a:r>
              <a:rPr lang="en-US" sz="2996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Nhẩm: </a:t>
            </a:r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16 nghìn x 4 = 64 nghìn</a:t>
            </a:r>
          </a:p>
          <a:p>
            <a:pPr algn="ctr"/>
            <a:r>
              <a:rPr lang="en-US" sz="2996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Vậy </a:t>
            </a:r>
            <a:r>
              <a:rPr lang="en-US" sz="29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16 000 x 4 = 64 000</a:t>
            </a:r>
          </a:p>
        </p:txBody>
      </p:sp>
    </p:spTree>
    <p:extLst>
      <p:ext uri="{BB962C8B-B14F-4D97-AF65-F5344CB8AC3E}">
        <p14:creationId xmlns:p14="http://schemas.microsoft.com/office/powerpoint/2010/main" val="3584616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7A9A1788-6358-CF60-9511-BDECD3974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t="34554" r="2126" b="13004"/>
          <a:stretch/>
        </p:blipFill>
        <p:spPr>
          <a:xfrm>
            <a:off x="170979" y="1817571"/>
            <a:ext cx="11850044" cy="2283102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D942DD2-59DC-A606-7663-1A3BA16812D9}"/>
              </a:ext>
            </a:extLst>
          </p:cNvPr>
          <p:cNvSpPr txBox="1"/>
          <p:nvPr/>
        </p:nvSpPr>
        <p:spPr>
          <a:xfrm>
            <a:off x="6381388" y="2670947"/>
            <a:ext cx="1484015" cy="5995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648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CEBF3665-BCEC-F1F9-95DE-B7C332B0B87A}"/>
              </a:ext>
            </a:extLst>
          </p:cNvPr>
          <p:cNvSpPr txBox="1"/>
          <p:nvPr/>
        </p:nvSpPr>
        <p:spPr>
          <a:xfrm>
            <a:off x="6636898" y="3402403"/>
            <a:ext cx="891591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972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366D8FD-CF7F-9FAC-AD84-F075EFB21EE0}"/>
              </a:ext>
            </a:extLst>
          </p:cNvPr>
          <p:cNvSpPr txBox="1"/>
          <p:nvPr/>
        </p:nvSpPr>
        <p:spPr>
          <a:xfrm>
            <a:off x="8327414" y="2670947"/>
            <a:ext cx="1244251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4 562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98F1E8C5-B297-7FDA-34F4-CF0C0A6C0DFC}"/>
              </a:ext>
            </a:extLst>
          </p:cNvPr>
          <p:cNvSpPr txBox="1"/>
          <p:nvPr/>
        </p:nvSpPr>
        <p:spPr>
          <a:xfrm>
            <a:off x="8371683" y="3402403"/>
            <a:ext cx="1244251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6 843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B6C53B3F-8780-8C98-2591-E3D1A7432FB4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CD6B93A8-B4E2-474E-4022-CF3DE895430F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id="{AACEC92E-60F7-C606-B49C-86BDCE297F28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75C510E-69DA-B43D-959B-C5BAD053E806}"/>
              </a:ext>
            </a:extLst>
          </p:cNvPr>
          <p:cNvSpPr txBox="1"/>
          <p:nvPr/>
        </p:nvSpPr>
        <p:spPr>
          <a:xfrm>
            <a:off x="1130254" y="298582"/>
            <a:ext cx="1016625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D5C6F9B-1E94-DF5F-A91F-26BB8458CACC}"/>
              </a:ext>
            </a:extLst>
          </p:cNvPr>
          <p:cNvSpPr txBox="1"/>
          <p:nvPr/>
        </p:nvSpPr>
        <p:spPr>
          <a:xfrm>
            <a:off x="10169003" y="2670947"/>
            <a:ext cx="1479892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32 046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1FC827E4-A3D7-172C-1FE2-B24E8C73CA82}"/>
              </a:ext>
            </a:extLst>
          </p:cNvPr>
          <p:cNvSpPr txBox="1"/>
          <p:nvPr/>
        </p:nvSpPr>
        <p:spPr>
          <a:xfrm>
            <a:off x="10213272" y="3402403"/>
            <a:ext cx="1479892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48 069</a:t>
            </a:r>
          </a:p>
        </p:txBody>
      </p:sp>
    </p:spTree>
    <p:extLst>
      <p:ext uri="{BB962C8B-B14F-4D97-AF65-F5344CB8AC3E}">
        <p14:creationId xmlns:p14="http://schemas.microsoft.com/office/powerpoint/2010/main" val="2189133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33" grpId="0" animBg="1"/>
      <p:bldP spid="34" grpId="0" animBg="1"/>
      <p:bldP spid="15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B6C53B3F-8780-8C98-2591-E3D1A7432FB4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CD6B93A8-B4E2-474E-4022-CF3DE895430F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id="{AACEC92E-60F7-C606-B49C-86BDCE297F28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75C510E-69DA-B43D-959B-C5BAD053E806}"/>
              </a:ext>
            </a:extLst>
          </p:cNvPr>
          <p:cNvSpPr txBox="1"/>
          <p:nvPr/>
        </p:nvSpPr>
        <p:spPr>
          <a:xfrm>
            <a:off x="1096035" y="169809"/>
            <a:ext cx="11088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tiền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EA6D706-C8D9-66B4-E765-3A437191BB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24446" r="3272" b="5647"/>
          <a:stretch/>
        </p:blipFill>
        <p:spPr>
          <a:xfrm>
            <a:off x="0" y="1522806"/>
            <a:ext cx="8025102" cy="442764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4219560" imgH="4915080"/>
        </mc:Choice>
        <mc:Fallback>
          <p:control name="TextBox1" r:id="rId1" imgW="4219560" imgH="491508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E6C5D2A6-91A6-3289-02F8-C598F0AB42C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5998" y="1031743"/>
                  <a:ext cx="4223738" cy="49181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034665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4383674" y="1743256"/>
            <a:ext cx="39773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880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88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74" y="3668194"/>
            <a:ext cx="3689089" cy="31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188</Words>
  <Application>Microsoft Office PowerPoint</Application>
  <PresentationFormat>Widescreen</PresentationFormat>
  <Paragraphs>37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Arial-Rounded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2</cp:revision>
  <dcterms:created xsi:type="dcterms:W3CDTF">2023-03-09T07:28:06Z</dcterms:created>
  <dcterms:modified xsi:type="dcterms:W3CDTF">2023-03-12T08:06:20Z</dcterms:modified>
</cp:coreProperties>
</file>