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5" r:id="rId2"/>
    <p:sldId id="277" r:id="rId3"/>
    <p:sldId id="296" r:id="rId4"/>
    <p:sldId id="303" r:id="rId5"/>
    <p:sldId id="288" r:id="rId6"/>
    <p:sldId id="304" r:id="rId7"/>
    <p:sldId id="297" r:id="rId8"/>
    <p:sldId id="305" r:id="rId9"/>
    <p:sldId id="294" r:id="rId10"/>
    <p:sldId id="287" r:id="rId11"/>
    <p:sldId id="306" r:id="rId12"/>
    <p:sldId id="268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57923-FE04-459D-AA54-BB575912295A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66931-5C38-4A66-9129-9989CC8C9A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14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truyền điện nêu các phép tính + - trong phạm vi 100 000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C9C5-1103-A795-BC58-C63E111ED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42C50-45A0-ADEC-A018-CFF8F4692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6E01C-E10C-D668-410C-0745B8C2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D0147-56FF-C6D3-25E0-8CFF375D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DB22E-98F4-4661-32A7-B48C750C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64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F327-3562-7BB2-5870-54FA6963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05C4A-7D55-A330-A3DD-017E31B68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96A5F-74FF-EBD2-B747-01F24C26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149EC-9BD8-5578-677B-8B9A2FE74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5929C-28FC-69E0-58DD-68305B3F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73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A7376-9CC9-263C-9A82-786A68614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49994-4F63-0768-1373-87784BA33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6F27A-4F08-2545-82DB-95F57DBBD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63775-F106-7913-118B-6C5C3D93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5066F-ADBC-FE3C-72B8-2A89735F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9301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1" y="-26236"/>
            <a:ext cx="12192001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1" y="-26236"/>
            <a:ext cx="12192002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1" y="-26236"/>
            <a:ext cx="12192001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6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6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7" y="70263"/>
            <a:ext cx="1304053" cy="1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86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351296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E8C3B-5B25-53F9-EFDA-5AC13502C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45BD-247F-45F5-1299-26A475134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564A-EB1B-C9C3-0E30-8E78DC30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C1D42-C370-CD00-D75E-2F00F57D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2B750-6013-37C4-746F-CB9CF83D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59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0F09-6B58-9942-7976-2F6CE3C1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F316E-BD81-6C77-BBAD-55872EDC9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72770-0CB1-E47B-8AAF-7DED8637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5CE99-B599-B421-9FB3-A2A67523E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61DC4-B9E3-AA17-7A9B-427BEDAD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133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C24AB-E808-2135-60F1-5154C43F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3D591-3496-C9B1-018C-9F82E93E3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0C2D7-7468-2BB8-A590-75245BBF5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E8396-75B9-A19D-5C5E-7AFAA159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1D828-1CA8-6254-37AB-E441E914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45C48-6A49-772F-48EF-A52F0930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032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A645-9BF6-C55F-E50C-82E7A518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2EF2C-334E-38D7-EF23-602AFAE9C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D80FE-F4A3-AA79-DDB2-49E3F1459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4CC480-5B55-BE60-F4D9-E44CE11B8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AEE29-4465-07E8-3DA7-CACC0361B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57A8E-91BA-6CA4-3D58-6A7232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3688C5-E465-FCFB-63AA-B56C7C05A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6DD3C-0BF8-C0B5-CBEA-587EC92B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877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3394-F1D5-55E9-A94A-FC4B7BED1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E2AE92-0220-6BCF-8CD9-D7F73C7E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5140B-CF1A-AB3E-ED99-2D5C42AD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93271-F971-DCE7-2A0D-BE1263C7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10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EA088-047F-512C-5807-EA2714549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648FF-2C27-2613-D09C-D0AD01D7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0530D-1CC0-8BA0-7C47-E903D093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88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5D1A-9340-8EC0-45B6-6F797C952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D8953-016B-9CE3-1678-944DF2C5E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D4ECF-5E1B-BF40-F9C4-B38FA4E8F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9E7E3-04A4-49D2-D794-AE9147BC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C7FA5-CA1C-D43F-CDD6-72D04B77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EEE87-5D5E-A7A4-5CC5-B7C451DF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410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D8E46-8284-1197-D381-09F7E054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66EE6-C524-5152-ADDD-DA8B20CE1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DC082-8A6A-9A44-8DAB-E2BDFD8F4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8DC5F-0C56-330E-A18A-79626750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5204C-C1D3-EFC3-1FA3-1A9B4BBF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11EC3-4B9F-E389-C647-EE3989A1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94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110DC-F318-52A2-125A-A0011706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CA87A-41DC-A289-298F-7984BD6B0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FCF12-6A8D-DA6F-5E85-61913865A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A57B-E8C3-4D50-A406-ED8C20C89992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F28C9-0587-40C9-247C-1F5B15AE9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ACAA4-E880-6D6A-E158-ACBF97A90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4343F-0711-4469-8DEB-71F02D8C81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3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6E5B8577-22F9-B326-F19D-F385452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36863" y="1689060"/>
            <a:ext cx="7812096" cy="112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GB" sz="6591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lang="en-US" sz="6591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306" y="2713497"/>
            <a:ext cx="7363002" cy="114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lnSpc>
                <a:spcPct val="69000"/>
              </a:lnSpc>
              <a:spcBef>
                <a:spcPts val="1348"/>
              </a:spcBef>
              <a:defRPr/>
            </a:pPr>
            <a:r>
              <a:rPr lang="en-US" sz="4045" b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 với số có một chữ số </a:t>
            </a:r>
          </a:p>
          <a:p>
            <a:pPr algn="ctr" defTabSz="1087940" eaLnBrk="1" hangingPunct="1">
              <a:lnSpc>
                <a:spcPct val="69000"/>
              </a:lnSpc>
              <a:spcBef>
                <a:spcPts val="1348"/>
              </a:spcBef>
              <a:defRPr/>
            </a:pPr>
            <a:r>
              <a:rPr lang="en-US" sz="4045" b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(có nhớ)</a:t>
            </a:r>
            <a:endParaRPr lang="en-US" sz="4045" b="1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1D7D7C4-6AC7-95FD-55F5-326AA3528E6C}"/>
              </a:ext>
            </a:extLst>
          </p:cNvPr>
          <p:cNvSpPr txBox="1"/>
          <p:nvPr/>
        </p:nvSpPr>
        <p:spPr>
          <a:xfrm>
            <a:off x="4239532" y="1838103"/>
            <a:ext cx="39773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8800" dirty="0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n w="285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8800" dirty="0">
              <a:ln w="28575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2458A72-20BB-054B-FEDF-5EBC60B2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74" y="3668194"/>
            <a:ext cx="3689089" cy="318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040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71D980-EED6-9ACA-E988-9261369C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86" y="1466325"/>
            <a:ext cx="4680404" cy="166045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473C589-1F95-F5FC-D829-8632255AB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95" y="3314846"/>
            <a:ext cx="2816467" cy="326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703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"/>
            <a:ext cx="12192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81" y="566621"/>
            <a:ext cx="8487052" cy="2785123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2" y="2972380"/>
            <a:ext cx="4830861" cy="358925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12" y="2497909"/>
            <a:ext cx="5080341" cy="3093871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14" y="4240324"/>
            <a:ext cx="1446948" cy="1614337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0034" y="4196368"/>
            <a:ext cx="1064334" cy="1003404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206" y="4125177"/>
            <a:ext cx="2063828" cy="18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09" y="803433"/>
            <a:ext cx="4680764" cy="32468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53" y="3137040"/>
            <a:ext cx="3650303" cy="338983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4150" y="2744070"/>
            <a:ext cx="3938350" cy="392770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9619D75-C493-1D94-3079-ABC9F1392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3924" r="5665"/>
          <a:stretch/>
        </p:blipFill>
        <p:spPr>
          <a:xfrm>
            <a:off x="16816" y="4348"/>
            <a:ext cx="12175184" cy="583724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7ABF99D-08D5-2F90-91F4-B8DC4D9B277E}"/>
              </a:ext>
            </a:extLst>
          </p:cNvPr>
          <p:cNvSpPr/>
          <p:nvPr/>
        </p:nvSpPr>
        <p:spPr>
          <a:xfrm>
            <a:off x="5639380" y="535936"/>
            <a:ext cx="4747028" cy="1380083"/>
          </a:xfrm>
          <a:prstGeom prst="roundRect">
            <a:avLst>
              <a:gd name="adj" fmla="val 390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270258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D16DFD0-5C07-9674-D634-F9AAB679A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B8302D2-2433-4ABC-06CF-3FF412594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22" y="1374209"/>
            <a:ext cx="4109622" cy="325033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6D2DDA1-556C-115D-19A8-B887626A2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64" y="2744070"/>
            <a:ext cx="3405155" cy="35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50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73C9A82-EAC3-51B3-3AA2-75B4EE2066E1}"/>
              </a:ext>
            </a:extLst>
          </p:cNvPr>
          <p:cNvSpPr txBox="1"/>
          <p:nvPr/>
        </p:nvSpPr>
        <p:spPr>
          <a:xfrm>
            <a:off x="2856112" y="8739"/>
            <a:ext cx="4584909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94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494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1 325 x 3 = 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35D062B-6446-EF87-B939-032E63B3597C}"/>
              </a:ext>
            </a:extLst>
          </p:cNvPr>
          <p:cNvSpPr txBox="1"/>
          <p:nvPr/>
        </p:nvSpPr>
        <p:spPr>
          <a:xfrm>
            <a:off x="1371118" y="1586547"/>
            <a:ext cx="1481496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1 325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E7CA96-D26E-E582-387A-2C50AA530597}"/>
              </a:ext>
            </a:extLst>
          </p:cNvPr>
          <p:cNvSpPr txBox="1"/>
          <p:nvPr/>
        </p:nvSpPr>
        <p:spPr>
          <a:xfrm>
            <a:off x="657404" y="792356"/>
            <a:ext cx="2018501" cy="71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45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Đặt tính: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C650F8B-E4BE-2168-D0B8-CFAF10E8F580}"/>
              </a:ext>
            </a:extLst>
          </p:cNvPr>
          <p:cNvSpPr txBox="1"/>
          <p:nvPr/>
        </p:nvSpPr>
        <p:spPr>
          <a:xfrm>
            <a:off x="786268" y="1997672"/>
            <a:ext cx="473206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5E9E74A-F92B-2001-FB68-E9B59EBDD401}"/>
              </a:ext>
            </a:extLst>
          </p:cNvPr>
          <p:cNvSpPr txBox="1"/>
          <p:nvPr/>
        </p:nvSpPr>
        <p:spPr>
          <a:xfrm>
            <a:off x="2376201" y="2378062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5400FD0F-ECB3-829F-B351-597C4EE40CBB}"/>
              </a:ext>
            </a:extLst>
          </p:cNvPr>
          <p:cNvCxnSpPr/>
          <p:nvPr/>
        </p:nvCxnSpPr>
        <p:spPr>
          <a:xfrm>
            <a:off x="844983" y="3029457"/>
            <a:ext cx="20076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FA1F3F9-78E9-1E2E-9514-31D1B9E669A4}"/>
              </a:ext>
            </a:extLst>
          </p:cNvPr>
          <p:cNvSpPr/>
          <p:nvPr/>
        </p:nvSpPr>
        <p:spPr>
          <a:xfrm>
            <a:off x="844983" y="3138843"/>
            <a:ext cx="2007631" cy="5136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5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A7B9E15-E548-A624-4A12-2A647A64CDEA}"/>
              </a:ext>
            </a:extLst>
          </p:cNvPr>
          <p:cNvSpPr txBox="1"/>
          <p:nvPr/>
        </p:nvSpPr>
        <p:spPr>
          <a:xfrm>
            <a:off x="4951473" y="792356"/>
            <a:ext cx="1165704" cy="714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45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Tính</a:t>
            </a:r>
          </a:p>
        </p:txBody>
      </p: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28D8DA5-9E43-7767-1B6A-AA4CAB092FE5}"/>
              </a:ext>
            </a:extLst>
          </p:cNvPr>
          <p:cNvGrpSpPr/>
          <p:nvPr/>
        </p:nvGrpSpPr>
        <p:grpSpPr>
          <a:xfrm>
            <a:off x="4717817" y="1586546"/>
            <a:ext cx="2066346" cy="1575449"/>
            <a:chOff x="6298409" y="2112276"/>
            <a:chExt cx="2758626" cy="2103266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6AF1A87D-ED76-6E75-F409-00A237558556}"/>
                </a:ext>
              </a:extLst>
            </p:cNvPr>
            <p:cNvSpPr txBox="1"/>
            <p:nvPr/>
          </p:nvSpPr>
          <p:spPr>
            <a:xfrm>
              <a:off x="7079199" y="2112276"/>
              <a:ext cx="1977836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1 325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7C0BA948-9D7B-AE24-21EE-ED36C589D449}"/>
                </a:ext>
              </a:extLst>
            </p:cNvPr>
            <p:cNvSpPr txBox="1"/>
            <p:nvPr/>
          </p:nvSpPr>
          <p:spPr>
            <a:xfrm>
              <a:off x="6298409" y="2661139"/>
              <a:ext cx="631742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899E1C4-EACA-13E8-4B9C-9F356F5C4E2A}"/>
                </a:ext>
              </a:extLst>
            </p:cNvPr>
            <p:cNvSpPr txBox="1"/>
            <p:nvPr/>
          </p:nvSpPr>
          <p:spPr>
            <a:xfrm>
              <a:off x="8421011" y="3168971"/>
              <a:ext cx="636024" cy="1046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94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0" name="Đường nối Thẳng 19">
              <a:extLst>
                <a:ext uri="{FF2B5EF4-FFF2-40B4-BE49-F238E27FC236}">
                  <a16:creationId xmlns:a16="http://schemas.microsoft.com/office/drawing/2014/main" id="{02B537D7-4A88-504A-A693-28F2E1ECD788}"/>
                </a:ext>
              </a:extLst>
            </p:cNvPr>
            <p:cNvCxnSpPr/>
            <p:nvPr/>
          </p:nvCxnSpPr>
          <p:spPr>
            <a:xfrm>
              <a:off x="6376795" y="4038600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8268A14-B0BD-B172-4E2E-E80341F89D5A}"/>
              </a:ext>
            </a:extLst>
          </p:cNvPr>
          <p:cNvSpPr txBox="1"/>
          <p:nvPr/>
        </p:nvSpPr>
        <p:spPr>
          <a:xfrm>
            <a:off x="6307750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74ECDC6-CAFD-1AF1-CDEF-588A37A46660}"/>
              </a:ext>
            </a:extLst>
          </p:cNvPr>
          <p:cNvSpPr txBox="1"/>
          <p:nvPr/>
        </p:nvSpPr>
        <p:spPr>
          <a:xfrm>
            <a:off x="5965285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7C23721-2007-06F2-9C7B-A6D6621F7006}"/>
              </a:ext>
            </a:extLst>
          </p:cNvPr>
          <p:cNvSpPr txBox="1"/>
          <p:nvPr/>
        </p:nvSpPr>
        <p:spPr>
          <a:xfrm>
            <a:off x="5622820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4829E37-12B4-6C0E-4A19-39F3BB613DDF}"/>
              </a:ext>
            </a:extLst>
          </p:cNvPr>
          <p:cNvSpPr txBox="1"/>
          <p:nvPr/>
        </p:nvSpPr>
        <p:spPr>
          <a:xfrm>
            <a:off x="5189873" y="3015301"/>
            <a:ext cx="476413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FB0D1055-EB71-B176-91A4-568C610E3515}"/>
              </a:ext>
            </a:extLst>
          </p:cNvPr>
          <p:cNvCxnSpPr/>
          <p:nvPr/>
        </p:nvCxnSpPr>
        <p:spPr>
          <a:xfrm>
            <a:off x="6555304" y="3652540"/>
            <a:ext cx="0" cy="3340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D0E311DE-079A-4E52-2E88-FFD92AA77E14}"/>
              </a:ext>
            </a:extLst>
          </p:cNvPr>
          <p:cNvCxnSpPr>
            <a:cxnSpLocks/>
          </p:cNvCxnSpPr>
          <p:nvPr/>
        </p:nvCxnSpPr>
        <p:spPr>
          <a:xfrm flipV="1">
            <a:off x="6555305" y="3968383"/>
            <a:ext cx="312550" cy="31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4AEFFA7-88F9-0DD8-73F4-8EDD81961523}"/>
              </a:ext>
            </a:extLst>
          </p:cNvPr>
          <p:cNvSpPr txBox="1"/>
          <p:nvPr/>
        </p:nvSpPr>
        <p:spPr>
          <a:xfrm>
            <a:off x="6831462" y="3764586"/>
            <a:ext cx="5360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15,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1.</a:t>
            </a: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716B1BA6-50A3-D150-2D5B-E9BFEB4299F2}"/>
              </a:ext>
            </a:extLst>
          </p:cNvPr>
          <p:cNvCxnSpPr>
            <a:cxnSpLocks/>
          </p:cNvCxnSpPr>
          <p:nvPr/>
        </p:nvCxnSpPr>
        <p:spPr>
          <a:xfrm>
            <a:off x="6220758" y="3670761"/>
            <a:ext cx="0" cy="842712"/>
          </a:xfrm>
          <a:prstGeom prst="line">
            <a:avLst/>
          </a:prstGeom>
          <a:ln w="38100">
            <a:solidFill>
              <a:srgbClr val="EB0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kết nối Mũi tên Thẳng 32">
            <a:extLst>
              <a:ext uri="{FF2B5EF4-FFF2-40B4-BE49-F238E27FC236}">
                <a16:creationId xmlns:a16="http://schemas.microsoft.com/office/drawing/2014/main" id="{73F102F8-F0BD-B883-1712-20E9FAFE03A3}"/>
              </a:ext>
            </a:extLst>
          </p:cNvPr>
          <p:cNvCxnSpPr>
            <a:cxnSpLocks/>
          </p:cNvCxnSpPr>
          <p:nvPr/>
        </p:nvCxnSpPr>
        <p:spPr>
          <a:xfrm>
            <a:off x="6220758" y="4505629"/>
            <a:ext cx="677012" cy="0"/>
          </a:xfrm>
          <a:prstGeom prst="straightConnector1">
            <a:avLst/>
          </a:prstGeom>
          <a:ln w="38100">
            <a:solidFill>
              <a:srgbClr val="EB00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69FE174E-6662-8866-3CC4-437F036D1D52}"/>
              </a:ext>
            </a:extLst>
          </p:cNvPr>
          <p:cNvSpPr txBox="1"/>
          <p:nvPr/>
        </p:nvSpPr>
        <p:spPr>
          <a:xfrm>
            <a:off x="6831463" y="4291033"/>
            <a:ext cx="529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nhân 2 bằng 6, thêm 1 bằng 7, viết 7.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3B4A8EBB-DC2B-1028-A590-DEE8EC129DA7}"/>
              </a:ext>
            </a:extLst>
          </p:cNvPr>
          <p:cNvCxnSpPr>
            <a:cxnSpLocks/>
          </p:cNvCxnSpPr>
          <p:nvPr/>
        </p:nvCxnSpPr>
        <p:spPr>
          <a:xfrm>
            <a:off x="5854768" y="3666394"/>
            <a:ext cx="0" cy="136077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C5B35A7B-1687-DE9A-7217-401D48796661}"/>
              </a:ext>
            </a:extLst>
          </p:cNvPr>
          <p:cNvCxnSpPr>
            <a:cxnSpLocks/>
          </p:cNvCxnSpPr>
          <p:nvPr/>
        </p:nvCxnSpPr>
        <p:spPr>
          <a:xfrm>
            <a:off x="5854768" y="5020668"/>
            <a:ext cx="1043001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382792C3-0AB1-7473-7E8C-1A304B3CBC7F}"/>
              </a:ext>
            </a:extLst>
          </p:cNvPr>
          <p:cNvSpPr txBox="1"/>
          <p:nvPr/>
        </p:nvSpPr>
        <p:spPr>
          <a:xfrm>
            <a:off x="6831463" y="4817479"/>
            <a:ext cx="529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nhân 3 bằng 9, viết 9.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D7E4F099-93EF-9E6A-DAAE-3F3534A0E79A}"/>
              </a:ext>
            </a:extLst>
          </p:cNvPr>
          <p:cNvSpPr txBox="1"/>
          <p:nvPr/>
        </p:nvSpPr>
        <p:spPr>
          <a:xfrm>
            <a:off x="6831463" y="5343925"/>
            <a:ext cx="529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nhân 1 bằng 3, viết 3.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9127C1C2-974B-2392-75FE-B382059F5121}"/>
              </a:ext>
            </a:extLst>
          </p:cNvPr>
          <p:cNvCxnSpPr>
            <a:cxnSpLocks/>
          </p:cNvCxnSpPr>
          <p:nvPr/>
        </p:nvCxnSpPr>
        <p:spPr>
          <a:xfrm>
            <a:off x="5437427" y="3666393"/>
            <a:ext cx="0" cy="190031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Đường kết nối Mũi tên Thẳng 43">
            <a:extLst>
              <a:ext uri="{FF2B5EF4-FFF2-40B4-BE49-F238E27FC236}">
                <a16:creationId xmlns:a16="http://schemas.microsoft.com/office/drawing/2014/main" id="{6D50BFBC-2E72-DA7C-9839-A20623A746DF}"/>
              </a:ext>
            </a:extLst>
          </p:cNvPr>
          <p:cNvCxnSpPr>
            <a:cxnSpLocks/>
          </p:cNvCxnSpPr>
          <p:nvPr/>
        </p:nvCxnSpPr>
        <p:spPr>
          <a:xfrm>
            <a:off x="5437427" y="5562903"/>
            <a:ext cx="1465150" cy="46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38A1823-3BA8-E031-6B9B-AC702CFA2925}"/>
              </a:ext>
            </a:extLst>
          </p:cNvPr>
          <p:cNvSpPr txBox="1"/>
          <p:nvPr/>
        </p:nvSpPr>
        <p:spPr>
          <a:xfrm>
            <a:off x="83064" y="4955310"/>
            <a:ext cx="4401041" cy="714238"/>
          </a:xfrm>
          <a:prstGeom prst="roundRect">
            <a:avLst/>
          </a:prstGeom>
          <a:gradFill>
            <a:gsLst>
              <a:gs pos="0">
                <a:srgbClr val="FEF3EE"/>
              </a:gs>
              <a:gs pos="74000">
                <a:srgbClr val="FEF0E9"/>
              </a:gs>
              <a:gs pos="87000">
                <a:srgbClr val="F8C0B5"/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3595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Vậy 1 325 x 3 = 3 975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AA653C0C-4584-3D2B-AA55-56FF0253301F}"/>
              </a:ext>
            </a:extLst>
          </p:cNvPr>
          <p:cNvSpPr txBox="1"/>
          <p:nvPr/>
        </p:nvSpPr>
        <p:spPr>
          <a:xfrm>
            <a:off x="1377076" y="3030668"/>
            <a:ext cx="1481496" cy="783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94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3 975</a:t>
            </a:r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A585E42A-1E2D-746D-A171-39E3FC223098}"/>
              </a:ext>
            </a:extLst>
          </p:cNvPr>
          <p:cNvSpPr/>
          <p:nvPr/>
        </p:nvSpPr>
        <p:spPr>
          <a:xfrm>
            <a:off x="6372454" y="1716674"/>
            <a:ext cx="368483" cy="12835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69828F3B-0273-3879-9B9B-20C7327C9310}"/>
              </a:ext>
            </a:extLst>
          </p:cNvPr>
          <p:cNvSpPr/>
          <p:nvPr/>
        </p:nvSpPr>
        <p:spPr>
          <a:xfrm rot="20351694">
            <a:off x="6197086" y="1633056"/>
            <a:ext cx="403748" cy="14658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397A6FF-943F-9F5B-DE70-546411FD454D}"/>
              </a:ext>
            </a:extLst>
          </p:cNvPr>
          <p:cNvSpPr/>
          <p:nvPr/>
        </p:nvSpPr>
        <p:spPr>
          <a:xfrm rot="19506351">
            <a:off x="6027882" y="1602139"/>
            <a:ext cx="403748" cy="160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id="{228DE54B-0D48-9EC9-894F-15CD834B1E80}"/>
              </a:ext>
            </a:extLst>
          </p:cNvPr>
          <p:cNvSpPr/>
          <p:nvPr/>
        </p:nvSpPr>
        <p:spPr>
          <a:xfrm rot="18466153">
            <a:off x="5795076" y="1508230"/>
            <a:ext cx="452946" cy="17864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67CB49D-A258-CE4D-7FC9-05F058B98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18" y="143873"/>
            <a:ext cx="4675802" cy="19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14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5" grpId="0" animBg="1"/>
      <p:bldP spid="15" grpId="1" animBg="1"/>
      <p:bldP spid="17" grpId="0"/>
      <p:bldP spid="21" grpId="0"/>
      <p:bldP spid="22" grpId="0"/>
      <p:bldP spid="23" grpId="0"/>
      <p:bldP spid="24" grpId="0"/>
      <p:bldP spid="29" grpId="0"/>
      <p:bldP spid="36" grpId="0"/>
      <p:bldP spid="41" grpId="0"/>
      <p:bldP spid="42" grpId="0"/>
      <p:bldP spid="48" grpId="0" animBg="1"/>
      <p:bldP spid="49" grpId="0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6.3 Nhân với số có một chữ số (có nhớ) - Toán 3 tập 2 - Hoc10">
            <a:hlinkClick r:id="" action="ppaction://media"/>
            <a:extLst>
              <a:ext uri="{FF2B5EF4-FFF2-40B4-BE49-F238E27FC236}">
                <a16:creationId xmlns:a16="http://schemas.microsoft.com/office/drawing/2014/main" id="{955B9A2A-1A94-99FF-228B-8C4D8773D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97" y="4348"/>
            <a:ext cx="12217130" cy="68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52" y="1260054"/>
            <a:ext cx="4680404" cy="325033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4" y="3156972"/>
            <a:ext cx="4280793" cy="3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5B7752F-E9CD-CCBA-DF12-129071FA3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35241" r="4705" b="13408"/>
          <a:stretch/>
        </p:blipFill>
        <p:spPr>
          <a:xfrm>
            <a:off x="405429" y="1933826"/>
            <a:ext cx="11381143" cy="1940564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F7F032C-1D28-FCB2-AFC6-A5149AB6B3F3}"/>
              </a:ext>
            </a:extLst>
          </p:cNvPr>
          <p:cNvSpPr/>
          <p:nvPr/>
        </p:nvSpPr>
        <p:spPr>
          <a:xfrm>
            <a:off x="405428" y="3223669"/>
            <a:ext cx="1312783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4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6 684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6EE9B48-5E86-BCE8-C402-0697A56CB427}"/>
              </a:ext>
            </a:extLst>
          </p:cNvPr>
          <p:cNvSpPr/>
          <p:nvPr/>
        </p:nvSpPr>
        <p:spPr>
          <a:xfrm>
            <a:off x="3677437" y="3246500"/>
            <a:ext cx="1312783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46" b="1" spc="9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9 879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308B87A-0F19-EF92-D694-04BDC7917B86}"/>
              </a:ext>
            </a:extLst>
          </p:cNvPr>
          <p:cNvSpPr/>
          <p:nvPr/>
        </p:nvSpPr>
        <p:spPr>
          <a:xfrm>
            <a:off x="6921968" y="3254001"/>
            <a:ext cx="1446836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46" b="1" spc="6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69 446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E5EBFE33-F4A4-973E-067D-AC06D52AF9CD}"/>
              </a:ext>
            </a:extLst>
          </p:cNvPr>
          <p:cNvSpPr/>
          <p:nvPr/>
        </p:nvSpPr>
        <p:spPr>
          <a:xfrm>
            <a:off x="10205583" y="3303687"/>
            <a:ext cx="1580989" cy="627853"/>
          </a:xfrm>
          <a:prstGeom prst="roundRect">
            <a:avLst>
              <a:gd name="adj" fmla="val 1257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46" b="1" spc="3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112 408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ECCE475-7BD5-5816-6E52-9E1CBC403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7483" r="82616" b="68368"/>
          <a:stretch/>
        </p:blipFill>
        <p:spPr>
          <a:xfrm>
            <a:off x="0" y="4348"/>
            <a:ext cx="2266058" cy="9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7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488CC99-330D-E674-45F4-A63892B53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6319" r="68997" b="80092"/>
          <a:stretch/>
        </p:blipFill>
        <p:spPr>
          <a:xfrm>
            <a:off x="70379" y="58500"/>
            <a:ext cx="3356278" cy="764839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ECA69AC0-C746-2D1C-0539-A8A1107AC6E6}"/>
              </a:ext>
            </a:extLst>
          </p:cNvPr>
          <p:cNvGrpSpPr/>
          <p:nvPr/>
        </p:nvGrpSpPr>
        <p:grpSpPr>
          <a:xfrm>
            <a:off x="875290" y="2458681"/>
            <a:ext cx="1474963" cy="1499402"/>
            <a:chOff x="1178110" y="5006260"/>
            <a:chExt cx="1969115" cy="200174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BE51926-0109-B0E6-6BEF-3F4238F7971A}"/>
                </a:ext>
              </a:extLst>
            </p:cNvPr>
            <p:cNvSpPr txBox="1"/>
            <p:nvPr/>
          </p:nvSpPr>
          <p:spPr>
            <a:xfrm>
              <a:off x="1757903" y="5006260"/>
              <a:ext cx="1389322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438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38DD5FD8-1E0F-D0F3-86CE-9A04ACB1C33E}"/>
                </a:ext>
              </a:extLst>
            </p:cNvPr>
            <p:cNvSpPr txBox="1"/>
            <p:nvPr/>
          </p:nvSpPr>
          <p:spPr>
            <a:xfrm>
              <a:off x="1178110" y="5555123"/>
              <a:ext cx="588942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64C57AE-0377-A222-C2E4-F5EE19C44A51}"/>
                </a:ext>
              </a:extLst>
            </p:cNvPr>
            <p:cNvSpPr txBox="1"/>
            <p:nvPr/>
          </p:nvSpPr>
          <p:spPr>
            <a:xfrm>
              <a:off x="2519762" y="6062955"/>
              <a:ext cx="627463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1B3F8316-C2C6-4447-E814-DFC958D5888A}"/>
                </a:ext>
              </a:extLst>
            </p:cNvPr>
            <p:cNvCxnSpPr>
              <a:cxnSpLocks/>
            </p:cNvCxnSpPr>
            <p:nvPr/>
          </p:nvCxnSpPr>
          <p:spPr>
            <a:xfrm>
              <a:off x="1586984" y="6932584"/>
              <a:ext cx="15602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D942DD2-59DC-A606-7663-1A3BA16812D9}"/>
              </a:ext>
            </a:extLst>
          </p:cNvPr>
          <p:cNvSpPr txBox="1"/>
          <p:nvPr/>
        </p:nvSpPr>
        <p:spPr>
          <a:xfrm>
            <a:off x="1315542" y="3932328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876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B4A24A53-AA61-B910-02E2-1351FC166BB2}"/>
              </a:ext>
            </a:extLst>
          </p:cNvPr>
          <p:cNvGrpSpPr/>
          <p:nvPr/>
        </p:nvGrpSpPr>
        <p:grpSpPr>
          <a:xfrm>
            <a:off x="3208295" y="2458681"/>
            <a:ext cx="2034286" cy="1499402"/>
            <a:chOff x="431400" y="5006260"/>
            <a:chExt cx="2715825" cy="2001741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1224674-F6FA-F344-AE0E-CFBD252C8475}"/>
                </a:ext>
              </a:extLst>
            </p:cNvPr>
            <p:cNvSpPr txBox="1"/>
            <p:nvPr/>
          </p:nvSpPr>
          <p:spPr>
            <a:xfrm>
              <a:off x="1237359" y="5006260"/>
              <a:ext cx="1909866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1 911</a:t>
              </a: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F465CA4F-7B76-D79B-E199-165E99E33249}"/>
                </a:ext>
              </a:extLst>
            </p:cNvPr>
            <p:cNvSpPr txBox="1"/>
            <p:nvPr/>
          </p:nvSpPr>
          <p:spPr>
            <a:xfrm>
              <a:off x="431400" y="5555123"/>
              <a:ext cx="588941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1E6B6188-C6F9-E7F9-92EE-D4528576287A}"/>
                </a:ext>
              </a:extLst>
            </p:cNvPr>
            <p:cNvSpPr txBox="1"/>
            <p:nvPr/>
          </p:nvSpPr>
          <p:spPr>
            <a:xfrm>
              <a:off x="2519763" y="6062955"/>
              <a:ext cx="627462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1FBAC246-9044-0647-B41E-66C94C8CF3F7}"/>
                </a:ext>
              </a:extLst>
            </p:cNvPr>
            <p:cNvCxnSpPr/>
            <p:nvPr/>
          </p:nvCxnSpPr>
          <p:spPr>
            <a:xfrm>
              <a:off x="466985" y="6932584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72B3E73F-8759-2D8A-D239-00AC08E1212F}"/>
              </a:ext>
            </a:extLst>
          </p:cNvPr>
          <p:cNvGrpSpPr/>
          <p:nvPr/>
        </p:nvGrpSpPr>
        <p:grpSpPr>
          <a:xfrm>
            <a:off x="6063569" y="2458681"/>
            <a:ext cx="2087798" cy="1499402"/>
            <a:chOff x="359960" y="5006260"/>
            <a:chExt cx="2787265" cy="2001741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FB250D9-1A4B-A4A3-D163-96EE5A3A1B56}"/>
                </a:ext>
              </a:extLst>
            </p:cNvPr>
            <p:cNvSpPr txBox="1"/>
            <p:nvPr/>
          </p:nvSpPr>
          <p:spPr>
            <a:xfrm>
              <a:off x="1186509" y="5006260"/>
              <a:ext cx="1960716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7 101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B8D18191-461E-E338-7C5B-F4A130928406}"/>
                </a:ext>
              </a:extLst>
            </p:cNvPr>
            <p:cNvSpPr txBox="1"/>
            <p:nvPr/>
          </p:nvSpPr>
          <p:spPr>
            <a:xfrm>
              <a:off x="359960" y="5555123"/>
              <a:ext cx="588941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FF25C45-CF44-24EF-63C8-0F8EF2C1932C}"/>
                </a:ext>
              </a:extLst>
            </p:cNvPr>
            <p:cNvSpPr txBox="1"/>
            <p:nvPr/>
          </p:nvSpPr>
          <p:spPr>
            <a:xfrm>
              <a:off x="2519763" y="6062955"/>
              <a:ext cx="627462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19051879-5E39-CFF7-7163-C99B3C6F9EA8}"/>
                </a:ext>
              </a:extLst>
            </p:cNvPr>
            <p:cNvCxnSpPr/>
            <p:nvPr/>
          </p:nvCxnSpPr>
          <p:spPr>
            <a:xfrm>
              <a:off x="466985" y="6932584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2925328-B65A-4E3C-F698-87CABF521413}"/>
              </a:ext>
            </a:extLst>
          </p:cNvPr>
          <p:cNvGrpSpPr/>
          <p:nvPr/>
        </p:nvGrpSpPr>
        <p:grpSpPr>
          <a:xfrm>
            <a:off x="9104235" y="2458681"/>
            <a:ext cx="2087798" cy="1499402"/>
            <a:chOff x="359960" y="5006260"/>
            <a:chExt cx="2787265" cy="2001741"/>
          </a:xfrm>
        </p:grpSpPr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B4CB1E31-EF3F-AFD3-53BE-3B5BDA1664EA}"/>
                </a:ext>
              </a:extLst>
            </p:cNvPr>
            <p:cNvSpPr txBox="1"/>
            <p:nvPr/>
          </p:nvSpPr>
          <p:spPr>
            <a:xfrm>
              <a:off x="805581" y="5006260"/>
              <a:ext cx="2341644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12 061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26632692-2EBD-7A74-6350-2C078D1F42DE}"/>
                </a:ext>
              </a:extLst>
            </p:cNvPr>
            <p:cNvSpPr txBox="1"/>
            <p:nvPr/>
          </p:nvSpPr>
          <p:spPr>
            <a:xfrm>
              <a:off x="359960" y="5555123"/>
              <a:ext cx="588941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FDF4FB7-79E9-07EA-68D4-1F21FDBA19E0}"/>
                </a:ext>
              </a:extLst>
            </p:cNvPr>
            <p:cNvSpPr txBox="1"/>
            <p:nvPr/>
          </p:nvSpPr>
          <p:spPr>
            <a:xfrm>
              <a:off x="2519763" y="6062955"/>
              <a:ext cx="627462" cy="945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>
                  <a:solidFill>
                    <a:sysClr val="windowText" lastClr="00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0E81DA8B-C052-D80F-B16A-E55D916D3448}"/>
                </a:ext>
              </a:extLst>
            </p:cNvPr>
            <p:cNvCxnSpPr/>
            <p:nvPr/>
          </p:nvCxnSpPr>
          <p:spPr>
            <a:xfrm>
              <a:off x="466985" y="6932584"/>
              <a:ext cx="26802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EBF3665-BCEC-F1F9-95DE-B7C332B0B87A}"/>
              </a:ext>
            </a:extLst>
          </p:cNvPr>
          <p:cNvSpPr txBox="1"/>
          <p:nvPr/>
        </p:nvSpPr>
        <p:spPr>
          <a:xfrm>
            <a:off x="3756365" y="3932328"/>
            <a:ext cx="146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9 555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366D8FD-CF7F-9FAC-AD84-F075EFB21EE0}"/>
              </a:ext>
            </a:extLst>
          </p:cNvPr>
          <p:cNvSpPr txBox="1"/>
          <p:nvPr/>
        </p:nvSpPr>
        <p:spPr>
          <a:xfrm>
            <a:off x="6339858" y="3932328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56 808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8F1E8C5-B297-7FDA-34F4-CF0C0A6C0DFC}"/>
              </a:ext>
            </a:extLst>
          </p:cNvPr>
          <p:cNvSpPr txBox="1"/>
          <p:nvPr/>
        </p:nvSpPr>
        <p:spPr>
          <a:xfrm>
            <a:off x="9478608" y="3932328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48 244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D05A7E0-52AB-D4B9-E01C-47FC64682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60929" r="1847" b="24976"/>
          <a:stretch/>
        </p:blipFill>
        <p:spPr>
          <a:xfrm>
            <a:off x="344657" y="1307575"/>
            <a:ext cx="11598157" cy="3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33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139</Words>
  <Application>Microsoft Office PowerPoint</Application>
  <PresentationFormat>Widescreen</PresentationFormat>
  <Paragraphs>47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3</cp:revision>
  <dcterms:created xsi:type="dcterms:W3CDTF">2023-03-09T07:26:14Z</dcterms:created>
  <dcterms:modified xsi:type="dcterms:W3CDTF">2023-03-12T07:56:19Z</dcterms:modified>
</cp:coreProperties>
</file>