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277" r:id="rId3"/>
    <p:sldId id="296" r:id="rId4"/>
    <p:sldId id="288" r:id="rId5"/>
    <p:sldId id="303" r:id="rId6"/>
    <p:sldId id="304" r:id="rId7"/>
    <p:sldId id="305" r:id="rId8"/>
    <p:sldId id="297" r:id="rId9"/>
    <p:sldId id="294" r:id="rId10"/>
    <p:sldId id="284" r:id="rId11"/>
    <p:sldId id="289" r:id="rId12"/>
    <p:sldId id="293" r:id="rId13"/>
    <p:sldId id="298" r:id="rId14"/>
    <p:sldId id="299" r:id="rId15"/>
    <p:sldId id="287" r:id="rId16"/>
    <p:sldId id="26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8A71C-0D68-40C1-BAC8-1E65BEF67E4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68450-83C0-43D0-AF5D-44BCB0DD49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06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truyền điện nêu các phép tính + - trong phạm vi 100 000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C1DB-D4F9-5337-4080-02DEFB94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6A6E2-CD3D-726C-5672-071BA29A0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F1CE3-118B-5895-6BED-41D059A1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04A78-4865-4B1F-1EAF-BB52552D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76E97-05D1-DFDB-FC18-018D1E95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70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CFD5-3249-3894-D057-B306D93A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E933F-43D9-301E-1846-AEC165B73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8FC0B-B9C2-1514-52D4-547FB7DB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8A0F-392C-F164-F58F-693C57B5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33336-6628-7437-DAC9-0AF6BCFD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81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51BD7-7588-B489-9E43-7CCB18D2A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61356-57D7-2D90-8191-8BA825E49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39DC-A280-461D-A8CD-7AFBFAB4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19DF-E0E8-4B45-A64E-E91DA364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607AE-BB2B-6722-9CBF-E8172880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903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198119" y="-26236"/>
            <a:ext cx="12390120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198119" y="-26236"/>
            <a:ext cx="12390120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98119" y="-26236"/>
            <a:ext cx="12390120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6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7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7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412183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7E2E-07E0-8543-B4D1-62F37ABF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6FF46-5FD6-DD74-B210-001497C77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0457-6299-44EB-676B-339E8D4D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35D3-F2D5-E85D-0513-02AD7157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76F68-0E27-951E-DAF8-F58E6D00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42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EB44-5429-314E-3DC4-99C3AE28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8AE34-26C5-22BD-640C-AC3DBDB06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B4717-4F6F-862E-1F3E-89279E10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FB28-C447-AB99-8CC6-8A8FC1BF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914FA-E00E-2B63-55A0-494DBE59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99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8990-6D0D-7948-E84B-CE555DFC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5480-1CBD-3D41-05BF-2CF384337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C5F70-A725-7AA9-438E-7F258FF88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82799-4E46-7BA2-B18F-75D561FC6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01DD0-ED6F-DA9E-3BC5-0FA30C99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3755E-556F-0B5E-38ED-198D92AD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84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EFC-DFA5-1180-AA15-F3ECD9F1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FE9E-EEC7-5FE1-B75B-445C5C322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54481-846D-3259-5590-92C3B8BE8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8BAEA-B47B-6A1C-00BA-00FF8A273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42919-D7F9-E409-533B-FC8E2C08F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04E36E-3B6E-3CC6-D6DB-E7E9FB37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33C42-600C-F12E-1A5A-08B5FAB8D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EECCE-77A3-19CF-4BB4-BF9B715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59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3BB7-6024-351B-362F-172BA6A5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A9E6D-FCA7-ADF3-CE24-99A52AF7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68C82-12A0-4D84-DAF6-F26C1879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2F4FE-C5B2-510E-3168-196F3466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14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2740-5BB3-2A35-C340-3155C46C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E88B1-84D9-424D-B51A-6531D732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9065-2665-B52C-30D0-FB1A0037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74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2265-7B53-4470-EF81-404362C8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1807B-0099-3BCD-3814-70A00206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79872-2AC0-DF84-9660-041218CA6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A44E6-4814-9178-8864-E4A2FB0E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4D8A4-9C00-55C6-A313-E8E5017F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A24D0-6DFC-A011-94F6-9DC763EF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17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1C5D-71AE-450B-8CFB-93FCFC1B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19F31-3C26-D624-2423-8EC547757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249E7-C228-3D06-CA0B-D6AF9C9A0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802D3-F720-C933-ADC5-D3A688F1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A958D-97BC-15FA-66E6-8E3DDD82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DCD15-54D8-A02D-38C6-BB0C916F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8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2125B-5000-514F-BEEB-61A665B3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60E76-F28E-22C8-2BEB-B2609C6B0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48261-987E-6204-6D4E-B78F40FFC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BC48-D656-44AC-AB46-CE2576248B8E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3AAB8-7FF2-0D18-69EF-D20FC1208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B3182-004B-51DE-32C5-078C40EF8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17832-E90C-438A-B0FB-48A1B8AE0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1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976" y="2744070"/>
            <a:ext cx="7363002" cy="86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4943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Tiền</a:t>
            </a:r>
            <a:r>
              <a:rPr lang="en-US" sz="4943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943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4943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C5FC033-9695-25AB-C829-A60BC33F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r="3270" b="8553"/>
          <a:stretch/>
        </p:blipFill>
        <p:spPr>
          <a:xfrm>
            <a:off x="0" y="4348"/>
            <a:ext cx="12168218" cy="3792046"/>
          </a:xfrm>
          <a:custGeom>
            <a:avLst/>
            <a:gdLst>
              <a:gd name="connsiteX0" fmla="*/ 0 w 16264731"/>
              <a:gd name="connsiteY0" fmla="*/ 0 h 5161073"/>
              <a:gd name="connsiteX1" fmla="*/ 1497012 w 16264731"/>
              <a:gd name="connsiteY1" fmla="*/ 0 h 5161073"/>
              <a:gd name="connsiteX2" fmla="*/ 1497012 w 16264731"/>
              <a:gd name="connsiteY2" fmla="*/ 719138 h 5161073"/>
              <a:gd name="connsiteX3" fmla="*/ 16264731 w 16264731"/>
              <a:gd name="connsiteY3" fmla="*/ 719138 h 5161073"/>
              <a:gd name="connsiteX4" fmla="*/ 16264731 w 16264731"/>
              <a:gd name="connsiteY4" fmla="*/ 5161073 h 5161073"/>
              <a:gd name="connsiteX5" fmla="*/ 0 w 16264731"/>
              <a:gd name="connsiteY5" fmla="*/ 5161073 h 516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64731" h="5161073">
                <a:moveTo>
                  <a:pt x="0" y="0"/>
                </a:moveTo>
                <a:lnTo>
                  <a:pt x="1497012" y="0"/>
                </a:lnTo>
                <a:lnTo>
                  <a:pt x="1497012" y="719138"/>
                </a:lnTo>
                <a:lnTo>
                  <a:pt x="16264731" y="719138"/>
                </a:lnTo>
                <a:lnTo>
                  <a:pt x="16264731" y="5161073"/>
                </a:lnTo>
                <a:lnTo>
                  <a:pt x="0" y="5161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655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78451CA-E4C8-9046-F6BA-EBB22E3D8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5634" r="4611" b="5634"/>
          <a:stretch/>
        </p:blipFill>
        <p:spPr>
          <a:xfrm>
            <a:off x="0" y="32886"/>
            <a:ext cx="11415508" cy="359588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81F109-2E8F-2B57-F6DA-A167F837190C}"/>
              </a:ext>
            </a:extLst>
          </p:cNvPr>
          <p:cNvSpPr txBox="1"/>
          <p:nvPr/>
        </p:nvSpPr>
        <p:spPr>
          <a:xfrm>
            <a:off x="1627951" y="3771465"/>
            <a:ext cx="8159606" cy="1936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giải</a:t>
            </a:r>
            <a:endParaRPr lang="en-US" sz="2996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Tuấn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100 000 – 12 000 – 8 000 – 28 000 = 52 000 (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996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52 000 </a:t>
            </a:r>
            <a:r>
              <a:rPr lang="en-US" sz="2996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endParaRPr lang="en-US" sz="2996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32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7FA0950-751C-6B40-E16B-17DD6E4F9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6144" r="5967" b="47085"/>
          <a:stretch/>
        </p:blipFill>
        <p:spPr>
          <a:xfrm>
            <a:off x="1809685" y="974666"/>
            <a:ext cx="8572630" cy="21497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ECADFFA-CEF9-68EA-B669-11A92F784880}"/>
              </a:ext>
            </a:extLst>
          </p:cNvPr>
          <p:cNvSpPr txBox="1"/>
          <p:nvPr/>
        </p:nvSpPr>
        <p:spPr>
          <a:xfrm>
            <a:off x="188475" y="3386650"/>
            <a:ext cx="1181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hấu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ACB63C-38E8-831B-83CC-916DD5495F4B}"/>
              </a:ext>
            </a:extLst>
          </p:cNvPr>
          <p:cNvSpPr txBox="1"/>
          <p:nvPr/>
        </p:nvSpPr>
        <p:spPr>
          <a:xfrm>
            <a:off x="1041675" y="159037"/>
            <a:ext cx="1032931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996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674992-65C0-3243-FC40-1C8CC71E28FD}"/>
              </a:ext>
            </a:extLst>
          </p:cNvPr>
          <p:cNvSpPr txBox="1"/>
          <p:nvPr/>
        </p:nvSpPr>
        <p:spPr>
          <a:xfrm>
            <a:off x="188475" y="4186421"/>
            <a:ext cx="1181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5 000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2C82F-0336-938D-957E-F4FF20216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22703" r="72438" b="70867"/>
          <a:stretch/>
        </p:blipFill>
        <p:spPr>
          <a:xfrm>
            <a:off x="188475" y="30970"/>
            <a:ext cx="853200" cy="8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9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B69D4FC-3508-28A3-A302-5714D309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9" y="2107716"/>
            <a:ext cx="11184243" cy="388977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33381F1-C87E-69EC-6B6F-3622ADF3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6144" r="5967" b="47085"/>
          <a:stretch/>
        </p:blipFill>
        <p:spPr>
          <a:xfrm>
            <a:off x="1986417" y="22184"/>
            <a:ext cx="8572630" cy="2149712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EE6AD82-7862-BCF6-57A9-3DF25E98178C}"/>
              </a:ext>
            </a:extLst>
          </p:cNvPr>
          <p:cNvSpPr/>
          <p:nvPr/>
        </p:nvSpPr>
        <p:spPr>
          <a:xfrm>
            <a:off x="2404945" y="4419866"/>
            <a:ext cx="1541247" cy="58016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49 000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AD4A460-007C-2506-7E2D-10A0E0E3D211}"/>
              </a:ext>
            </a:extLst>
          </p:cNvPr>
          <p:cNvSpPr/>
          <p:nvPr/>
        </p:nvSpPr>
        <p:spPr>
          <a:xfrm>
            <a:off x="4212441" y="4396022"/>
            <a:ext cx="647711" cy="6111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43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A5B456B-625E-ED4F-B097-EEE47A450FE0}"/>
              </a:ext>
            </a:extLst>
          </p:cNvPr>
          <p:cNvSpPr/>
          <p:nvPr/>
        </p:nvSpPr>
        <p:spPr>
          <a:xfrm>
            <a:off x="5133251" y="4410353"/>
            <a:ext cx="1541247" cy="58016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39 000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F4E03A5-51BF-6276-E1FD-AD0A7A823828}"/>
              </a:ext>
            </a:extLst>
          </p:cNvPr>
          <p:cNvSpPr/>
          <p:nvPr/>
        </p:nvSpPr>
        <p:spPr>
          <a:xfrm>
            <a:off x="7269854" y="4410829"/>
            <a:ext cx="1541247" cy="58016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5A71AD3-1107-AE8B-E0EF-7724945E0D86}"/>
              </a:ext>
            </a:extLst>
          </p:cNvPr>
          <p:cNvSpPr/>
          <p:nvPr/>
        </p:nvSpPr>
        <p:spPr>
          <a:xfrm>
            <a:off x="7271757" y="5256052"/>
            <a:ext cx="1541247" cy="58016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2840012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13C2C0F-F2DF-AB1B-62A8-884BDCFC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6144" r="5967" b="47085"/>
          <a:stretch/>
        </p:blipFill>
        <p:spPr>
          <a:xfrm>
            <a:off x="1986417" y="-17573"/>
            <a:ext cx="8572630" cy="214971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48A478D-6949-407B-0195-929AA3512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b="3509"/>
          <a:stretch/>
        </p:blipFill>
        <p:spPr>
          <a:xfrm>
            <a:off x="2443038" y="2230372"/>
            <a:ext cx="7305925" cy="3641547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290958F-E307-B32F-124E-A4267ED809D5}"/>
              </a:ext>
            </a:extLst>
          </p:cNvPr>
          <p:cNvSpPr/>
          <p:nvPr/>
        </p:nvSpPr>
        <p:spPr>
          <a:xfrm>
            <a:off x="3082306" y="3267280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39 000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E8AEE52F-6D87-F925-0EFA-508A38F97513}"/>
              </a:ext>
            </a:extLst>
          </p:cNvPr>
          <p:cNvSpPr/>
          <p:nvPr/>
        </p:nvSpPr>
        <p:spPr>
          <a:xfrm>
            <a:off x="4539727" y="3258657"/>
            <a:ext cx="518067" cy="5231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43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2A9EB88-489F-6876-8301-4C2E2430A482}"/>
              </a:ext>
            </a:extLst>
          </p:cNvPr>
          <p:cNvSpPr/>
          <p:nvPr/>
        </p:nvSpPr>
        <p:spPr>
          <a:xfrm>
            <a:off x="5277889" y="3272988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5 000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2E17FAE-68AC-DBF0-DA7A-460FC3D965C2}"/>
              </a:ext>
            </a:extLst>
          </p:cNvPr>
          <p:cNvSpPr/>
          <p:nvPr/>
        </p:nvSpPr>
        <p:spPr>
          <a:xfrm>
            <a:off x="7072026" y="3265853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34 000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A186D7C-C38F-2BEA-D7DE-A0FF51D00EA8}"/>
              </a:ext>
            </a:extLst>
          </p:cNvPr>
          <p:cNvSpPr/>
          <p:nvPr/>
        </p:nvSpPr>
        <p:spPr>
          <a:xfrm>
            <a:off x="3046633" y="4526553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39 000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17D33BF-AE4C-3EE8-1CF6-2AAB4C61A213}"/>
              </a:ext>
            </a:extLst>
          </p:cNvPr>
          <p:cNvSpPr/>
          <p:nvPr/>
        </p:nvSpPr>
        <p:spPr>
          <a:xfrm>
            <a:off x="4504053" y="4517930"/>
            <a:ext cx="518067" cy="5231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</a:t>
            </a:r>
            <a:endParaRPr lang="en-US" sz="4943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E0BCD8C-9493-B2B4-3CFB-1193C97F13FB}"/>
              </a:ext>
            </a:extLst>
          </p:cNvPr>
          <p:cNvSpPr/>
          <p:nvPr/>
        </p:nvSpPr>
        <p:spPr>
          <a:xfrm>
            <a:off x="5242215" y="4532261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34 000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DA99F58-5D58-48D2-8871-6A01C6C5CB50}"/>
              </a:ext>
            </a:extLst>
          </p:cNvPr>
          <p:cNvSpPr/>
          <p:nvPr/>
        </p:nvSpPr>
        <p:spPr>
          <a:xfrm>
            <a:off x="7036353" y="4525126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73 000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D783D323-E2E8-80F1-7076-DB45D4381D62}"/>
              </a:ext>
            </a:extLst>
          </p:cNvPr>
          <p:cNvSpPr/>
          <p:nvPr/>
        </p:nvSpPr>
        <p:spPr>
          <a:xfrm>
            <a:off x="7032785" y="5334913"/>
            <a:ext cx="1232756" cy="496575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73 000</a:t>
            </a:r>
          </a:p>
        </p:txBody>
      </p:sp>
    </p:spTree>
    <p:extLst>
      <p:ext uri="{BB962C8B-B14F-4D97-AF65-F5344CB8AC3E}">
        <p14:creationId xmlns:p14="http://schemas.microsoft.com/office/powerpoint/2010/main" val="1834590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79" y="2273721"/>
            <a:ext cx="4680404" cy="16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405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"/>
            <a:ext cx="12192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1" y="566621"/>
            <a:ext cx="8487052" cy="2785123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2" y="2972380"/>
            <a:ext cx="4830861" cy="358925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12" y="2497909"/>
            <a:ext cx="5080341" cy="3093871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14" y="4240324"/>
            <a:ext cx="1446948" cy="1614337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0034" y="4196368"/>
            <a:ext cx="1064334" cy="1003404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206" y="4125177"/>
            <a:ext cx="2063828" cy="18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09" y="1480522"/>
            <a:ext cx="4680764" cy="32468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4FF049-4D54-C382-7171-132EC6242925}"/>
              </a:ext>
            </a:extLst>
          </p:cNvPr>
          <p:cNvSpPr txBox="1"/>
          <p:nvPr/>
        </p:nvSpPr>
        <p:spPr>
          <a:xfrm>
            <a:off x="3380976" y="2833247"/>
            <a:ext cx="810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940">
              <a:defRPr/>
            </a:pPr>
            <a:r>
              <a:rPr lang="en-US" sz="4800" b="1" dirty="0">
                <a:ln w="2857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4800" b="1" dirty="0" err="1">
                <a:ln w="2857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n w="2857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857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b="1" dirty="0">
              <a:ln w="2857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84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E1D5820-DA0C-CB53-D78E-141A6394D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t="7207" r="53988" b="81926"/>
          <a:stretch/>
        </p:blipFill>
        <p:spPr>
          <a:xfrm>
            <a:off x="955562" y="860510"/>
            <a:ext cx="4693823" cy="221663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70975A9-EBB1-D025-0496-E2E5D71D3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4" t="7207" r="21774" b="81926"/>
          <a:stretch/>
        </p:blipFill>
        <p:spPr>
          <a:xfrm>
            <a:off x="6604947" y="860510"/>
            <a:ext cx="4631492" cy="221663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2EF92E3-1133-BE2F-6702-8EC980258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t="19028" r="53988" b="70105"/>
          <a:stretch/>
        </p:blipFill>
        <p:spPr>
          <a:xfrm>
            <a:off x="955562" y="3438393"/>
            <a:ext cx="4693823" cy="221663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1F6C867-2F54-EA52-3C7B-6FAB80EF6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4" t="19183" r="21774" b="69950"/>
          <a:stretch/>
        </p:blipFill>
        <p:spPr>
          <a:xfrm>
            <a:off x="6604947" y="3438393"/>
            <a:ext cx="4631492" cy="22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1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E1D5820-DA0C-CB53-D78E-141A6394D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t="31396" r="53988" b="57737"/>
          <a:stretch/>
        </p:blipFill>
        <p:spPr>
          <a:xfrm>
            <a:off x="955562" y="860510"/>
            <a:ext cx="4693823" cy="221663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70975A9-EBB1-D025-0496-E2E5D71D3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4" t="31284" r="21774" b="57849"/>
          <a:stretch/>
        </p:blipFill>
        <p:spPr>
          <a:xfrm>
            <a:off x="6604947" y="860510"/>
            <a:ext cx="4631492" cy="221663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2EF92E3-1133-BE2F-6702-8EC980258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43277" r="54511" b="46566"/>
          <a:stretch/>
        </p:blipFill>
        <p:spPr>
          <a:xfrm>
            <a:off x="971390" y="3497493"/>
            <a:ext cx="4611865" cy="207191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1F6C867-2F54-EA52-3C7B-6FAB80EF6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2" t="43242" r="21853" b="46498"/>
          <a:stretch/>
        </p:blipFill>
        <p:spPr>
          <a:xfrm>
            <a:off x="6604947" y="3497493"/>
            <a:ext cx="4665964" cy="20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E1D5820-DA0C-CB53-D78E-141A6394D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54530" r="52790" b="34347"/>
          <a:stretch/>
        </p:blipFill>
        <p:spPr>
          <a:xfrm>
            <a:off x="792019" y="860510"/>
            <a:ext cx="4898454" cy="226883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70975A9-EBB1-D025-0496-E2E5D71D3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5" t="54537" r="20431" b="34401"/>
          <a:stretch/>
        </p:blipFill>
        <p:spPr>
          <a:xfrm>
            <a:off x="6482491" y="860510"/>
            <a:ext cx="4917491" cy="22563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2EF92E3-1133-BE2F-6702-8EC980258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t="66833" r="52247" b="22013"/>
          <a:stretch/>
        </p:blipFill>
        <p:spPr>
          <a:xfrm>
            <a:off x="719098" y="3497493"/>
            <a:ext cx="5027104" cy="227525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1F6C867-2F54-EA52-3C7B-6FAB80EF6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2" t="66777" r="19790" b="21843"/>
          <a:stretch/>
        </p:blipFill>
        <p:spPr>
          <a:xfrm>
            <a:off x="6465299" y="3512714"/>
            <a:ext cx="5007603" cy="23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E1D5820-DA0C-CB53-D78E-141A6394D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79084" r="51291" b="9374"/>
          <a:stretch/>
        </p:blipFill>
        <p:spPr>
          <a:xfrm>
            <a:off x="609457" y="1642379"/>
            <a:ext cx="5198111" cy="235444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70975A9-EBB1-D025-0496-E2E5D71D3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0" t="79283" r="18927" b="9412"/>
          <a:stretch/>
        </p:blipFill>
        <p:spPr>
          <a:xfrm>
            <a:off x="6417025" y="1596717"/>
            <a:ext cx="5165517" cy="23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76" y="1478779"/>
            <a:ext cx="4680404" cy="32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540105C-3BB5-72CA-B73A-AE9DD0812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48"/>
            <a:ext cx="12192000" cy="5809304"/>
          </a:xfrm>
          <a:custGeom>
            <a:avLst/>
            <a:gdLst>
              <a:gd name="connsiteX0" fmla="*/ 0 w 15464471"/>
              <a:gd name="connsiteY0" fmla="*/ 0 h 7755572"/>
              <a:gd name="connsiteX1" fmla="*/ 2619375 w 15464471"/>
              <a:gd name="connsiteY1" fmla="*/ 0 h 7755572"/>
              <a:gd name="connsiteX2" fmla="*/ 2619375 w 15464471"/>
              <a:gd name="connsiteY2" fmla="*/ 1500188 h 7755572"/>
              <a:gd name="connsiteX3" fmla="*/ 15464471 w 15464471"/>
              <a:gd name="connsiteY3" fmla="*/ 1500188 h 7755572"/>
              <a:gd name="connsiteX4" fmla="*/ 15464471 w 15464471"/>
              <a:gd name="connsiteY4" fmla="*/ 7755572 h 7755572"/>
              <a:gd name="connsiteX5" fmla="*/ 0 w 15464471"/>
              <a:gd name="connsiteY5" fmla="*/ 7755572 h 775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64471" h="7755572">
                <a:moveTo>
                  <a:pt x="0" y="0"/>
                </a:moveTo>
                <a:lnTo>
                  <a:pt x="2619375" y="0"/>
                </a:lnTo>
                <a:lnTo>
                  <a:pt x="2619375" y="1500188"/>
                </a:lnTo>
                <a:lnTo>
                  <a:pt x="15464471" y="1500188"/>
                </a:lnTo>
                <a:lnTo>
                  <a:pt x="15464471" y="7755572"/>
                </a:lnTo>
                <a:lnTo>
                  <a:pt x="0" y="7755572"/>
                </a:lnTo>
                <a:close/>
              </a:path>
            </a:pathLst>
          </a:cu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DF775CF-33DA-68C3-CE4B-C124E2AC4422}"/>
              </a:ext>
            </a:extLst>
          </p:cNvPr>
          <p:cNvSpPr/>
          <p:nvPr/>
        </p:nvSpPr>
        <p:spPr>
          <a:xfrm>
            <a:off x="2214728" y="4798861"/>
            <a:ext cx="1401134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95 000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CC5D0FF7-2265-A74E-5A1A-E10A898DA976}"/>
              </a:ext>
            </a:extLst>
          </p:cNvPr>
          <p:cNvSpPr/>
          <p:nvPr/>
        </p:nvSpPr>
        <p:spPr>
          <a:xfrm>
            <a:off x="7904645" y="4784591"/>
            <a:ext cx="1401134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38 000</a:t>
            </a:r>
          </a:p>
        </p:txBody>
      </p:sp>
    </p:spTree>
    <p:extLst>
      <p:ext uri="{BB962C8B-B14F-4D97-AF65-F5344CB8AC3E}">
        <p14:creationId xmlns:p14="http://schemas.microsoft.com/office/powerpoint/2010/main" val="2189133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169</Words>
  <Application>Microsoft Office PowerPoint</Application>
  <PresentationFormat>Widescreen</PresentationFormat>
  <Paragraphs>28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7</cp:revision>
  <dcterms:created xsi:type="dcterms:W3CDTF">2023-03-09T07:22:04Z</dcterms:created>
  <dcterms:modified xsi:type="dcterms:W3CDTF">2023-03-12T07:31:19Z</dcterms:modified>
</cp:coreProperties>
</file>