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53" r:id="rId2"/>
    <p:sldId id="443" r:id="rId3"/>
    <p:sldId id="452" r:id="rId4"/>
    <p:sldId id="454" r:id="rId5"/>
    <p:sldId id="257" r:id="rId6"/>
    <p:sldId id="455" r:id="rId7"/>
    <p:sldId id="447" r:id="rId8"/>
    <p:sldId id="456" r:id="rId9"/>
    <p:sldId id="451" r:id="rId10"/>
    <p:sldId id="450" r:id="rId11"/>
    <p:sldId id="457" r:id="rId12"/>
    <p:sldId id="458" r:id="rId13"/>
    <p:sldId id="258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3152F-3713-4770-BCFB-989C4FEFC5C8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EAAB3-AC54-4909-9796-2F7F7B7B2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45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D89B-FFE4-FD0E-8680-91D5A48A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A5C72-A236-C0C0-FD6E-FA75F2822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1C35-DD4C-1C8D-ED58-B77193F9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9D570-1F4C-90E5-3307-9ECEA428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D4C9-28E6-9E2E-EB57-F22634B5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5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750D-4838-CE04-93DD-7B90D028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A88B4-750E-7D20-038B-82E9E353B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404BA-091C-F758-0A7D-28F6D7E1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916B-1888-23AE-3802-2542D17F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8F58-F11C-024A-B54D-773BDD17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8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46626-7647-17BB-BD69-E11AE5C57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243F5-FD0B-371F-E26D-D77465200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5A3B-5398-AC0E-B8EF-006BEA1F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2E94A-42D2-979C-939E-EFEFFBC0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11589-CF47-3667-A121-FD895B91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58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8CE8-C518-A531-14D4-041E2528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45E1D-6F83-A1DA-6378-E6C4BC44E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50322-7006-3CE1-0079-5E281594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290-217E-9432-6F23-61F437A8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B9237-76AF-7F95-3409-DE6CA608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58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7ABC-EE1D-DD7A-5CFF-00006228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C710-42E5-0CBA-D6ED-A4A6C11B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EECA3-BA2B-7A53-B784-B3F88A6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3DC9-DC1E-45E7-EFFE-998E0835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D9473-7A96-4CB0-DBA5-9D8841C4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4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C848-D1CE-4EE5-5D91-27DEBD8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030F5-0DFE-24A5-877A-870F8D863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FF5F5-E9D9-DEBD-A0E8-06722636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80A1E-F364-8C11-06C7-F7A55677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D0237-F723-3B06-1E69-4C2C5019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25AC1-BEFB-53B9-452C-D73883AD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9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D853-7DFD-85D9-9DBA-444F730C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9ACF-FA86-F553-4CA5-816C3C25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F1794-F3E1-86BA-DA36-7F52ADDB0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970B1-135B-17DD-73F0-A15FD1AF4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009AB-42FD-DDAA-62B3-2AFA44EEB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1E97-DD43-34BD-9D08-2DB3FBFD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CF0A3-E1C7-2336-3023-08300A15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ED828-E431-1C73-9A94-5FC6548D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8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D5D8-9952-D652-B1AD-BFBD4091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6BA94-F968-DB0F-80B0-5E59406F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114A0-A6F8-8C13-1D4C-E6DFC02D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34876-45ED-8C7F-8924-F08F5420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8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94906-5D17-1696-2152-9A1FDD4C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9411E-6F3F-CAD2-B399-655AB493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B2F9-7D3E-2BF5-1A18-CB94F6F6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48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E21F-02B6-A887-38C1-DAAAF1BE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B2EEE-4FE6-EBCF-9065-27A5E283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730FD-E1A6-83E7-8719-038D7EA2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132EB-F25A-9D76-7987-D6B727DE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A59D-2184-AE4C-7D60-985CCF6A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4C12A-6FF9-932B-85B2-909DA7E8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92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1FFB-D5E4-0B84-EF11-60A1F223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7D5BC-8595-F5AF-737F-77F5972F2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2B15C-F761-A726-C1DA-03214E122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EB2F-B80C-2B1E-943B-072ADB29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AF3CF-438D-E145-26B5-661D25D5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25CD8-BAA5-EE38-5311-85432902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56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B928C-3599-173D-3E8A-134240BC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E934D-ACE6-F3D6-5292-01721A838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70804-3D51-DCDE-BDCD-B0A0A3F37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E13C3-3F3F-43CA-9589-7DF2F3463A95}" type="datetimeFigureOut">
              <a:rPr lang="vi-VN" smtClean="0"/>
              <a:t>05/03/2023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3619F-86BD-6712-5775-7690A606C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80368-7841-48CD-78F4-0A7AC40D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84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6.xml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23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slide" Target="slide15.xml"/><Relationship Id="rId14" Type="http://schemas.openxmlformats.org/officeDocument/2006/relationships/image" Target="../media/image15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5" y="4079887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80752" y="915476"/>
            <a:ext cx="7429662" cy="28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53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18053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sz="18053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4837014" y="303826"/>
            <a:ext cx="3929282" cy="70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44">
              <a:defRPr/>
            </a:pPr>
            <a:r>
              <a:rPr lang="en-US" altLang="zh-CN" sz="3992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sách cánh diều</a:t>
            </a:r>
            <a:endParaRPr lang="zh-CN" altLang="en-US" sz="3992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62" y="1242963"/>
            <a:ext cx="2913341" cy="292234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4698453" y="3612997"/>
            <a:ext cx="6799593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947903" y="3626251"/>
            <a:ext cx="6638860" cy="539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100 000 (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2)</a:t>
            </a:r>
            <a:endParaRPr lang="zh-CN" altLang="en-US" sz="2903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785111" y="1413127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74" y="4965344"/>
            <a:ext cx="10852366" cy="21650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59884" y="1239607"/>
            <a:ext cx="11472233" cy="5445979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98085" y="1140772"/>
            <a:ext cx="2493058" cy="7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5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2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</a:t>
            </a:r>
            <a:endParaRPr lang="zh-CN" altLang="en-US" sz="362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7" y="4486914"/>
            <a:ext cx="2734608" cy="246363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52" y="-104919"/>
            <a:ext cx="1961630" cy="1786809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A0C51ECE-9858-B685-EFC0-4669260F2D2A}"/>
              </a:ext>
            </a:extLst>
          </p:cNvPr>
          <p:cNvSpPr/>
          <p:nvPr/>
        </p:nvSpPr>
        <p:spPr>
          <a:xfrm>
            <a:off x="2476697" y="269459"/>
            <a:ext cx="8019404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defRPr/>
            </a:pP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90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446C5D3-293C-28B1-A5BB-8D6386AE1DB0}"/>
              </a:ext>
            </a:extLst>
          </p:cNvPr>
          <p:cNvSpPr/>
          <p:nvPr/>
        </p:nvSpPr>
        <p:spPr>
          <a:xfrm>
            <a:off x="5170584" y="5322749"/>
            <a:ext cx="4189002" cy="974983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212A324-5F34-7BFC-1E5D-459EBFB20660}"/>
              </a:ext>
            </a:extLst>
          </p:cNvPr>
          <p:cNvSpPr/>
          <p:nvPr/>
        </p:nvSpPr>
        <p:spPr>
          <a:xfrm>
            <a:off x="5239709" y="2253580"/>
            <a:ext cx="1604338" cy="3221579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4034826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5" y="525658"/>
            <a:ext cx="7716846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4687593" y="2656229"/>
            <a:ext cx="479347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5" y="1801848"/>
            <a:ext cx="3824386" cy="26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5" y="4281024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67478" y="2087149"/>
            <a:ext cx="857835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988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3685677" y="303826"/>
            <a:ext cx="6231963" cy="70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44">
              <a:defRPr/>
            </a:pPr>
            <a:r>
              <a:rPr lang="en-US" altLang="zh-CN" sz="3992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sách cánh diều – TOÁN 3</a:t>
            </a:r>
            <a:endParaRPr lang="zh-CN" altLang="en-US" sz="3992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" y="1535338"/>
            <a:ext cx="2913341" cy="289576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049450" y="3234576"/>
            <a:ext cx="5483952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626078" y="3298523"/>
            <a:ext cx="6379962" cy="48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!</a:t>
            </a:r>
            <a:endParaRPr lang="zh-CN" altLang="en-US" sz="254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887281" y="1713689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5689783" y="294239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BDD5C42-BB2F-0112-D3B8-C90A3E8F822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C2AEC2-BAB9-212F-E6F7-34D744636A3B}"/>
              </a:ext>
            </a:extLst>
          </p:cNvPr>
          <p:cNvSpPr txBox="1"/>
          <p:nvPr/>
        </p:nvSpPr>
        <p:spPr>
          <a:xfrm>
            <a:off x="5679967" y="2939284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90 690</a:t>
            </a: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EDB3A2-8A31-6F9B-45CD-D150BD82AD34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15C71D0-BBE5-458B-CA01-7DEEFC671326}"/>
              </a:ext>
            </a:extLst>
          </p:cNvPr>
          <p:cNvSpPr txBox="1"/>
          <p:nvPr/>
        </p:nvSpPr>
        <p:spPr>
          <a:xfrm>
            <a:off x="5729539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145734-F182-64F7-9A5F-826A957C7733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D77DA8-A8FB-F076-7DD9-0D064CC2D513}"/>
              </a:ext>
            </a:extLst>
          </p:cNvPr>
          <p:cNvSpPr txBox="1"/>
          <p:nvPr/>
        </p:nvSpPr>
        <p:spPr>
          <a:xfrm>
            <a:off x="5742790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448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1025" y="1182169"/>
            <a:ext cx="2406794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9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6698657" y="1874112"/>
            <a:ext cx="2771716" cy="1072770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399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1501011" y="3601196"/>
            <a:ext cx="3176584" cy="1241004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  <a:endParaRPr lang="en-US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8651167" y="3196108"/>
            <a:ext cx="2481321" cy="1330288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 dò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399413" y="2004309"/>
            <a:ext cx="2966597" cy="1072770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5908" rIns="25908" bIns="51813" anchor="b"/>
          <a:lstStyle/>
          <a:p>
            <a:pPr algn="ctr" defTabSz="877358">
              <a:defRPr/>
            </a:pPr>
            <a:r>
              <a:rPr lang="en-US" altLang="zh-CN" sz="3629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 phá</a:t>
            </a:r>
            <a:endParaRPr lang="en-US" altLang="zh-CN" sz="3629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8" y="4109129"/>
            <a:ext cx="3634425" cy="213104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73" y="-58872"/>
            <a:ext cx="2388980" cy="2176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6" y="4364912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8" y="569087"/>
            <a:ext cx="9300954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3697165" y="2592134"/>
            <a:ext cx="6065495" cy="133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31" y="1619335"/>
            <a:ext cx="2618492" cy="2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90" y="5007741"/>
            <a:ext cx="1482396" cy="1864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97484"/>
            <a:ext cx="1214956" cy="1757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48" y="4721576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9414616" y="5015234"/>
            <a:ext cx="1769392" cy="21376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43" y="-943159"/>
            <a:ext cx="8121721" cy="541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5543640" y="1883947"/>
            <a:ext cx="616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10" y="4660538"/>
            <a:ext cx="2169169" cy="216916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99" y="4813552"/>
            <a:ext cx="1807969" cy="180796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05" y="4799554"/>
            <a:ext cx="1691694" cy="169169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7" y="1936457"/>
            <a:ext cx="2301530" cy="2301530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475674" y="4799555"/>
            <a:ext cx="1482396" cy="186439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02237"/>
            <a:ext cx="1214956" cy="175745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8703777" y="5128770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02" y="27111"/>
            <a:ext cx="4340702" cy="43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496624" y="321088"/>
            <a:ext cx="3528061" cy="1876376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20" y="5410796"/>
            <a:ext cx="1040200" cy="1023883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9" y="5159601"/>
            <a:ext cx="1065086" cy="1052556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27" y="2900907"/>
            <a:ext cx="1048622" cy="1040366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35" y="5346792"/>
            <a:ext cx="1027642" cy="10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6" y="4470029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61" y="564052"/>
            <a:ext cx="9075506" cy="42477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" y="1597126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3744906" y="2622899"/>
            <a:ext cx="620027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1" y="1608719"/>
            <a:ext cx="2732700" cy="28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542527" y="447292"/>
            <a:ext cx="5845810" cy="829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150000"/>
              </a:lnSpc>
              <a:defRPr/>
            </a:pP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629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698111" y="1846924"/>
            <a:ext cx="8795779" cy="40148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44449" y="1161836"/>
            <a:ext cx="2444435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43" y="3389143"/>
            <a:ext cx="2529541" cy="3547637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5FA5ED4-4D39-0303-E08B-B192D25651E7}"/>
              </a:ext>
            </a:extLst>
          </p:cNvPr>
          <p:cNvSpPr/>
          <p:nvPr/>
        </p:nvSpPr>
        <p:spPr>
          <a:xfrm>
            <a:off x="3179771" y="1963253"/>
            <a:ext cx="1576060" cy="1824912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21980" y="387981"/>
            <a:ext cx="11633997" cy="57034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41" y="250189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98" y="5437114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777" y="3180386"/>
            <a:ext cx="3421297" cy="38070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>
            <a:off x="2364399" y="1166071"/>
            <a:ext cx="7764005" cy="365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9544">
              <a:lnSpc>
                <a:spcPct val="120000"/>
              </a:lnSpc>
              <a:defRPr/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5: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-Thu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”,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2 672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2 718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ki-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828612" y="1164598"/>
            <a:ext cx="1317130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5" y="292625"/>
            <a:ext cx="7588355" cy="61872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2023" y="815189"/>
            <a:ext cx="5512196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992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59" y="3336563"/>
            <a:ext cx="1645296" cy="31809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97" y="2054098"/>
            <a:ext cx="3461529" cy="45735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79" y="127345"/>
            <a:ext cx="1803639" cy="18036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461528" y="1521536"/>
            <a:ext cx="6535470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66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362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560324" y="2893765"/>
            <a:ext cx="63479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2 672 + 2 718 = 5 390 (kg) 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AB96F78-0A50-538D-4144-48518E000685}"/>
              </a:ext>
            </a:extLst>
          </p:cNvPr>
          <p:cNvSpPr txBox="1"/>
          <p:nvPr/>
        </p:nvSpPr>
        <p:spPr>
          <a:xfrm>
            <a:off x="3594561" y="3640158"/>
            <a:ext cx="63479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5 390 kg 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224</Words>
  <Application>Microsoft Office PowerPoint</Application>
  <PresentationFormat>Widescreen</PresentationFormat>
  <Paragraphs>51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2</cp:revision>
  <dcterms:created xsi:type="dcterms:W3CDTF">2023-03-05T06:45:14Z</dcterms:created>
  <dcterms:modified xsi:type="dcterms:W3CDTF">2023-03-05T06:52:39Z</dcterms:modified>
</cp:coreProperties>
</file>