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59" r:id="rId2"/>
    <p:sldId id="453" r:id="rId3"/>
    <p:sldId id="443" r:id="rId4"/>
    <p:sldId id="452" r:id="rId5"/>
    <p:sldId id="454" r:id="rId6"/>
    <p:sldId id="257" r:id="rId7"/>
    <p:sldId id="455" r:id="rId8"/>
    <p:sldId id="447" r:id="rId9"/>
    <p:sldId id="456" r:id="rId10"/>
    <p:sldId id="451" r:id="rId11"/>
    <p:sldId id="450" r:id="rId12"/>
    <p:sldId id="457" r:id="rId13"/>
    <p:sldId id="458" r:id="rId14"/>
    <p:sldId id="258" r:id="rId15"/>
    <p:sldId id="259" r:id="rId16"/>
    <p:sldId id="260" r:id="rId17"/>
    <p:sldId id="261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3152F-3713-4770-BCFB-989C4FEFC5C8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EAAB3-AC54-4909-9796-2F7F7B7B25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455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306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27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57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0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27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50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71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5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4D89B-FFE4-FD0E-8680-91D5A48A8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FA5C72-A236-C0C0-FD6E-FA75F2822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31C35-DD4C-1C8D-ED58-B77193F9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B9D570-1F4C-90E5-3307-9ECEA428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04D4C9-28E6-9E2E-EB57-F22634B5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5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FD750D-4838-CE04-93DD-7B90D028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4A88B4-750E-7D20-038B-82E9E353B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6404BA-091C-F758-0A7D-28F6D7E1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DF916B-1888-23AE-3802-2542D17F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6D8F58-F11C-024A-B54D-773BDD17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8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946626-7647-17BB-BD69-E11AE5C57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4243F5-FD0B-371F-E26D-D77465200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755A3B-5398-AC0E-B8EF-006BEA1F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02E94A-42D2-979C-939E-EFEFFBC0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611589-CF47-3667-A121-FD895B91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587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88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AC8CE8-C518-A531-14D4-041E2528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D45E1D-6F83-A1DA-6378-E6C4BC44E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650322-7006-3CE1-0079-5E281594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3A6290-217E-9432-6F23-61F437A8F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7B9237-76AF-7F95-3409-DE6CA608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0580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E7ABC-EE1D-DD7A-5CFF-00006228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D7C710-42E5-0CBA-D6ED-A4A6C11B3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4EECA3-BA2B-7A53-B784-B3F88A60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973DC9-DC1E-45E7-EFFE-998E08350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9D9473-7A96-4CB0-DBA5-9D8841C4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948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5C848-D1CE-4EE5-5D91-27DEBD87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E030F5-0DFE-24A5-877A-870F8D863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DFF5F5-E9D9-DEBD-A0E8-067226361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280A1E-F364-8C11-06C7-F7A55677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BD0237-F723-3B06-1E69-4C2C5019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225AC1-BEFB-53B9-452C-D73883AD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09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4D853-7DFD-85D9-9DBA-444F730C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C79ACF-FA86-F553-4CA5-816C3C25F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CF1794-F3E1-86BA-DA36-7F52ADDB0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B970B1-135B-17DD-73F0-A15FD1AF4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5009AB-42FD-DDAA-62B3-2AFA44EEB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5EE1E97-DD43-34BD-9D08-2DB3FBFD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C6CF0A3-E1C7-2336-3023-08300A15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9ED828-E431-1C73-9A94-5FC6548D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85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8D5D8-9952-D652-B1AD-BFBD4091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B6BA94-F968-DB0F-80B0-5E59406F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E114A0-A6F8-8C13-1D4C-E6DFC02D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B34876-45ED-8C7F-8924-F08F5420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38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394906-5D17-1696-2152-9A1FDD4C4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A9411E-6F3F-CAD2-B399-655AB493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4BB2F9-7D3E-2BF5-1A18-CB94F6F6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48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2E21F-02B6-A887-38C1-DAAAF1BE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B2EEE-4FE6-EBCF-9065-27A5E283D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C730FD-E1A6-83E7-8719-038D7EA28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E132EB-F25A-9D76-7987-D6B727DE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46A59D-2184-AE4C-7D60-985CCF6AF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E4C12A-6FF9-932B-85B2-909DA7E8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292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831FFB-D5E4-0B84-EF11-60A1F223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87D5BC-8595-F5AF-737F-77F5972F2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12B15C-F761-A726-C1DA-03214E122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C8EB2F-B80C-2B1E-943B-072ADB29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AF3CF-438D-E145-26B5-661D25D5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A25CD8-BAA5-EE38-5311-85432902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56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8B928C-3599-173D-3E8A-134240BC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DE934D-ACE6-F3D6-5292-01721A838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D70804-3D51-DCDE-BDCD-B0A0A3F37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E13C3-3F3F-43CA-9589-7DF2F3463A95}" type="datetimeFigureOut">
              <a:rPr lang="vi-VN" smtClean="0"/>
              <a:t>06/03/2023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73619F-86BD-6712-5775-7690A606C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180368-7841-48CD-78F4-0A7AC40D2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F2ACA-BD2D-4A8F-B68E-F2B0F6765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84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7.xml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8.png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slide" Target="slide14.xml"/><Relationship Id="rId5" Type="http://schemas.openxmlformats.org/officeDocument/2006/relationships/image" Target="../media/image21.png"/><Relationship Id="rId15" Type="http://schemas.openxmlformats.org/officeDocument/2006/relationships/slide" Target="slide15.xml"/><Relationship Id="rId23" Type="http://schemas.openxmlformats.org/officeDocument/2006/relationships/image" Target="../media/image30.png"/><Relationship Id="rId10" Type="http://schemas.openxmlformats.org/officeDocument/2006/relationships/image" Target="../media/image15.png"/><Relationship Id="rId19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slide" Target="slide16.xml"/><Relationship Id="rId14" Type="http://schemas.openxmlformats.org/officeDocument/2006/relationships/image" Target="../media/image17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526421" y="2448219"/>
            <a:ext cx="715098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4953001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40" y="4161712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643952" y="2844743"/>
            <a:ext cx="9741803" cy="615535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bài:Phép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cộng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phạm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vi 100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000  (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4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2)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3952" y="-18954"/>
            <a:ext cx="9024048" cy="1338810"/>
          </a:xfrm>
          <a:prstGeom prst="rect">
            <a:avLst/>
          </a:prstGeom>
          <a:noFill/>
        </p:spPr>
        <p:txBody>
          <a:bodyPr wrap="square" lIns="91423" tIns="45711" rIns="91423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96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196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3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24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1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828612" y="1164598"/>
            <a:ext cx="1317130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2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5</a:t>
            </a:r>
            <a:endParaRPr lang="zh-CN" altLang="en-US" sz="399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5" y="292625"/>
            <a:ext cx="7588355" cy="61872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2023" y="815189"/>
            <a:ext cx="5512196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3992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4355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355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zh-CN" altLang="en-US" sz="4355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059" y="3336563"/>
            <a:ext cx="1645296" cy="31809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97" y="2054098"/>
            <a:ext cx="3461529" cy="45735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79" y="127345"/>
            <a:ext cx="1803639" cy="18036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4D923A4-2934-4FF7-9EAE-AEE4B4C89292}"/>
              </a:ext>
            </a:extLst>
          </p:cNvPr>
          <p:cNvSpPr txBox="1"/>
          <p:nvPr/>
        </p:nvSpPr>
        <p:spPr>
          <a:xfrm>
            <a:off x="3461528" y="1521536"/>
            <a:ext cx="6535470" cy="137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66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3629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zh-CN" altLang="en-US" sz="362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C86209D7-8EA3-40E3-8BAB-F91BD379D513}"/>
              </a:ext>
            </a:extLst>
          </p:cNvPr>
          <p:cNvSpPr txBox="1"/>
          <p:nvPr/>
        </p:nvSpPr>
        <p:spPr>
          <a:xfrm>
            <a:off x="3560324" y="2893765"/>
            <a:ext cx="6347943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4355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2 672 + 2 718 = 5 390 (kg) </a:t>
            </a:r>
            <a:endParaRPr lang="zh-CN" altLang="en-US" sz="4355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xmlns="" id="{3AB96F78-0A50-538D-4144-48518E000685}"/>
              </a:ext>
            </a:extLst>
          </p:cNvPr>
          <p:cNvSpPr txBox="1"/>
          <p:nvPr/>
        </p:nvSpPr>
        <p:spPr>
          <a:xfrm>
            <a:off x="3594561" y="3640158"/>
            <a:ext cx="6347943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4355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4355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355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4355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5 390 kg </a:t>
            </a:r>
            <a:endParaRPr lang="zh-CN" altLang="en-US" sz="4355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74" y="4965344"/>
            <a:ext cx="10852366" cy="21650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2C69DB1-01FB-686F-D25E-8FCD0892C1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6578" r="3928" b="5842"/>
          <a:stretch/>
        </p:blipFill>
        <p:spPr>
          <a:xfrm>
            <a:off x="359884" y="1239607"/>
            <a:ext cx="11472233" cy="5445979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1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98085" y="1140772"/>
            <a:ext cx="2493058" cy="7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35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2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</a:t>
            </a:r>
            <a:endParaRPr lang="zh-CN" altLang="en-US" sz="362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17" y="4486914"/>
            <a:ext cx="2734608" cy="246363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52" y="-104919"/>
            <a:ext cx="1961630" cy="1786809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xmlns="" id="{A0C51ECE-9858-B685-EFC0-4669260F2D2A}"/>
              </a:ext>
            </a:extLst>
          </p:cNvPr>
          <p:cNvSpPr/>
          <p:nvPr/>
        </p:nvSpPr>
        <p:spPr>
          <a:xfrm>
            <a:off x="2476697" y="269459"/>
            <a:ext cx="8019404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544">
              <a:defRPr/>
            </a:pP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sơ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Lan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lang="en-US" altLang="zh-CN" sz="290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90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446C5D3-293C-28B1-A5BB-8D6386AE1DB0}"/>
              </a:ext>
            </a:extLst>
          </p:cNvPr>
          <p:cNvSpPr/>
          <p:nvPr/>
        </p:nvSpPr>
        <p:spPr>
          <a:xfrm>
            <a:off x="5170584" y="5322749"/>
            <a:ext cx="4189002" cy="974983"/>
          </a:xfrm>
          <a:custGeom>
            <a:avLst/>
            <a:gdLst>
              <a:gd name="connsiteX0" fmla="*/ 0 w 4617720"/>
              <a:gd name="connsiteY0" fmla="*/ 0 h 1074766"/>
              <a:gd name="connsiteX1" fmla="*/ 289560 w 4617720"/>
              <a:gd name="connsiteY1" fmla="*/ 441960 h 1074766"/>
              <a:gd name="connsiteX2" fmla="*/ 807720 w 4617720"/>
              <a:gd name="connsiteY2" fmla="*/ 792480 h 1074766"/>
              <a:gd name="connsiteX3" fmla="*/ 1402080 w 4617720"/>
              <a:gd name="connsiteY3" fmla="*/ 822960 h 1074766"/>
              <a:gd name="connsiteX4" fmla="*/ 1889760 w 4617720"/>
              <a:gd name="connsiteY4" fmla="*/ 685800 h 1074766"/>
              <a:gd name="connsiteX5" fmla="*/ 2164080 w 4617720"/>
              <a:gd name="connsiteY5" fmla="*/ 822960 h 1074766"/>
              <a:gd name="connsiteX6" fmla="*/ 2834640 w 4617720"/>
              <a:gd name="connsiteY6" fmla="*/ 1051560 h 1074766"/>
              <a:gd name="connsiteX7" fmla="*/ 3642360 w 4617720"/>
              <a:gd name="connsiteY7" fmla="*/ 1051560 h 1074766"/>
              <a:gd name="connsiteX8" fmla="*/ 4084320 w 4617720"/>
              <a:gd name="connsiteY8" fmla="*/ 914400 h 1074766"/>
              <a:gd name="connsiteX9" fmla="*/ 4617720 w 4617720"/>
              <a:gd name="connsiteY9" fmla="*/ 1021080 h 10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7720" h="1074766">
                <a:moveTo>
                  <a:pt x="0" y="0"/>
                </a:moveTo>
                <a:cubicBezTo>
                  <a:pt x="77470" y="154940"/>
                  <a:pt x="154940" y="309880"/>
                  <a:pt x="289560" y="441960"/>
                </a:cubicBezTo>
                <a:cubicBezTo>
                  <a:pt x="424180" y="574040"/>
                  <a:pt x="622300" y="728980"/>
                  <a:pt x="807720" y="792480"/>
                </a:cubicBezTo>
                <a:cubicBezTo>
                  <a:pt x="993140" y="855980"/>
                  <a:pt x="1221740" y="840740"/>
                  <a:pt x="1402080" y="822960"/>
                </a:cubicBezTo>
                <a:cubicBezTo>
                  <a:pt x="1582420" y="805180"/>
                  <a:pt x="1762760" y="685800"/>
                  <a:pt x="1889760" y="685800"/>
                </a:cubicBezTo>
                <a:cubicBezTo>
                  <a:pt x="2016760" y="685800"/>
                  <a:pt x="2006600" y="762000"/>
                  <a:pt x="2164080" y="822960"/>
                </a:cubicBezTo>
                <a:cubicBezTo>
                  <a:pt x="2321560" y="883920"/>
                  <a:pt x="2588260" y="1013460"/>
                  <a:pt x="2834640" y="1051560"/>
                </a:cubicBezTo>
                <a:cubicBezTo>
                  <a:pt x="3081020" y="1089660"/>
                  <a:pt x="3434080" y="1074420"/>
                  <a:pt x="3642360" y="1051560"/>
                </a:cubicBezTo>
                <a:cubicBezTo>
                  <a:pt x="3850640" y="1028700"/>
                  <a:pt x="3921760" y="919480"/>
                  <a:pt x="4084320" y="914400"/>
                </a:cubicBezTo>
                <a:cubicBezTo>
                  <a:pt x="4246880" y="909320"/>
                  <a:pt x="4432300" y="965200"/>
                  <a:pt x="4617720" y="1021080"/>
                </a:cubicBezTo>
              </a:path>
            </a:pathLst>
          </a:cu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xmlns="" id="{E212A324-5F34-7BFC-1E5D-459EBFB20660}"/>
              </a:ext>
            </a:extLst>
          </p:cNvPr>
          <p:cNvSpPr/>
          <p:nvPr/>
        </p:nvSpPr>
        <p:spPr>
          <a:xfrm>
            <a:off x="5239709" y="2253580"/>
            <a:ext cx="1604338" cy="3221579"/>
          </a:xfrm>
          <a:custGeom>
            <a:avLst/>
            <a:gdLst>
              <a:gd name="connsiteX0" fmla="*/ 0 w 1768532"/>
              <a:gd name="connsiteY0" fmla="*/ 3459480 h 3551288"/>
              <a:gd name="connsiteX1" fmla="*/ 289560 w 1768532"/>
              <a:gd name="connsiteY1" fmla="*/ 3550920 h 3551288"/>
              <a:gd name="connsiteX2" fmla="*/ 563880 w 1768532"/>
              <a:gd name="connsiteY2" fmla="*/ 3429000 h 3551288"/>
              <a:gd name="connsiteX3" fmla="*/ 1066800 w 1768532"/>
              <a:gd name="connsiteY3" fmla="*/ 2941320 h 3551288"/>
              <a:gd name="connsiteX4" fmla="*/ 1554480 w 1768532"/>
              <a:gd name="connsiteY4" fmla="*/ 2331720 h 3551288"/>
              <a:gd name="connsiteX5" fmla="*/ 1767840 w 1768532"/>
              <a:gd name="connsiteY5" fmla="*/ 1935480 h 3551288"/>
              <a:gd name="connsiteX6" fmla="*/ 1615440 w 1768532"/>
              <a:gd name="connsiteY6" fmla="*/ 1463040 h 3551288"/>
              <a:gd name="connsiteX7" fmla="*/ 1417320 w 1768532"/>
              <a:gd name="connsiteY7" fmla="*/ 868680 h 3551288"/>
              <a:gd name="connsiteX8" fmla="*/ 1539240 w 1768532"/>
              <a:gd name="connsiteY8" fmla="*/ 365760 h 3551288"/>
              <a:gd name="connsiteX9" fmla="*/ 1752600 w 1768532"/>
              <a:gd name="connsiteY9" fmla="*/ 60960 h 3551288"/>
              <a:gd name="connsiteX10" fmla="*/ 1280160 w 1768532"/>
              <a:gd name="connsiteY10" fmla="*/ 182880 h 3551288"/>
              <a:gd name="connsiteX11" fmla="*/ 762000 w 1768532"/>
              <a:gd name="connsiteY11" fmla="*/ 243840 h 3551288"/>
              <a:gd name="connsiteX12" fmla="*/ 563880 w 1768532"/>
              <a:gd name="connsiteY12" fmla="*/ 121920 h 3551288"/>
              <a:gd name="connsiteX13" fmla="*/ 502920 w 1768532"/>
              <a:gd name="connsiteY13" fmla="*/ 0 h 355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8532" h="3551288">
                <a:moveTo>
                  <a:pt x="0" y="3459480"/>
                </a:moveTo>
                <a:cubicBezTo>
                  <a:pt x="97790" y="3507740"/>
                  <a:pt x="195580" y="3556000"/>
                  <a:pt x="289560" y="3550920"/>
                </a:cubicBezTo>
                <a:cubicBezTo>
                  <a:pt x="383540" y="3545840"/>
                  <a:pt x="434340" y="3530600"/>
                  <a:pt x="563880" y="3429000"/>
                </a:cubicBezTo>
                <a:cubicBezTo>
                  <a:pt x="693420" y="3327400"/>
                  <a:pt x="901700" y="3124200"/>
                  <a:pt x="1066800" y="2941320"/>
                </a:cubicBezTo>
                <a:cubicBezTo>
                  <a:pt x="1231900" y="2758440"/>
                  <a:pt x="1437640" y="2499360"/>
                  <a:pt x="1554480" y="2331720"/>
                </a:cubicBezTo>
                <a:cubicBezTo>
                  <a:pt x="1671320" y="2164080"/>
                  <a:pt x="1757680" y="2080260"/>
                  <a:pt x="1767840" y="1935480"/>
                </a:cubicBezTo>
                <a:cubicBezTo>
                  <a:pt x="1778000" y="1790700"/>
                  <a:pt x="1673860" y="1640840"/>
                  <a:pt x="1615440" y="1463040"/>
                </a:cubicBezTo>
                <a:cubicBezTo>
                  <a:pt x="1557020" y="1285240"/>
                  <a:pt x="1430020" y="1051560"/>
                  <a:pt x="1417320" y="868680"/>
                </a:cubicBezTo>
                <a:cubicBezTo>
                  <a:pt x="1404620" y="685800"/>
                  <a:pt x="1483360" y="500380"/>
                  <a:pt x="1539240" y="365760"/>
                </a:cubicBezTo>
                <a:cubicBezTo>
                  <a:pt x="1595120" y="231140"/>
                  <a:pt x="1795780" y="91440"/>
                  <a:pt x="1752600" y="60960"/>
                </a:cubicBezTo>
                <a:cubicBezTo>
                  <a:pt x="1709420" y="30480"/>
                  <a:pt x="1445260" y="152400"/>
                  <a:pt x="1280160" y="182880"/>
                </a:cubicBezTo>
                <a:cubicBezTo>
                  <a:pt x="1115060" y="213360"/>
                  <a:pt x="881380" y="254000"/>
                  <a:pt x="762000" y="243840"/>
                </a:cubicBezTo>
                <a:cubicBezTo>
                  <a:pt x="642620" y="233680"/>
                  <a:pt x="607060" y="162560"/>
                  <a:pt x="563880" y="121920"/>
                </a:cubicBezTo>
                <a:cubicBezTo>
                  <a:pt x="520700" y="81280"/>
                  <a:pt x="511810" y="40640"/>
                  <a:pt x="502920" y="0"/>
                </a:cubicBezTo>
              </a:path>
            </a:pathLst>
          </a:custGeom>
          <a:noFill/>
          <a:ln w="2000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9" y="4034826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95" y="525658"/>
            <a:ext cx="7716846" cy="432449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60" y="1678639"/>
            <a:ext cx="2913341" cy="29223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0B5A425-41FC-4C05-B42D-949D072799CB}"/>
              </a:ext>
            </a:extLst>
          </p:cNvPr>
          <p:cNvSpPr/>
          <p:nvPr/>
        </p:nvSpPr>
        <p:spPr>
          <a:xfrm>
            <a:off x="4687593" y="2656229"/>
            <a:ext cx="4793478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544">
              <a:lnSpc>
                <a:spcPct val="77000"/>
              </a:lnSpc>
              <a:defRPr/>
            </a:pP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altLang="zh-CN" sz="1043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lang="zh-CN" altLang="en-US" sz="1043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99CB134-B2D8-C080-A06B-A00A809E7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15" y="1801848"/>
            <a:ext cx="3824386" cy="268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65" y="4281024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367478" y="2087149"/>
            <a:ext cx="8578354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US" altLang="zh-CN" sz="5988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988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5988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1B20B87-4BF5-42D0-A91F-FBCD8FD2F52E}"/>
              </a:ext>
            </a:extLst>
          </p:cNvPr>
          <p:cNvSpPr/>
          <p:nvPr/>
        </p:nvSpPr>
        <p:spPr>
          <a:xfrm>
            <a:off x="3685677" y="303826"/>
            <a:ext cx="6231963" cy="706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9544">
              <a:defRPr/>
            </a:pPr>
            <a:r>
              <a:rPr lang="en-US" altLang="zh-CN" sz="3992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 sách cánh diều – TOÁN 3</a:t>
            </a:r>
            <a:endParaRPr lang="zh-CN" altLang="en-US" sz="3992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6" y="1535338"/>
            <a:ext cx="2913341" cy="2895766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ECC6DF3-810B-4CD0-BBC1-251583757EFA}"/>
              </a:ext>
            </a:extLst>
          </p:cNvPr>
          <p:cNvGrpSpPr/>
          <p:nvPr/>
        </p:nvGrpSpPr>
        <p:grpSpPr>
          <a:xfrm>
            <a:off x="5049450" y="3234576"/>
            <a:ext cx="5483952" cy="654107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xmlns="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xmlns="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626078" y="3298523"/>
            <a:ext cx="6379962" cy="48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5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altLang="zh-CN" sz="25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!</a:t>
            </a:r>
            <a:endParaRPr lang="zh-CN" altLang="en-US" sz="254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3824180" y="4524633"/>
            <a:ext cx="3991879" cy="2165035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03E1435B-132E-BFC8-864B-D641F4E53C88}"/>
              </a:ext>
            </a:extLst>
          </p:cNvPr>
          <p:cNvSpPr/>
          <p:nvPr/>
        </p:nvSpPr>
        <p:spPr>
          <a:xfrm>
            <a:off x="887281" y="1713689"/>
            <a:ext cx="2539063" cy="253906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17D0FB-C3DB-4C6A-999D-ED6DF84259D7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25 658</a:t>
            </a:r>
          </a:p>
          <a:p>
            <a:pPr>
              <a:lnSpc>
                <a:spcPct val="56000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1F733B-2212-4CB7-B4E6-1361CC0F0ADA}"/>
              </a:ext>
            </a:extLst>
          </p:cNvPr>
          <p:cNvSpPr txBox="1"/>
          <p:nvPr/>
        </p:nvSpPr>
        <p:spPr>
          <a:xfrm>
            <a:off x="5689783" y="2942396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51 640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1BDD5C42-BB2F-0112-D3B8-C90A3E8F8227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55 608</a:t>
            </a:r>
          </a:p>
          <a:p>
            <a:pPr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35 082</a:t>
            </a:r>
            <a:endParaRPr lang="en-US" sz="5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29C2AEC2-BAB9-212F-E6F7-34D744636A3B}"/>
              </a:ext>
            </a:extLst>
          </p:cNvPr>
          <p:cNvSpPr txBox="1"/>
          <p:nvPr/>
        </p:nvSpPr>
        <p:spPr>
          <a:xfrm>
            <a:off x="5679967" y="2939284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90 690</a:t>
            </a:r>
          </a:p>
        </p:txBody>
      </p:sp>
    </p:spTree>
    <p:extLst>
      <p:ext uri="{BB962C8B-B14F-4D97-AF65-F5344CB8AC3E}">
        <p14:creationId xmlns:p14="http://schemas.microsoft.com/office/powerpoint/2010/main" val="1361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AEEDB3A2-8A31-6F9B-45CD-D150BD82AD34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5 687</a:t>
            </a:r>
          </a:p>
          <a:p>
            <a:pPr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  <a:endParaRPr lang="en-US" sz="5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115C71D0-BBE5-458B-CA01-7DEEFC671326}"/>
              </a:ext>
            </a:extLst>
          </p:cNvPr>
          <p:cNvSpPr txBox="1"/>
          <p:nvPr/>
        </p:nvSpPr>
        <p:spPr>
          <a:xfrm>
            <a:off x="5729539" y="2952536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31 669</a:t>
            </a:r>
          </a:p>
        </p:txBody>
      </p:sp>
    </p:spTree>
    <p:extLst>
      <p:ext uri="{BB962C8B-B14F-4D97-AF65-F5344CB8AC3E}">
        <p14:creationId xmlns:p14="http://schemas.microsoft.com/office/powerpoint/2010/main" val="39506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39" y="4308861"/>
            <a:ext cx="2391826" cy="2391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9F145734-F182-64F7-9A5F-826A957C7733}"/>
              </a:ext>
            </a:extLst>
          </p:cNvPr>
          <p:cNvSpPr txBox="1"/>
          <p:nvPr/>
        </p:nvSpPr>
        <p:spPr>
          <a:xfrm>
            <a:off x="5364136" y="1447676"/>
            <a:ext cx="2433216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3 452</a:t>
            </a:r>
          </a:p>
          <a:p>
            <a:pPr>
              <a:lnSpc>
                <a:spcPct val="56000"/>
              </a:lnSpc>
            </a:pP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80 790</a:t>
            </a:r>
            <a:endParaRPr lang="en-US" sz="5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C7D77DA8-A8FB-F076-7DD9-0D064CC2D513}"/>
              </a:ext>
            </a:extLst>
          </p:cNvPr>
          <p:cNvSpPr txBox="1"/>
          <p:nvPr/>
        </p:nvSpPr>
        <p:spPr>
          <a:xfrm>
            <a:off x="5742790" y="2952536"/>
            <a:ext cx="459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84 242</a:t>
            </a:r>
          </a:p>
        </p:txBody>
      </p:sp>
    </p:spTree>
    <p:extLst>
      <p:ext uri="{BB962C8B-B14F-4D97-AF65-F5344CB8AC3E}">
        <p14:creationId xmlns:p14="http://schemas.microsoft.com/office/powerpoint/2010/main" val="28056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5" y="4079887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80752" y="915476"/>
            <a:ext cx="7429662" cy="287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53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lang="en-US" altLang="zh-CN" sz="18053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endParaRPr lang="zh-CN" altLang="en-US" sz="18053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1B20B87-4BF5-42D0-A91F-FBCD8FD2F52E}"/>
              </a:ext>
            </a:extLst>
          </p:cNvPr>
          <p:cNvSpPr/>
          <p:nvPr/>
        </p:nvSpPr>
        <p:spPr>
          <a:xfrm>
            <a:off x="4837014" y="303826"/>
            <a:ext cx="3929282" cy="706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9544">
              <a:defRPr/>
            </a:pPr>
            <a:r>
              <a:rPr lang="en-US" altLang="zh-CN" sz="3992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 sách cánh diều</a:t>
            </a:r>
            <a:endParaRPr lang="zh-CN" altLang="en-US" sz="3992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62" y="1242963"/>
            <a:ext cx="2913341" cy="2922346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ECC6DF3-810B-4CD0-BBC1-251583757EFA}"/>
              </a:ext>
            </a:extLst>
          </p:cNvPr>
          <p:cNvGrpSpPr/>
          <p:nvPr/>
        </p:nvGrpSpPr>
        <p:grpSpPr>
          <a:xfrm>
            <a:off x="4698453" y="3612997"/>
            <a:ext cx="6799593" cy="654107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xmlns="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xmlns="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947903" y="3626251"/>
            <a:ext cx="6638860" cy="5390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vi 100 000 (</a:t>
            </a:r>
            <a:r>
              <a:rPr lang="en-US" altLang="zh-CN" sz="290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altLang="zh-CN" sz="2903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2)</a:t>
            </a:r>
            <a:endParaRPr lang="zh-CN" altLang="en-US" sz="2903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3824180" y="4524633"/>
            <a:ext cx="3991879" cy="2165035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03E1435B-132E-BFC8-864B-D641F4E53C88}"/>
              </a:ext>
            </a:extLst>
          </p:cNvPr>
          <p:cNvSpPr/>
          <p:nvPr/>
        </p:nvSpPr>
        <p:spPr>
          <a:xfrm>
            <a:off x="1785111" y="1413127"/>
            <a:ext cx="2539063" cy="253906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448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31025" y="1182169"/>
            <a:ext cx="2406794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2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99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</a:t>
            </a:r>
            <a:endParaRPr lang="zh-CN" altLang="en-US" sz="399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loud Callout 8"/>
          <p:cNvSpPr/>
          <p:nvPr/>
        </p:nvSpPr>
        <p:spPr bwMode="auto">
          <a:xfrm>
            <a:off x="6698657" y="1874112"/>
            <a:ext cx="2771716" cy="1072770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5908" rIns="25908" bIns="51813" anchor="b"/>
          <a:lstStyle/>
          <a:p>
            <a:pPr defTabSz="877358">
              <a:defRPr/>
            </a:pPr>
            <a:r>
              <a:rPr lang="en-US" altLang="zh-CN" sz="3992" kern="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3992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992" kern="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lang="en-US" altLang="zh-CN" sz="399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loud Callout 9"/>
          <p:cNvSpPr/>
          <p:nvPr/>
        </p:nvSpPr>
        <p:spPr bwMode="auto">
          <a:xfrm>
            <a:off x="1501011" y="3601196"/>
            <a:ext cx="3176584" cy="1241004"/>
          </a:xfrm>
          <a:prstGeom prst="cloudCallout">
            <a:avLst>
              <a:gd name="adj1" fmla="val 68799"/>
              <a:gd name="adj2" fmla="val 17194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5908" rIns="25908" bIns="51813" anchor="b"/>
          <a:lstStyle/>
          <a:p>
            <a:pPr defTabSz="877358">
              <a:defRPr/>
            </a:pPr>
            <a:r>
              <a:rPr lang="en-US" altLang="zh-CN" sz="3992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  <a:endParaRPr lang="en-US" sz="399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Cloud Callout 11"/>
          <p:cNvSpPr/>
          <p:nvPr/>
        </p:nvSpPr>
        <p:spPr bwMode="auto">
          <a:xfrm>
            <a:off x="8651167" y="3196108"/>
            <a:ext cx="2481321" cy="1330288"/>
          </a:xfrm>
          <a:prstGeom prst="cloudCallout">
            <a:avLst>
              <a:gd name="adj1" fmla="val -90339"/>
              <a:gd name="adj2" fmla="val 18228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5908" rIns="25908" bIns="51813" anchor="b"/>
          <a:lstStyle/>
          <a:p>
            <a:pPr defTabSz="877358">
              <a:defRPr/>
            </a:pPr>
            <a:r>
              <a:rPr lang="en-US" altLang="zh-CN" sz="3992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 dò</a:t>
            </a:r>
            <a:endParaRPr lang="en-US" altLang="zh-CN" sz="3992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loud Callout 12"/>
          <p:cNvSpPr/>
          <p:nvPr/>
        </p:nvSpPr>
        <p:spPr bwMode="auto">
          <a:xfrm>
            <a:off x="3399413" y="2004309"/>
            <a:ext cx="2966597" cy="1072770"/>
          </a:xfrm>
          <a:prstGeom prst="cloudCallout">
            <a:avLst>
              <a:gd name="adj1" fmla="val 44578"/>
              <a:gd name="adj2" fmla="val 117581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0" tIns="25908" rIns="25908" bIns="51813" anchor="b"/>
          <a:lstStyle/>
          <a:p>
            <a:pPr algn="ctr" defTabSz="877358">
              <a:defRPr/>
            </a:pPr>
            <a:r>
              <a:rPr lang="en-US" altLang="zh-CN" sz="3629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 phá</a:t>
            </a:r>
            <a:endParaRPr lang="en-US" altLang="zh-CN" sz="3629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68" y="4109129"/>
            <a:ext cx="3634425" cy="213104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73" y="-58872"/>
            <a:ext cx="2388980" cy="2176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66" y="4364912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98" y="569087"/>
            <a:ext cx="9300954" cy="432449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20" y="1678639"/>
            <a:ext cx="2913341" cy="29223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0B5A425-41FC-4C05-B42D-949D072799CB}"/>
              </a:ext>
            </a:extLst>
          </p:cNvPr>
          <p:cNvSpPr/>
          <p:nvPr/>
        </p:nvSpPr>
        <p:spPr>
          <a:xfrm>
            <a:off x="3697165" y="2592134"/>
            <a:ext cx="6065495" cy="1333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4">
              <a:lnSpc>
                <a:spcPct val="77000"/>
              </a:lnSpc>
              <a:defRPr/>
            </a:pP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altLang="zh-CN" sz="1043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zh-CN" altLang="en-US" sz="1043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880EFEF-F799-3882-E9CE-F52AB3785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31" y="1619335"/>
            <a:ext cx="2618492" cy="276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90" y="5007741"/>
            <a:ext cx="1482396" cy="1864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6390165" y="2697484"/>
            <a:ext cx="1214956" cy="1757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48" y="4721576"/>
            <a:ext cx="1210748" cy="150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9414616" y="5015234"/>
            <a:ext cx="1769392" cy="21376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054492" y="5153806"/>
            <a:ext cx="1543459" cy="1675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43" y="-943159"/>
            <a:ext cx="8121721" cy="5414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2854A8E-1321-4457-B956-30CD64AE5183}"/>
              </a:ext>
            </a:extLst>
          </p:cNvPr>
          <p:cNvSpPr txBox="1"/>
          <p:nvPr/>
        </p:nvSpPr>
        <p:spPr>
          <a:xfrm>
            <a:off x="5543640" y="1883947"/>
            <a:ext cx="616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KHỦNG LONG CON </a:t>
            </a:r>
          </a:p>
        </p:txBody>
      </p:sp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82AFE4-1DDD-4458-B211-F7EB8C19C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" y="90"/>
            <a:ext cx="12191680" cy="685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235F7E-11FF-4BB4-8FCA-5272D1754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010" y="4660538"/>
            <a:ext cx="2169169" cy="2169169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348061-0806-440B-9D1E-99AB1D9A8D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99" y="4813552"/>
            <a:ext cx="1807969" cy="180796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968921-0E00-4464-ACDD-20FE2939C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05" y="4799554"/>
            <a:ext cx="1691694" cy="169169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CA2BC79-B2E5-46BF-B840-5C31289ABA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7" y="1936457"/>
            <a:ext cx="2301530" cy="2301530"/>
          </a:xfrm>
          <a:prstGeom prst="rect">
            <a:avLst/>
          </a:prstGeom>
          <a:noFill/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3CEA8E9B-A672-49DC-ABB8-2D0CB975A0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5475674" y="4799555"/>
            <a:ext cx="1482396" cy="1864399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091BBC7-D661-46D4-9E71-222D72EAA77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6390165" y="2602237"/>
            <a:ext cx="1214956" cy="175745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E46C4D1-1603-4387-908F-9946639568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8703777" y="5128770"/>
            <a:ext cx="1210748" cy="150010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08DBD0E-2A57-4A44-8391-5C1E6B441B3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054492" y="5153806"/>
            <a:ext cx="1543459" cy="1675901"/>
          </a:xfrm>
          <a:prstGeom prst="rect">
            <a:avLst/>
          </a:prstGeom>
        </p:spPr>
      </p:pic>
      <p:pic>
        <p:nvPicPr>
          <p:cNvPr id="20" name="0" descr="Káº¿t quáº£ hÃ¬nh áº£nh cho win text gif">
            <a:extLst>
              <a:ext uri="{FF2B5EF4-FFF2-40B4-BE49-F238E27FC236}">
                <a16:creationId xmlns:a16="http://schemas.microsoft.com/office/drawing/2014/main" xmlns="" id="{0590FBE7-B5A9-4425-8337-49AFD385E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02" y="27111"/>
            <a:ext cx="4340702" cy="43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8940A68-37D4-460E-A10D-7F4E35C006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22" b="29306" l="23203" r="47969">
                        <a14:foregroundMark x1="41484" y1="21389" x2="41484" y2="21944"/>
                        <a14:foregroundMark x1="41953" y1="23056" x2="42031" y2="23611"/>
                        <a14:foregroundMark x1="42031" y1="23611" x2="41641" y2="23194"/>
                        <a14:foregroundMark x1="47031" y1="11111" x2="45938" y2="11250"/>
                        <a14:foregroundMark x1="47578" y1="11806" x2="47969" y2="11944"/>
                      </a14:backgroundRemoval>
                    </a14:imgEffect>
                  </a14:imgLayer>
                </a14:imgProps>
              </a:ext>
            </a:extLst>
          </a:blip>
          <a:srcRect l="20455" t="4731" r="50606" b="67908"/>
          <a:stretch>
            <a:fillRect/>
          </a:stretch>
        </p:blipFill>
        <p:spPr>
          <a:xfrm>
            <a:off x="2496624" y="321088"/>
            <a:ext cx="3528061" cy="1876376"/>
          </a:xfrm>
          <a:custGeom>
            <a:avLst/>
            <a:gdLst>
              <a:gd name="connsiteX0" fmla="*/ 2640066 w 3528154"/>
              <a:gd name="connsiteY0" fmla="*/ 0 h 1876425"/>
              <a:gd name="connsiteX1" fmla="*/ 2954391 w 3528154"/>
              <a:gd name="connsiteY1" fmla="*/ 47625 h 1876425"/>
              <a:gd name="connsiteX2" fmla="*/ 3373491 w 3528154"/>
              <a:gd name="connsiteY2" fmla="*/ 114300 h 1876425"/>
              <a:gd name="connsiteX3" fmla="*/ 3459216 w 3528154"/>
              <a:gd name="connsiteY3" fmla="*/ 171450 h 1876425"/>
              <a:gd name="connsiteX4" fmla="*/ 3516366 w 3528154"/>
              <a:gd name="connsiteY4" fmla="*/ 228600 h 1876425"/>
              <a:gd name="connsiteX5" fmla="*/ 3516366 w 3528154"/>
              <a:gd name="connsiteY5" fmla="*/ 514350 h 1876425"/>
              <a:gd name="connsiteX6" fmla="*/ 3478266 w 3528154"/>
              <a:gd name="connsiteY6" fmla="*/ 581025 h 1876425"/>
              <a:gd name="connsiteX7" fmla="*/ 3421116 w 3528154"/>
              <a:gd name="connsiteY7" fmla="*/ 695325 h 1876425"/>
              <a:gd name="connsiteX8" fmla="*/ 3316341 w 3528154"/>
              <a:gd name="connsiteY8" fmla="*/ 914400 h 1876425"/>
              <a:gd name="connsiteX9" fmla="*/ 3106792 w 3528154"/>
              <a:gd name="connsiteY9" fmla="*/ 1152525 h 1876425"/>
              <a:gd name="connsiteX10" fmla="*/ 2954391 w 3528154"/>
              <a:gd name="connsiteY10" fmla="*/ 1276350 h 1876425"/>
              <a:gd name="connsiteX11" fmla="*/ 2887716 w 3528154"/>
              <a:gd name="connsiteY11" fmla="*/ 1333500 h 1876425"/>
              <a:gd name="connsiteX12" fmla="*/ 2706741 w 3528154"/>
              <a:gd name="connsiteY12" fmla="*/ 1495425 h 1876425"/>
              <a:gd name="connsiteX13" fmla="*/ 2449566 w 3528154"/>
              <a:gd name="connsiteY13" fmla="*/ 1685925 h 1876425"/>
              <a:gd name="connsiteX14" fmla="*/ 2373366 w 3528154"/>
              <a:gd name="connsiteY14" fmla="*/ 1714500 h 1876425"/>
              <a:gd name="connsiteX15" fmla="*/ 1982841 w 3528154"/>
              <a:gd name="connsiteY15" fmla="*/ 1876425 h 1876425"/>
              <a:gd name="connsiteX16" fmla="*/ 1563741 w 3528154"/>
              <a:gd name="connsiteY16" fmla="*/ 1800225 h 1876425"/>
              <a:gd name="connsiteX17" fmla="*/ 1363716 w 3528154"/>
              <a:gd name="connsiteY17" fmla="*/ 1666875 h 1876425"/>
              <a:gd name="connsiteX18" fmla="*/ 1220841 w 3528154"/>
              <a:gd name="connsiteY18" fmla="*/ 1533525 h 1876425"/>
              <a:gd name="connsiteX19" fmla="*/ 1192266 w 3528154"/>
              <a:gd name="connsiteY19" fmla="*/ 1514475 h 1876425"/>
              <a:gd name="connsiteX20" fmla="*/ 1154166 w 3528154"/>
              <a:gd name="connsiteY20" fmla="*/ 1438275 h 1876425"/>
              <a:gd name="connsiteX21" fmla="*/ 1068441 w 3528154"/>
              <a:gd name="connsiteY21" fmla="*/ 1295400 h 1876425"/>
              <a:gd name="connsiteX22" fmla="*/ 696966 w 3528154"/>
              <a:gd name="connsiteY22" fmla="*/ 1143000 h 1876425"/>
              <a:gd name="connsiteX23" fmla="*/ 611241 w 3528154"/>
              <a:gd name="connsiteY23" fmla="*/ 1133475 h 1876425"/>
              <a:gd name="connsiteX24" fmla="*/ 230241 w 3528154"/>
              <a:gd name="connsiteY24" fmla="*/ 1123950 h 1876425"/>
              <a:gd name="connsiteX25" fmla="*/ 182616 w 3528154"/>
              <a:gd name="connsiteY25" fmla="*/ 1057275 h 1876425"/>
              <a:gd name="connsiteX26" fmla="*/ 154041 w 3528154"/>
              <a:gd name="connsiteY26" fmla="*/ 1047750 h 1876425"/>
              <a:gd name="connsiteX27" fmla="*/ 77841 w 3528154"/>
              <a:gd name="connsiteY27" fmla="*/ 962025 h 1876425"/>
              <a:gd name="connsiteX28" fmla="*/ 1641 w 3528154"/>
              <a:gd name="connsiteY28" fmla="*/ 752475 h 1876425"/>
              <a:gd name="connsiteX29" fmla="*/ 39741 w 3528154"/>
              <a:gd name="connsiteY29" fmla="*/ 666750 h 1876425"/>
              <a:gd name="connsiteX30" fmla="*/ 68316 w 3528154"/>
              <a:gd name="connsiteY30" fmla="*/ 552450 h 1876425"/>
              <a:gd name="connsiteX31" fmla="*/ 116204 w 3528154"/>
              <a:gd name="connsiteY31" fmla="*/ 504685 h 1876425"/>
              <a:gd name="connsiteX32" fmla="*/ 133706 w 3528154"/>
              <a:gd name="connsiteY32" fmla="*/ 487372 h 1876425"/>
              <a:gd name="connsiteX33" fmla="*/ 136597 w 3528154"/>
              <a:gd name="connsiteY33" fmla="*/ 484576 h 1876425"/>
              <a:gd name="connsiteX34" fmla="*/ 135927 w 3528154"/>
              <a:gd name="connsiteY34" fmla="*/ 485175 h 1876425"/>
              <a:gd name="connsiteX35" fmla="*/ 133706 w 3528154"/>
              <a:gd name="connsiteY35" fmla="*/ 487372 h 1876425"/>
              <a:gd name="connsiteX36" fmla="*/ 127327 w 3528154"/>
              <a:gd name="connsiteY36" fmla="*/ 493542 h 1876425"/>
              <a:gd name="connsiteX37" fmla="*/ 173091 w 3528154"/>
              <a:gd name="connsiteY37" fmla="*/ 438150 h 1876425"/>
              <a:gd name="connsiteX38" fmla="*/ 239766 w 3528154"/>
              <a:gd name="connsiteY38" fmla="*/ 371475 h 1876425"/>
              <a:gd name="connsiteX39" fmla="*/ 601716 w 3528154"/>
              <a:gd name="connsiteY39" fmla="*/ 190500 h 1876425"/>
              <a:gd name="connsiteX40" fmla="*/ 1020816 w 3528154"/>
              <a:gd name="connsiteY40" fmla="*/ 123825 h 1876425"/>
              <a:gd name="connsiteX41" fmla="*/ 1277991 w 3528154"/>
              <a:gd name="connsiteY41" fmla="*/ 85725 h 1876425"/>
              <a:gd name="connsiteX42" fmla="*/ 2116191 w 3528154"/>
              <a:gd name="connsiteY42" fmla="*/ 28575 h 1876425"/>
              <a:gd name="connsiteX43" fmla="*/ 2211441 w 3528154"/>
              <a:gd name="connsiteY43" fmla="*/ 9525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28154" h="1876425">
                <a:moveTo>
                  <a:pt x="2640066" y="0"/>
                </a:moveTo>
                <a:cubicBezTo>
                  <a:pt x="2726992" y="1402"/>
                  <a:pt x="2868717" y="31561"/>
                  <a:pt x="2954391" y="47625"/>
                </a:cubicBezTo>
                <a:cubicBezTo>
                  <a:pt x="3113131" y="60853"/>
                  <a:pt x="3224447" y="57766"/>
                  <a:pt x="3373491" y="114300"/>
                </a:cubicBezTo>
                <a:cubicBezTo>
                  <a:pt x="3405602" y="126480"/>
                  <a:pt x="3432399" y="149996"/>
                  <a:pt x="3459216" y="171450"/>
                </a:cubicBezTo>
                <a:cubicBezTo>
                  <a:pt x="3480253" y="188280"/>
                  <a:pt x="3508823" y="202737"/>
                  <a:pt x="3516366" y="228600"/>
                </a:cubicBezTo>
                <a:cubicBezTo>
                  <a:pt x="3539010" y="306238"/>
                  <a:pt x="3523298" y="431169"/>
                  <a:pt x="3516366" y="514350"/>
                </a:cubicBezTo>
                <a:lnTo>
                  <a:pt x="3478266" y="581025"/>
                </a:lnTo>
                <a:cubicBezTo>
                  <a:pt x="3457132" y="618010"/>
                  <a:pt x="3439727" y="657009"/>
                  <a:pt x="3421116" y="695325"/>
                </a:cubicBezTo>
                <a:cubicBezTo>
                  <a:pt x="3385750" y="768137"/>
                  <a:pt x="3351266" y="841375"/>
                  <a:pt x="3316341" y="914400"/>
                </a:cubicBezTo>
                <a:cubicBezTo>
                  <a:pt x="3183838" y="1191452"/>
                  <a:pt x="3208472" y="1060087"/>
                  <a:pt x="3106792" y="1152525"/>
                </a:cubicBezTo>
                <a:cubicBezTo>
                  <a:pt x="2981722" y="1266224"/>
                  <a:pt x="3103538" y="1176919"/>
                  <a:pt x="2954391" y="1276350"/>
                </a:cubicBezTo>
                <a:cubicBezTo>
                  <a:pt x="2930035" y="1292587"/>
                  <a:pt x="2909641" y="1314105"/>
                  <a:pt x="2887716" y="1333500"/>
                </a:cubicBezTo>
                <a:lnTo>
                  <a:pt x="2706741" y="1495425"/>
                </a:lnTo>
                <a:cubicBezTo>
                  <a:pt x="2627237" y="1566560"/>
                  <a:pt x="2538721" y="1627338"/>
                  <a:pt x="2449566" y="1685925"/>
                </a:cubicBezTo>
                <a:cubicBezTo>
                  <a:pt x="2426896" y="1700823"/>
                  <a:pt x="2398120" y="1703403"/>
                  <a:pt x="2373366" y="1714500"/>
                </a:cubicBezTo>
                <a:cubicBezTo>
                  <a:pt x="2038530" y="1864599"/>
                  <a:pt x="2310523" y="1761737"/>
                  <a:pt x="1982841" y="1876425"/>
                </a:cubicBezTo>
                <a:cubicBezTo>
                  <a:pt x="1720686" y="1848830"/>
                  <a:pt x="1860849" y="1871531"/>
                  <a:pt x="1563741" y="1800225"/>
                </a:cubicBezTo>
                <a:cubicBezTo>
                  <a:pt x="1485820" y="1781524"/>
                  <a:pt x="1426969" y="1716072"/>
                  <a:pt x="1363716" y="1666875"/>
                </a:cubicBezTo>
                <a:cubicBezTo>
                  <a:pt x="1312293" y="1626879"/>
                  <a:pt x="1269531" y="1576805"/>
                  <a:pt x="1220841" y="1533525"/>
                </a:cubicBezTo>
                <a:cubicBezTo>
                  <a:pt x="1212285" y="1525920"/>
                  <a:pt x="1198831" y="1523853"/>
                  <a:pt x="1192266" y="1514475"/>
                </a:cubicBezTo>
                <a:cubicBezTo>
                  <a:pt x="1175981" y="1491210"/>
                  <a:pt x="1168394" y="1462851"/>
                  <a:pt x="1154166" y="1438275"/>
                </a:cubicBezTo>
                <a:cubicBezTo>
                  <a:pt x="1037412" y="1236609"/>
                  <a:pt x="1120567" y="1399651"/>
                  <a:pt x="1068441" y="1295400"/>
                </a:cubicBezTo>
                <a:cubicBezTo>
                  <a:pt x="1068441" y="1295400"/>
                  <a:pt x="823128" y="1187682"/>
                  <a:pt x="696966" y="1143000"/>
                </a:cubicBezTo>
                <a:cubicBezTo>
                  <a:pt x="669865" y="1133402"/>
                  <a:pt x="639968" y="1134648"/>
                  <a:pt x="611241" y="1133475"/>
                </a:cubicBezTo>
                <a:lnTo>
                  <a:pt x="230241" y="1123950"/>
                </a:lnTo>
                <a:cubicBezTo>
                  <a:pt x="183161" y="1081360"/>
                  <a:pt x="194386" y="1092585"/>
                  <a:pt x="182616" y="1057275"/>
                </a:cubicBezTo>
                <a:cubicBezTo>
                  <a:pt x="173091" y="1054100"/>
                  <a:pt x="163021" y="1052240"/>
                  <a:pt x="154041" y="1047750"/>
                </a:cubicBezTo>
                <a:cubicBezTo>
                  <a:pt x="108455" y="1024957"/>
                  <a:pt x="118486" y="1010799"/>
                  <a:pt x="77841" y="962025"/>
                </a:cubicBezTo>
                <a:cubicBezTo>
                  <a:pt x="7583" y="877715"/>
                  <a:pt x="-5243" y="931453"/>
                  <a:pt x="1641" y="752475"/>
                </a:cubicBezTo>
                <a:cubicBezTo>
                  <a:pt x="2843" y="721228"/>
                  <a:pt x="29853" y="696415"/>
                  <a:pt x="39741" y="666750"/>
                </a:cubicBezTo>
                <a:cubicBezTo>
                  <a:pt x="52160" y="629493"/>
                  <a:pt x="58791" y="590550"/>
                  <a:pt x="68316" y="552450"/>
                </a:cubicBezTo>
                <a:cubicBezTo>
                  <a:pt x="89986" y="530781"/>
                  <a:pt x="105442" y="515378"/>
                  <a:pt x="116204" y="504685"/>
                </a:cubicBezTo>
                <a:lnTo>
                  <a:pt x="133706" y="487372"/>
                </a:lnTo>
                <a:lnTo>
                  <a:pt x="136597" y="484576"/>
                </a:lnTo>
                <a:cubicBezTo>
                  <a:pt x="138537" y="482663"/>
                  <a:pt x="138820" y="482343"/>
                  <a:pt x="135927" y="485175"/>
                </a:cubicBezTo>
                <a:lnTo>
                  <a:pt x="133706" y="487372"/>
                </a:lnTo>
                <a:lnTo>
                  <a:pt x="127327" y="493542"/>
                </a:lnTo>
                <a:cubicBezTo>
                  <a:pt x="112390" y="507720"/>
                  <a:pt x="95245" y="522484"/>
                  <a:pt x="173091" y="438150"/>
                </a:cubicBezTo>
                <a:cubicBezTo>
                  <a:pt x="194410" y="415054"/>
                  <a:pt x="217541" y="393700"/>
                  <a:pt x="239766" y="371475"/>
                </a:cubicBezTo>
                <a:cubicBezTo>
                  <a:pt x="318628" y="292613"/>
                  <a:pt x="489156" y="233792"/>
                  <a:pt x="601716" y="190500"/>
                </a:cubicBezTo>
                <a:cubicBezTo>
                  <a:pt x="908302" y="149622"/>
                  <a:pt x="558985" y="198048"/>
                  <a:pt x="1020816" y="123825"/>
                </a:cubicBezTo>
                <a:lnTo>
                  <a:pt x="1277991" y="85725"/>
                </a:lnTo>
                <a:cubicBezTo>
                  <a:pt x="1717349" y="68151"/>
                  <a:pt x="1716969" y="78478"/>
                  <a:pt x="2116191" y="28575"/>
                </a:cubicBezTo>
                <a:cubicBezTo>
                  <a:pt x="2148320" y="24559"/>
                  <a:pt x="2179691" y="15875"/>
                  <a:pt x="2211441" y="9525"/>
                </a:cubicBezTo>
                <a:close/>
              </a:path>
            </a:pathLst>
          </a:cu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18A0452-E765-4DB3-92FA-8811C37B5EC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20" y="5410796"/>
            <a:ext cx="1040200" cy="1023883"/>
          </a:xfrm>
          <a:prstGeom prst="rect">
            <a:avLst/>
          </a:prstGeom>
        </p:spPr>
      </p:pic>
      <p:pic>
        <p:nvPicPr>
          <p:cNvPr id="24" name="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FB92449-A4C0-4C64-A00A-A0437F6D3E3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9" y="5159601"/>
            <a:ext cx="1065086" cy="1052556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A9ABDC67-FE6D-403E-AEF3-2DB88CEBD43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27" y="2900907"/>
            <a:ext cx="1048622" cy="1040366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2502C74-E6FB-4348-81CE-8C41F1FAA94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35" y="5346792"/>
            <a:ext cx="1027642" cy="10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6" y="4470029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61" y="564052"/>
            <a:ext cx="9075506" cy="42477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" y="1597126"/>
            <a:ext cx="2913341" cy="292234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0B5A425-41FC-4C05-B42D-949D072799CB}"/>
              </a:ext>
            </a:extLst>
          </p:cNvPr>
          <p:cNvSpPr/>
          <p:nvPr/>
        </p:nvSpPr>
        <p:spPr>
          <a:xfrm>
            <a:off x="3744906" y="2622899"/>
            <a:ext cx="6200274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4">
              <a:lnSpc>
                <a:spcPct val="77000"/>
              </a:lnSpc>
              <a:defRPr/>
            </a:pP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10433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0433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lang="zh-CN" altLang="en-US" sz="10433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1BB0F1B-1DB3-0508-4F8A-E2CA6471B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1" y="1608719"/>
            <a:ext cx="2732700" cy="28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4F7C351-8070-40F3-A534-4BA185BF2041}"/>
              </a:ext>
            </a:extLst>
          </p:cNvPr>
          <p:cNvSpPr/>
          <p:nvPr/>
        </p:nvSpPr>
        <p:spPr>
          <a:xfrm>
            <a:off x="3542527" y="447292"/>
            <a:ext cx="5845810" cy="829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44">
              <a:lnSpc>
                <a:spcPct val="150000"/>
              </a:lnSpc>
              <a:defRPr/>
            </a:pP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29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29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629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1" y="5221493"/>
            <a:ext cx="2612367" cy="157206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BABC15DF-54BC-E55F-35CA-B4E322C84D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20309" r="3752" b="4070"/>
          <a:stretch/>
        </p:blipFill>
        <p:spPr>
          <a:xfrm>
            <a:off x="1698111" y="1846924"/>
            <a:ext cx="8795779" cy="40148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1" y="-248848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44449" y="1161836"/>
            <a:ext cx="2444435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2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4</a:t>
            </a:r>
            <a:endParaRPr lang="zh-CN" altLang="en-US" sz="399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EAB68F1-6C95-4766-76BC-CE76B703D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76" b="93932" l="9752" r="90426">
                        <a14:foregroundMark x1="32092" y1="9229" x2="32092" y2="9229"/>
                        <a14:foregroundMark x1="29255" y1="9102" x2="29255" y2="9102"/>
                        <a14:foregroundMark x1="90426" y1="50063" x2="90426" y2="50063"/>
                        <a14:foregroundMark x1="63121" y1="93932" x2="65071" y2="88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43" y="3389143"/>
            <a:ext cx="2529541" cy="3547637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65FA5ED4-4D39-0303-E08B-B192D25651E7}"/>
              </a:ext>
            </a:extLst>
          </p:cNvPr>
          <p:cNvSpPr/>
          <p:nvPr/>
        </p:nvSpPr>
        <p:spPr>
          <a:xfrm>
            <a:off x="3179771" y="1963253"/>
            <a:ext cx="1576060" cy="1824912"/>
          </a:xfrm>
          <a:prstGeom prst="roundRect">
            <a:avLst>
              <a:gd name="adj" fmla="val 7018"/>
            </a:avLst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840">
            <a:off x="621980" y="387981"/>
            <a:ext cx="11633997" cy="57034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41" y="250189"/>
            <a:ext cx="1982521" cy="33926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98" y="5437114"/>
            <a:ext cx="10852366" cy="2165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777" y="3180386"/>
            <a:ext cx="3421297" cy="380706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35A7F15-90FF-4F31-9507-64B095D370F9}"/>
              </a:ext>
            </a:extLst>
          </p:cNvPr>
          <p:cNvSpPr txBox="1"/>
          <p:nvPr/>
        </p:nvSpPr>
        <p:spPr>
          <a:xfrm>
            <a:off x="2364399" y="1166071"/>
            <a:ext cx="7764005" cy="365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9544">
              <a:lnSpc>
                <a:spcPct val="120000"/>
              </a:lnSpc>
              <a:defRPr/>
            </a:pP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5: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phong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trào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-Thu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”,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2 672 kg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Kim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2 718 kg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gom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ki-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-gam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vụn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8" y="385610"/>
            <a:ext cx="1560921" cy="156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4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249</Words>
  <Application>Microsoft Office PowerPoint</Application>
  <PresentationFormat>Widescreen</PresentationFormat>
  <Paragraphs>54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微软雅黑</vt:lpstr>
      <vt:lpstr>Arial</vt:lpstr>
      <vt:lpstr>Arial-Rounded</vt:lpstr>
      <vt:lpstr>AvantGarde</vt:lpstr>
      <vt:lpstr>Calibri</vt:lpstr>
      <vt:lpstr>Calibri Light</vt:lpstr>
      <vt:lpstr>Times New Roman</vt:lpstr>
      <vt:lpstr>UTM Showcard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</cp:lastModifiedBy>
  <cp:revision>3</cp:revision>
  <dcterms:created xsi:type="dcterms:W3CDTF">2023-03-05T06:45:14Z</dcterms:created>
  <dcterms:modified xsi:type="dcterms:W3CDTF">2023-03-06T05:08:19Z</dcterms:modified>
</cp:coreProperties>
</file>