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4" r:id="rId3"/>
    <p:sldId id="289" r:id="rId4"/>
    <p:sldId id="296" r:id="rId5"/>
    <p:sldId id="297" r:id="rId6"/>
    <p:sldId id="292" r:id="rId7"/>
    <p:sldId id="290" r:id="rId8"/>
    <p:sldId id="291" r:id="rId9"/>
    <p:sldId id="278" r:id="rId10"/>
    <p:sldId id="280" r:id="rId11"/>
    <p:sldId id="298" r:id="rId12"/>
    <p:sldId id="281" r:id="rId13"/>
    <p:sldId id="299" r:id="rId14"/>
    <p:sldId id="294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 varScale="1">
        <p:scale>
          <a:sx n="64" d="100"/>
          <a:sy n="64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5842018" y="432537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5143178" y="2107567"/>
            <a:ext cx="731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54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kumimoji="0" lang="en-US" sz="13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val="418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/>
        </p:blipFill>
        <p:spPr>
          <a:xfrm>
            <a:off x="372533" y="1687346"/>
            <a:ext cx="11398365" cy="24556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16CDBBD-B1BE-C247-47BD-94BE5D22772D}"/>
              </a:ext>
            </a:extLst>
          </p:cNvPr>
          <p:cNvSpPr txBox="1"/>
          <p:nvPr/>
        </p:nvSpPr>
        <p:spPr>
          <a:xfrm>
            <a:off x="462844" y="4182680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5912F36-54A7-B07B-0133-900FCB928B0E}"/>
              </a:ext>
            </a:extLst>
          </p:cNvPr>
          <p:cNvSpPr txBox="1"/>
          <p:nvPr/>
        </p:nvSpPr>
        <p:spPr>
          <a:xfrm>
            <a:off x="3651956" y="3915357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A82E059-A46C-D9B8-2553-B170B0FB94F6}"/>
              </a:ext>
            </a:extLst>
          </p:cNvPr>
          <p:cNvSpPr txBox="1"/>
          <p:nvPr/>
        </p:nvSpPr>
        <p:spPr>
          <a:xfrm>
            <a:off x="6841068" y="3903125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C6C26DD-C057-080B-54F8-0C7119567719}"/>
              </a:ext>
            </a:extLst>
          </p:cNvPr>
          <p:cNvSpPr txBox="1"/>
          <p:nvPr/>
        </p:nvSpPr>
        <p:spPr>
          <a:xfrm>
            <a:off x="9482667" y="4143022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/>
        </p:blipFill>
        <p:spPr>
          <a:xfrm>
            <a:off x="359393" y="1181528"/>
            <a:ext cx="8876772" cy="5226511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3B106D26-D4DD-3B6F-F1A3-C6BC30F8CFB3}"/>
              </a:ext>
            </a:extLst>
          </p:cNvPr>
          <p:cNvCxnSpPr/>
          <p:nvPr/>
        </p:nvCxnSpPr>
        <p:spPr>
          <a:xfrm>
            <a:off x="2280357" y="4797778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xmlns="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060809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24AB58A-6EE1-D367-7ED5-3E2B06393BBF}"/>
              </a:ext>
            </a:extLst>
          </p:cNvPr>
          <p:cNvSpPr txBox="1"/>
          <p:nvPr/>
        </p:nvSpPr>
        <p:spPr>
          <a:xfrm>
            <a:off x="9192096" y="2370310"/>
            <a:ext cx="278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= 8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7FE6F9F-9817-A385-0939-A991A23CC607}"/>
              </a:ext>
            </a:extLst>
          </p:cNvPr>
          <p:cNvSpPr txBox="1"/>
          <p:nvPr/>
        </p:nvSpPr>
        <p:spPr>
          <a:xfrm>
            <a:off x="9142907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= 6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4993444" y="1687274"/>
            <a:ext cx="737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387776" y="2293494"/>
            <a:ext cx="5726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8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:a16="http://schemas.microsoft.com/office/drawing/2014/main" xmlns="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xmlns="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xmlns="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QR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xmlns="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xmlns="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xmlns="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xmlns="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xmlns="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xmlns="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xmlns="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xmlns="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xmlns="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468</Words>
  <Application>Microsoft Office PowerPoint</Application>
  <PresentationFormat>Widescreen</PresentationFormat>
  <Paragraphs>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AvantGarde</vt:lpstr>
      <vt:lpstr>Calibri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16</cp:revision>
  <dcterms:created xsi:type="dcterms:W3CDTF">2023-01-08T11:29:18Z</dcterms:created>
  <dcterms:modified xsi:type="dcterms:W3CDTF">2023-01-31T09:36:37Z</dcterms:modified>
</cp:coreProperties>
</file>