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6" r:id="rId17"/>
    <p:sldId id="277" r:id="rId18"/>
    <p:sldId id="278" r:id="rId19"/>
    <p:sldId id="279" r:id="rId20"/>
    <p:sldId id="280" r:id="rId21"/>
    <p:sldId id="282" r:id="rId22"/>
    <p:sldId id="274" r:id="rId23"/>
    <p:sldId id="275" r:id="rId2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DCAFC3-25D2-4040-A384-C77026DF83A0}" type="datetimeFigureOut">
              <a:rPr lang="vi-VN" smtClean="0"/>
              <a:t>13/03/2023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AD96FF-BD5E-44E2-A858-E0AAD927C40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14974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32692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08039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4408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85503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99768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3255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44315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88209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7276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5301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6561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9" name="Google Shape;5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5833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0" name="Google Shape;13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7727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4" name="Google Shape;20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9543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78" name="Google Shape;27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8984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18552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1481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08D80C-5DB6-AE61-96F9-F25014883B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B2E752C-9801-9A42-448D-5F0FE7A4FD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DAD676-6B94-E073-624F-6E01BF253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C4B4-5CB4-48CB-8BE1-A51DECCCDF4E}" type="datetimeFigureOut">
              <a:rPr lang="vi-VN" smtClean="0"/>
              <a:t>13/03/2023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5140F56-D772-EB4E-0EE0-FD2A8D0C6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8D70E10-3574-8806-6D45-E469A3373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3C78C-6127-46EA-AAC2-80C442A0643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49995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4CBA28-4037-BE3C-3E8C-BFA28E787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E750B00-1447-DF18-842C-617286C573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D07237F-09A2-27A9-1B62-6D7BB7395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C4B4-5CB4-48CB-8BE1-A51DECCCDF4E}" type="datetimeFigureOut">
              <a:rPr lang="vi-VN" smtClean="0"/>
              <a:t>13/03/2023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9A0267-1587-F343-1B21-1D21770BB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33F3AA2-C1AC-70B8-220A-C1C6CFA27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3C78C-6127-46EA-AAC2-80C442A0643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11873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DBD4081-53C9-D457-279F-EA5D8823B6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26FD7BB-FC82-1E3D-CFAF-E9FF97CB58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DB1BB9D-35AE-B423-240F-CBA9D3EB7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C4B4-5CB4-48CB-8BE1-A51DECCCDF4E}" type="datetimeFigureOut">
              <a:rPr lang="vi-VN" smtClean="0"/>
              <a:t>13/03/2023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8AB4CB0-824A-B737-D5E8-2D2133D41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FD2F46-8DBA-CF6E-6606-085E45C81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3C78C-6127-46EA-AAC2-80C442A0643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42789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21" descr="Shape, squar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1"/>
          <p:cNvSpPr/>
          <p:nvPr/>
        </p:nvSpPr>
        <p:spPr>
          <a:xfrm>
            <a:off x="10255170" y="1"/>
            <a:ext cx="1759352" cy="15741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48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Google Shape;15;p21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81039" y="96983"/>
            <a:ext cx="1322222" cy="167446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1"/>
          <p:cNvSpPr/>
          <p:nvPr/>
        </p:nvSpPr>
        <p:spPr>
          <a:xfrm>
            <a:off x="1" y="1574157"/>
            <a:ext cx="8354291" cy="338577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48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Google Shape;18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7478" y="1415765"/>
            <a:ext cx="7779319" cy="30007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6936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22" descr="Graphical user interface, text, application, chat or text messag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2"/>
          <p:cNvSpPr/>
          <p:nvPr/>
        </p:nvSpPr>
        <p:spPr>
          <a:xfrm>
            <a:off x="10185722" y="1"/>
            <a:ext cx="1886673" cy="148155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48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" name="Google Shape;22;p22" descr="Ảnh có chứa văn bản, bánh xe&#10;&#10;Mô tả được tạo tự độ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11" y="285750"/>
            <a:ext cx="12191789" cy="61036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2946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xmlns="" id="{D7FA4C6B-B7F2-48BF-8C76-094664A08E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F37990C-6645-45BD-9578-2C2A2481C356}"/>
              </a:ext>
            </a:extLst>
          </p:cNvPr>
          <p:cNvSpPr/>
          <p:nvPr userDrawn="1"/>
        </p:nvSpPr>
        <p:spPr>
          <a:xfrm>
            <a:off x="10185722" y="1"/>
            <a:ext cx="1886673" cy="1481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</p:spTree>
    <p:extLst>
      <p:ext uri="{BB962C8B-B14F-4D97-AF65-F5344CB8AC3E}">
        <p14:creationId xmlns:p14="http://schemas.microsoft.com/office/powerpoint/2010/main" val="2507276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xmlns="" id="{D7FA4C6B-B7F2-48BF-8C76-094664A08E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F37990C-6645-45BD-9578-2C2A2481C356}"/>
              </a:ext>
            </a:extLst>
          </p:cNvPr>
          <p:cNvSpPr/>
          <p:nvPr userDrawn="1"/>
        </p:nvSpPr>
        <p:spPr>
          <a:xfrm>
            <a:off x="10185722" y="1"/>
            <a:ext cx="1886673" cy="1481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xmlns="" id="{C3019001-17E2-6E7A-2885-039FD7B396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" y="285750"/>
            <a:ext cx="12191789" cy="610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444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18EE6C-DF71-30C5-35EF-6DDF61CAC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97F601D-3316-7C51-A596-169E2A620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58E721-185F-5B1B-CB6B-7B266D0E8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C4B4-5CB4-48CB-8BE1-A51DECCCDF4E}" type="datetimeFigureOut">
              <a:rPr lang="vi-VN" smtClean="0"/>
              <a:t>13/03/2023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F548835-ECAF-5976-617C-57C8954B6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F2EB5EC-3050-1977-6091-980F10E5C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3C78C-6127-46EA-AAC2-80C442A0643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06697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14228E-2A2B-2680-4880-6579386D6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588CDB1-BCC5-1D2D-7104-DCCFC95FE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E5196BC-EED5-E39E-4D91-96E6C0C83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C4B4-5CB4-48CB-8BE1-A51DECCCDF4E}" type="datetimeFigureOut">
              <a:rPr lang="vi-VN" smtClean="0"/>
              <a:t>13/03/2023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5755A90-966F-86B5-FFD6-D1E5BEDCB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F77416-1ABA-CA43-4E1B-DFF9C15DE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3C78C-6127-46EA-AAC2-80C442A0643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4129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6A03C2-04B7-7E3B-BBF9-28BF02D4B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F112F9-E042-9D7F-4A0F-14826B65A7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2B382C9-7A04-32AE-13C9-41F289CCF4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5E9EFEE-18FD-4200-EE43-9D3AEF179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C4B4-5CB4-48CB-8BE1-A51DECCCDF4E}" type="datetimeFigureOut">
              <a:rPr lang="vi-VN" smtClean="0"/>
              <a:t>13/03/2023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583E2B3-F54D-8536-8FA3-1C9F638C2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FE5EC9D-B684-8631-BA33-5E8E31D8C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3C78C-6127-46EA-AAC2-80C442A0643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94402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AA5E16-6CA8-9EB8-6CC1-EEE22EDDB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B461025-9CEE-2E30-102D-CE9C4F9D0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6AEB7A8-8394-85B3-D6B8-778C26AD63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1E83084-A354-7208-7704-5D08FF16B5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B9D6D94-419A-C309-9601-1C5696CE2D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9475225-3160-38AB-6B3D-DCF8416C8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C4B4-5CB4-48CB-8BE1-A51DECCCDF4E}" type="datetimeFigureOut">
              <a:rPr lang="vi-VN" smtClean="0"/>
              <a:t>13/03/2023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1A0F1E0-664B-FBF9-36D8-5489A47E2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B8D5C68-D6F8-05F4-9F0D-20F53FEE9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3C78C-6127-46EA-AAC2-80C442A0643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45279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A7D4B0-13BE-B7D5-F39E-F516CEA8B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4725965-FC6D-5628-0BBD-F224306B7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C4B4-5CB4-48CB-8BE1-A51DECCCDF4E}" type="datetimeFigureOut">
              <a:rPr lang="vi-VN" smtClean="0"/>
              <a:t>13/03/2023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8E3B180-96A0-904C-51AF-233E67692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BC2D82A-DDCE-B172-DA9A-94C0B65B1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3C78C-6127-46EA-AAC2-80C442A0643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50081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93E6F55-95C5-E651-4FEB-AB44D3C3D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C4B4-5CB4-48CB-8BE1-A51DECCCDF4E}" type="datetimeFigureOut">
              <a:rPr lang="vi-VN" smtClean="0"/>
              <a:t>13/03/2023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BCE82DD-F1C3-D801-17CA-6AA79C41B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29F4FE6-7221-A7DF-C7FA-75EAE64EE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3C78C-6127-46EA-AAC2-80C442A0643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70057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203BEC-E5D4-A0BF-F3A5-01ED73827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A4CF31-FAC1-8673-23C7-37BA5828F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11C81E0-38DD-9AA5-D841-998140A310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BF26DAD-3CF9-4CD9-9F7D-90D225440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C4B4-5CB4-48CB-8BE1-A51DECCCDF4E}" type="datetimeFigureOut">
              <a:rPr lang="vi-VN" smtClean="0"/>
              <a:t>13/03/2023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DC3C964-D767-1438-2C91-F2FC19667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593B483-ED14-3E90-2807-9CDFBA2B0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3C78C-6127-46EA-AAC2-80C442A0643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9315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1C0795-8261-B8B8-5219-3B5E4298E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53D618A-6868-ABD0-33AD-3AFD4CF8F1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3286969-10FF-C4C3-4D78-E3405372C9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A8E70D4-1CD3-9D57-A34E-28580A53A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C4B4-5CB4-48CB-8BE1-A51DECCCDF4E}" type="datetimeFigureOut">
              <a:rPr lang="vi-VN" smtClean="0"/>
              <a:t>13/03/2023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96AF973-4CE1-603D-2E7D-F2FDE3A58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8E7BB5E-B320-EE2F-6C50-ECD96B66A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3C78C-6127-46EA-AAC2-80C442A0643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70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58C3421-661E-57C8-0A2D-A6366BC8E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B70945D-22FB-6C96-D97D-A1BA4C776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CC4071-5D62-94A1-65E9-50F94F5627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9C4B4-5CB4-48CB-8BE1-A51DECCCDF4E}" type="datetimeFigureOut">
              <a:rPr lang="vi-VN" smtClean="0"/>
              <a:t>13/03/2023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7A3603A-8887-B226-73CE-C2C02CCC3B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166A1F3-6A18-8FD1-34C3-2A9E52D248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3C78C-6127-46EA-AAC2-80C442A0643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5598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"/>
          <p:cNvSpPr txBox="1"/>
          <p:nvPr/>
        </p:nvSpPr>
        <p:spPr>
          <a:xfrm>
            <a:off x="331168" y="5202612"/>
            <a:ext cx="7477158" cy="12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499" tIns="71740" rIns="143499" bIns="71740" anchor="t" anchorCtr="0">
            <a:spAutoFit/>
          </a:bodyPr>
          <a:lstStyle/>
          <a:p>
            <a:pPr algn="ctr">
              <a:buClr>
                <a:srgbClr val="FFFFFF"/>
              </a:buClr>
              <a:buSzPts val="4800"/>
            </a:pPr>
            <a:r>
              <a:rPr lang="en-US" sz="3595" b="1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Sử</a:t>
            </a:r>
            <a:r>
              <a:rPr lang="en-US" sz="3595" b="1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595" b="1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dụng</a:t>
            </a:r>
            <a:r>
              <a:rPr lang="en-US" sz="3595" b="1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595" b="1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hợp</a:t>
            </a:r>
            <a:r>
              <a:rPr lang="en-US" sz="3595" b="1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595" b="1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lí</a:t>
            </a:r>
            <a:r>
              <a:rPr lang="en-US" sz="3595" b="1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595" b="1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thực</a:t>
            </a:r>
            <a:r>
              <a:rPr lang="en-US" sz="3595" b="1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595" b="1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vật</a:t>
            </a:r>
            <a:r>
              <a:rPr lang="en-US" sz="3595" b="1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595" b="1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và</a:t>
            </a:r>
            <a:r>
              <a:rPr lang="en-US" sz="3595" b="1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595" b="1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động</a:t>
            </a:r>
            <a:r>
              <a:rPr lang="en-US" sz="3595" b="1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595" b="1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vật</a:t>
            </a:r>
            <a:endParaRPr sz="3595" b="1" dirty="0">
              <a:solidFill>
                <a:srgbClr val="FFFFFF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algn="ctr">
              <a:buClr>
                <a:srgbClr val="FFFFFF"/>
              </a:buClr>
              <a:buSzPts val="4800"/>
            </a:pPr>
            <a:r>
              <a:rPr lang="en-US" sz="3595" b="1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(</a:t>
            </a:r>
            <a:r>
              <a:rPr lang="en-US" sz="3595" b="1" dirty="0" err="1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Tiết</a:t>
            </a:r>
            <a:r>
              <a:rPr lang="en-US" sz="3595" b="1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595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595" b="1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)</a:t>
            </a:r>
            <a:endParaRPr sz="3595" b="1" dirty="0">
              <a:solidFill>
                <a:srgbClr val="FFFFFF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7" name="Google Shape;37;p1"/>
          <p:cNvSpPr txBox="1"/>
          <p:nvPr/>
        </p:nvSpPr>
        <p:spPr>
          <a:xfrm>
            <a:off x="2079068" y="3998729"/>
            <a:ext cx="4016932" cy="829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pPr algn="ctr">
              <a:buClr>
                <a:srgbClr val="000000"/>
              </a:buClr>
              <a:buSzPts val="6600"/>
            </a:pPr>
            <a:r>
              <a:rPr lang="en-US" sz="4943" b="1" dirty="0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TUẦN 2</a:t>
            </a:r>
            <a:r>
              <a:rPr lang="en-US" sz="4943" b="1" dirty="0">
                <a:latin typeface="Arial Rounded"/>
                <a:ea typeface="Arial Rounded"/>
                <a:cs typeface="Arial Rounded"/>
                <a:sym typeface="Arial Rounded"/>
              </a:rPr>
              <a:t>1</a:t>
            </a:r>
            <a:endParaRPr sz="134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978463E-896F-2561-0EEA-64E5575AE02F}"/>
              </a:ext>
            </a:extLst>
          </p:cNvPr>
          <p:cNvSpPr/>
          <p:nvPr/>
        </p:nvSpPr>
        <p:spPr>
          <a:xfrm>
            <a:off x="0" y="318052"/>
            <a:ext cx="12192000" cy="6109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72" name="Google Shape;372;p11"/>
          <p:cNvPicPr preferRelativeResize="0"/>
          <p:nvPr/>
        </p:nvPicPr>
        <p:blipFill rotWithShape="1">
          <a:blip r:embed="rId3">
            <a:alphaModFix/>
          </a:blip>
          <a:srcRect l="42386" t="34375" r="39459" b="51042"/>
          <a:stretch/>
        </p:blipFill>
        <p:spPr>
          <a:xfrm>
            <a:off x="10050918" y="855827"/>
            <a:ext cx="2045626" cy="858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11"/>
          <p:cNvPicPr preferRelativeResize="0"/>
          <p:nvPr/>
        </p:nvPicPr>
        <p:blipFill rotWithShape="1">
          <a:blip r:embed="rId3">
            <a:alphaModFix/>
          </a:blip>
          <a:srcRect l="42679" t="48858" r="39165" b="32391"/>
          <a:stretch/>
        </p:blipFill>
        <p:spPr>
          <a:xfrm>
            <a:off x="10050918" y="3441453"/>
            <a:ext cx="2045626" cy="986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11"/>
          <p:cNvPicPr preferRelativeResize="0"/>
          <p:nvPr/>
        </p:nvPicPr>
        <p:blipFill rotWithShape="1">
          <a:blip r:embed="rId3">
            <a:alphaModFix/>
          </a:blip>
          <a:srcRect l="42386" t="67471" r="39165" b="17946"/>
          <a:stretch/>
        </p:blipFill>
        <p:spPr>
          <a:xfrm>
            <a:off x="10050919" y="2063639"/>
            <a:ext cx="1999604" cy="1028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11"/>
          <p:cNvPicPr preferRelativeResize="0"/>
          <p:nvPr/>
        </p:nvPicPr>
        <p:blipFill rotWithShape="1">
          <a:blip r:embed="rId3">
            <a:alphaModFix/>
          </a:blip>
          <a:srcRect l="42751" t="82289" r="39093" b="6252"/>
          <a:stretch/>
        </p:blipFill>
        <p:spPr>
          <a:xfrm>
            <a:off x="10050919" y="4777562"/>
            <a:ext cx="1999604" cy="93453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76" name="Google Shape;376;p11"/>
          <p:cNvGraphicFramePr/>
          <p:nvPr>
            <p:extLst>
              <p:ext uri="{D42A27DB-BD31-4B8C-83A1-F6EECF244321}">
                <p14:modId xmlns:p14="http://schemas.microsoft.com/office/powerpoint/2010/main" val="1853533537"/>
              </p:ext>
            </p:extLst>
          </p:nvPr>
        </p:nvGraphicFramePr>
        <p:xfrm>
          <a:off x="217014" y="1169496"/>
          <a:ext cx="9708706" cy="4200161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8982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985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7118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0998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Hình</a:t>
                      </a:r>
                      <a:endParaRPr sz="2400" b="1" u="none" strike="noStrike" cap="none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Questrial"/>
                        <a:cs typeface="Times New Roman" panose="02020603050405020304" pitchFamily="18" charset="0"/>
                        <a:sym typeface="Questrial"/>
                      </a:endParaRPr>
                    </a:p>
                  </a:txBody>
                  <a:tcPr marL="68501" marR="68501" marT="34250" marB="3425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Thực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vật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,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động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vật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được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sử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dụng</a:t>
                      </a:r>
                      <a:endParaRPr sz="2400" b="1" u="none" strike="noStrike" cap="none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Questrial"/>
                        <a:cs typeface="Times New Roman" panose="02020603050405020304" pitchFamily="18" charset="0"/>
                        <a:sym typeface="Questrial"/>
                      </a:endParaRPr>
                    </a:p>
                  </a:txBody>
                  <a:tcPr marL="68501" marR="68501" marT="34250" marB="3425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Làm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ra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các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nguyên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liệu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,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đồ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dùng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và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một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số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việc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khác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.</a:t>
                      </a:r>
                      <a:endParaRPr sz="2400" b="1" u="none" strike="noStrike" cap="none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Questrial"/>
                        <a:cs typeface="Times New Roman" panose="02020603050405020304" pitchFamily="18" charset="0"/>
                        <a:sym typeface="Questrial"/>
                      </a:endParaRPr>
                    </a:p>
                  </a:txBody>
                  <a:tcPr marL="68501" marR="68501" marT="34250" marB="3425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7385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1</a:t>
                      </a: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01" marR="68501" marT="34250" marB="342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Questrial"/>
                        <a:cs typeface="Times New Roman" panose="02020603050405020304" pitchFamily="18" charset="0"/>
                        <a:sym typeface="Questrial"/>
                      </a:endParaRPr>
                    </a:p>
                  </a:txBody>
                  <a:tcPr marL="68501" marR="68501" marT="34250" marB="342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Questrial"/>
                        <a:cs typeface="Times New Roman" panose="02020603050405020304" pitchFamily="18" charset="0"/>
                        <a:sym typeface="Questrial"/>
                      </a:endParaRPr>
                    </a:p>
                  </a:txBody>
                  <a:tcPr marL="68501" marR="68501" marT="34250" marB="34250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999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2</a:t>
                      </a: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01" marR="68501" marT="34250" marB="342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>
                        <a:solidFill>
                          <a:schemeClr val="dk1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68501" marR="68501" marT="34250" marB="342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>
                        <a:solidFill>
                          <a:schemeClr val="dk1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68501" marR="68501" marT="34250" marB="34250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0235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3</a:t>
                      </a: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01" marR="68501" marT="34250" marB="342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 dirty="0">
                        <a:solidFill>
                          <a:schemeClr val="dk1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68501" marR="68501" marT="34250" marB="342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>
                        <a:solidFill>
                          <a:schemeClr val="dk1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68501" marR="68501" marT="34250" marB="34250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397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4</a:t>
                      </a: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01" marR="68501" marT="34250" marB="342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>
                        <a:solidFill>
                          <a:schemeClr val="dk1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68501" marR="68501" marT="34250" marB="342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Thân</a:t>
                      </a:r>
                      <a:r>
                        <a:rPr lang="en-US" sz="2400" b="1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gỗ</a:t>
                      </a:r>
                      <a:r>
                        <a:rPr lang="en-US" sz="2400" b="1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làm</a:t>
                      </a:r>
                      <a:r>
                        <a:rPr lang="en-US" sz="2400" b="1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bàn</a:t>
                      </a:r>
                      <a:r>
                        <a:rPr lang="en-US" sz="2400" b="1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ghế</a:t>
                      </a:r>
                      <a:endParaRPr sz="2400" b="1" u="none" strike="noStrike" cap="none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Questrial"/>
                        <a:cs typeface="Times New Roman" panose="02020603050405020304" pitchFamily="18" charset="0"/>
                        <a:sym typeface="Questrial"/>
                      </a:endParaRPr>
                    </a:p>
                  </a:txBody>
                  <a:tcPr marL="68501" marR="68501" marT="34250" marB="34250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377" name="Google Shape;377;p11" descr="Ảnh có chứa văn bản&#10;&#10;Mô tả được tạo tự độ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37633" y="4570551"/>
            <a:ext cx="3233733" cy="20755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2"/>
          <p:cNvSpPr txBox="1"/>
          <p:nvPr/>
        </p:nvSpPr>
        <p:spPr>
          <a:xfrm>
            <a:off x="3641666" y="2002062"/>
            <a:ext cx="5308211" cy="2720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pPr algn="ctr"/>
            <a:r>
              <a:rPr lang="en-US" sz="8614" b="1" dirty="0">
                <a:latin typeface="Arial"/>
                <a:ea typeface="Arial"/>
                <a:cs typeface="Arial"/>
                <a:sym typeface="Arial"/>
              </a:rPr>
              <a:t>Chia </a:t>
            </a:r>
            <a:r>
              <a:rPr lang="en-US" sz="8614" b="1" dirty="0" err="1">
                <a:latin typeface="Arial"/>
                <a:ea typeface="Arial"/>
                <a:cs typeface="Arial"/>
                <a:sym typeface="Arial"/>
              </a:rPr>
              <a:t>sẻ</a:t>
            </a:r>
            <a:r>
              <a:rPr lang="en-US" sz="8614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614" b="1" dirty="0" err="1">
                <a:latin typeface="Arial"/>
                <a:ea typeface="Arial"/>
                <a:cs typeface="Arial"/>
                <a:sym typeface="Arial"/>
              </a:rPr>
              <a:t>trước</a:t>
            </a:r>
            <a:r>
              <a:rPr lang="en-US" sz="8614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614" b="1" dirty="0" err="1">
                <a:latin typeface="Arial"/>
                <a:ea typeface="Arial"/>
                <a:cs typeface="Arial"/>
                <a:sym typeface="Arial"/>
              </a:rPr>
              <a:t>lớp</a:t>
            </a:r>
            <a:endParaRPr sz="8614" b="1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2FEBCA4-CEE9-8716-4637-9892586A0C63}"/>
              </a:ext>
            </a:extLst>
          </p:cNvPr>
          <p:cNvSpPr/>
          <p:nvPr/>
        </p:nvSpPr>
        <p:spPr>
          <a:xfrm>
            <a:off x="0" y="318052"/>
            <a:ext cx="12192000" cy="6109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87" name="Google Shape;387;p13"/>
          <p:cNvPicPr preferRelativeResize="0"/>
          <p:nvPr/>
        </p:nvPicPr>
        <p:blipFill rotWithShape="1">
          <a:blip r:embed="rId3">
            <a:alphaModFix/>
          </a:blip>
          <a:srcRect l="42386" t="34375" r="39459" b="51042"/>
          <a:stretch/>
        </p:blipFill>
        <p:spPr>
          <a:xfrm>
            <a:off x="10050918" y="855827"/>
            <a:ext cx="2045626" cy="858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13"/>
          <p:cNvPicPr preferRelativeResize="0"/>
          <p:nvPr/>
        </p:nvPicPr>
        <p:blipFill rotWithShape="1">
          <a:blip r:embed="rId3">
            <a:alphaModFix/>
          </a:blip>
          <a:srcRect l="42679" t="48858" r="39165" b="32391"/>
          <a:stretch/>
        </p:blipFill>
        <p:spPr>
          <a:xfrm>
            <a:off x="10050918" y="3441453"/>
            <a:ext cx="2045626" cy="986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13"/>
          <p:cNvPicPr preferRelativeResize="0"/>
          <p:nvPr/>
        </p:nvPicPr>
        <p:blipFill rotWithShape="1">
          <a:blip r:embed="rId3">
            <a:alphaModFix/>
          </a:blip>
          <a:srcRect l="42386" t="67471" r="39165" b="17946"/>
          <a:stretch/>
        </p:blipFill>
        <p:spPr>
          <a:xfrm>
            <a:off x="10050919" y="2063639"/>
            <a:ext cx="1999604" cy="1028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13"/>
          <p:cNvPicPr preferRelativeResize="0"/>
          <p:nvPr/>
        </p:nvPicPr>
        <p:blipFill rotWithShape="1">
          <a:blip r:embed="rId3">
            <a:alphaModFix/>
          </a:blip>
          <a:srcRect l="42751" t="82289" r="39093" b="6252"/>
          <a:stretch/>
        </p:blipFill>
        <p:spPr>
          <a:xfrm>
            <a:off x="10050919" y="4777562"/>
            <a:ext cx="1999604" cy="93453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91" name="Google Shape;391;p13"/>
          <p:cNvGraphicFramePr/>
          <p:nvPr>
            <p:extLst>
              <p:ext uri="{D42A27DB-BD31-4B8C-83A1-F6EECF244321}">
                <p14:modId xmlns:p14="http://schemas.microsoft.com/office/powerpoint/2010/main" val="488438142"/>
              </p:ext>
            </p:extLst>
          </p:nvPr>
        </p:nvGraphicFramePr>
        <p:xfrm>
          <a:off x="217014" y="1169496"/>
          <a:ext cx="9708706" cy="4200161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8982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985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7118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0998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Hình</a:t>
                      </a:r>
                      <a:endParaRPr sz="2400" b="1" u="none" strike="noStrike" cap="none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Questrial"/>
                        <a:cs typeface="Times New Roman" panose="02020603050405020304" pitchFamily="18" charset="0"/>
                        <a:sym typeface="Questrial"/>
                      </a:endParaRPr>
                    </a:p>
                  </a:txBody>
                  <a:tcPr marL="68501" marR="68501" marT="34250" marB="3425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Thực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vật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,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động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vật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được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sử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dụng</a:t>
                      </a:r>
                      <a:endParaRPr sz="2400" b="1" u="none" strike="noStrike" cap="none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Questrial"/>
                        <a:cs typeface="Times New Roman" panose="02020603050405020304" pitchFamily="18" charset="0"/>
                        <a:sym typeface="Questrial"/>
                      </a:endParaRPr>
                    </a:p>
                  </a:txBody>
                  <a:tcPr marL="68501" marR="68501" marT="34250" marB="3425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Làm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ra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các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nguyên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liệu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,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đồ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dùng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và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một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số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việc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khác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.</a:t>
                      </a:r>
                      <a:endParaRPr sz="2400" b="1" u="none" strike="noStrike" cap="none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Questrial"/>
                        <a:cs typeface="Times New Roman" panose="02020603050405020304" pitchFamily="18" charset="0"/>
                        <a:sym typeface="Questrial"/>
                      </a:endParaRPr>
                    </a:p>
                  </a:txBody>
                  <a:tcPr marL="68501" marR="68501" marT="34250" marB="3425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7385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1</a:t>
                      </a: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01" marR="68501" marT="34250" marB="342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>
                        <a:solidFill>
                          <a:schemeClr val="dk1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68501" marR="68501" marT="34250" marB="342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>
                        <a:solidFill>
                          <a:schemeClr val="dk1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68501" marR="68501" marT="34250" marB="34250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999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2</a:t>
                      </a: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01" marR="68501" marT="34250" marB="342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>
                        <a:solidFill>
                          <a:schemeClr val="dk1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68501" marR="68501" marT="34250" marB="342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>
                        <a:solidFill>
                          <a:schemeClr val="dk1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68501" marR="68501" marT="34250" marB="34250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0235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3</a:t>
                      </a: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01" marR="68501" marT="34250" marB="342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>
                        <a:solidFill>
                          <a:schemeClr val="dk1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68501" marR="68501" marT="34250" marB="342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>
                        <a:solidFill>
                          <a:schemeClr val="dk1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68501" marR="68501" marT="34250" marB="34250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397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4</a:t>
                      </a: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01" marR="68501" marT="34250" marB="342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>
                        <a:solidFill>
                          <a:schemeClr val="dk1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68501" marR="68501" marT="34250" marB="342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Thân</a:t>
                      </a:r>
                      <a:r>
                        <a:rPr lang="en-US" sz="2400" b="1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gỗ</a:t>
                      </a:r>
                      <a:r>
                        <a:rPr lang="en-US" sz="2400" b="1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làm</a:t>
                      </a:r>
                      <a:r>
                        <a:rPr lang="en-US" sz="2400" b="1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bàn</a:t>
                      </a:r>
                      <a:r>
                        <a:rPr lang="en-US" sz="2400" b="1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ghế</a:t>
                      </a:r>
                      <a:endParaRPr sz="2400" b="1" u="none" strike="noStrike" cap="none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Questrial"/>
                        <a:cs typeface="Times New Roman" panose="02020603050405020304" pitchFamily="18" charset="0"/>
                        <a:sym typeface="Questrial"/>
                      </a:endParaRPr>
                    </a:p>
                  </a:txBody>
                  <a:tcPr marL="68501" marR="68501" marT="34250" marB="34250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92" name="Google Shape;392;p13"/>
          <p:cNvSpPr txBox="1"/>
          <p:nvPr/>
        </p:nvSpPr>
        <p:spPr>
          <a:xfrm>
            <a:off x="1130254" y="2081970"/>
            <a:ext cx="3373730" cy="438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r>
              <a:rPr lang="en-US" sz="2397" b="1">
                <a:solidFill>
                  <a:srgbClr val="548135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Cây bông</a:t>
            </a:r>
            <a:endParaRPr sz="2397" b="1">
              <a:solidFill>
                <a:srgbClr val="548135"/>
              </a:solidFill>
              <a:latin typeface="Times New Roman" panose="02020603050405020304" pitchFamily="18" charset="0"/>
              <a:ea typeface="Questrial"/>
              <a:cs typeface="Times New Roman" panose="02020603050405020304" pitchFamily="18" charset="0"/>
              <a:sym typeface="Questrial"/>
            </a:endParaRPr>
          </a:p>
        </p:txBody>
      </p:sp>
      <p:sp>
        <p:nvSpPr>
          <p:cNvPr id="393" name="Google Shape;393;p13"/>
          <p:cNvSpPr txBox="1"/>
          <p:nvPr/>
        </p:nvSpPr>
        <p:spPr>
          <a:xfrm>
            <a:off x="1130254" y="3078731"/>
            <a:ext cx="4052505" cy="438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r>
              <a:rPr lang="en-US" sz="2397" b="1">
                <a:solidFill>
                  <a:srgbClr val="548135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Da động vật (VD: da bò)</a:t>
            </a:r>
            <a:endParaRPr sz="1348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4" name="Google Shape;394;p13"/>
          <p:cNvSpPr txBox="1"/>
          <p:nvPr/>
        </p:nvSpPr>
        <p:spPr>
          <a:xfrm>
            <a:off x="1130254" y="3588817"/>
            <a:ext cx="3938350" cy="80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r>
              <a:rPr lang="en-US" sz="2397" b="1">
                <a:solidFill>
                  <a:srgbClr val="548135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Vật nuôi như chó, mèo,…</a:t>
            </a:r>
            <a:endParaRPr sz="1348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397" b="1">
                <a:solidFill>
                  <a:srgbClr val="548135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Nhiều loại cây có hoa, lá đẹp</a:t>
            </a:r>
            <a:endParaRPr sz="2397" b="1">
              <a:solidFill>
                <a:srgbClr val="548135"/>
              </a:solidFill>
              <a:latin typeface="Times New Roman" panose="02020603050405020304" pitchFamily="18" charset="0"/>
              <a:ea typeface="Questrial"/>
              <a:cs typeface="Times New Roman" panose="02020603050405020304" pitchFamily="18" charset="0"/>
              <a:sym typeface="Questrial"/>
            </a:endParaRPr>
          </a:p>
        </p:txBody>
      </p:sp>
      <p:sp>
        <p:nvSpPr>
          <p:cNvPr id="395" name="Google Shape;395;p13"/>
          <p:cNvSpPr txBox="1"/>
          <p:nvPr/>
        </p:nvSpPr>
        <p:spPr>
          <a:xfrm>
            <a:off x="1130254" y="4883991"/>
            <a:ext cx="3359919" cy="438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r>
              <a:rPr lang="en-US" sz="2397" b="1">
                <a:solidFill>
                  <a:srgbClr val="548135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Nhiều loại cây lấy gỗ</a:t>
            </a:r>
            <a:endParaRPr sz="2397" b="1">
              <a:solidFill>
                <a:srgbClr val="548135"/>
              </a:solidFill>
              <a:latin typeface="Times New Roman" panose="02020603050405020304" pitchFamily="18" charset="0"/>
              <a:ea typeface="Questrial"/>
              <a:cs typeface="Times New Roman" panose="02020603050405020304" pitchFamily="18" charset="0"/>
              <a:sym typeface="Questrial"/>
            </a:endParaRPr>
          </a:p>
        </p:txBody>
      </p:sp>
      <p:sp>
        <p:nvSpPr>
          <p:cNvPr id="396" name="Google Shape;396;p13"/>
          <p:cNvSpPr txBox="1"/>
          <p:nvPr/>
        </p:nvSpPr>
        <p:spPr>
          <a:xfrm>
            <a:off x="5239837" y="2085782"/>
            <a:ext cx="4623281" cy="80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r>
              <a:rPr lang="en-US" sz="2397" b="1">
                <a:solidFill>
                  <a:srgbClr val="548135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Quả bông dùng để sản xuất sợi bông, dệt vải.</a:t>
            </a:r>
            <a:endParaRPr sz="1348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7" name="Google Shape;397;p13"/>
          <p:cNvSpPr txBox="1"/>
          <p:nvPr/>
        </p:nvSpPr>
        <p:spPr>
          <a:xfrm>
            <a:off x="5228421" y="3059468"/>
            <a:ext cx="4635339" cy="438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r>
              <a:rPr lang="en-US" sz="2397" b="1">
                <a:solidFill>
                  <a:srgbClr val="548135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Da bò dùng làm cặp da</a:t>
            </a:r>
            <a:endParaRPr sz="1348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8" name="Google Shape;398;p13"/>
          <p:cNvSpPr txBox="1"/>
          <p:nvPr/>
        </p:nvSpPr>
        <p:spPr>
          <a:xfrm>
            <a:off x="5213738" y="3578934"/>
            <a:ext cx="4635339" cy="80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r>
              <a:rPr lang="en-US" sz="2397" b="1">
                <a:solidFill>
                  <a:srgbClr val="548135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Thú cưng (chó, mèo,…)</a:t>
            </a:r>
            <a:endParaRPr sz="1348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397" b="1">
                <a:solidFill>
                  <a:srgbClr val="548135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Cây cảnh trang trí nhà cửa</a:t>
            </a:r>
            <a:endParaRPr sz="2397" b="1">
              <a:solidFill>
                <a:srgbClr val="548135"/>
              </a:solidFill>
              <a:latin typeface="Times New Roman" panose="02020603050405020304" pitchFamily="18" charset="0"/>
              <a:ea typeface="Questrial"/>
              <a:cs typeface="Times New Roman" panose="02020603050405020304" pitchFamily="18" charset="0"/>
              <a:sym typeface="Quest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62E6E55-C157-744D-E312-F6C26B31B521}"/>
              </a:ext>
            </a:extLst>
          </p:cNvPr>
          <p:cNvSpPr/>
          <p:nvPr/>
        </p:nvSpPr>
        <p:spPr>
          <a:xfrm>
            <a:off x="0" y="318052"/>
            <a:ext cx="12192000" cy="6109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03" name="Google Shape;403;p14"/>
          <p:cNvPicPr preferRelativeResize="0"/>
          <p:nvPr/>
        </p:nvPicPr>
        <p:blipFill rotWithShape="1">
          <a:blip r:embed="rId3">
            <a:alphaModFix/>
          </a:blip>
          <a:srcRect l="42386" t="34375" r="39459" b="51042"/>
          <a:stretch/>
        </p:blipFill>
        <p:spPr>
          <a:xfrm>
            <a:off x="10050918" y="855827"/>
            <a:ext cx="2045626" cy="858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14"/>
          <p:cNvPicPr preferRelativeResize="0"/>
          <p:nvPr/>
        </p:nvPicPr>
        <p:blipFill rotWithShape="1">
          <a:blip r:embed="rId3">
            <a:alphaModFix/>
          </a:blip>
          <a:srcRect l="42679" t="48858" r="39165" b="32391"/>
          <a:stretch/>
        </p:blipFill>
        <p:spPr>
          <a:xfrm>
            <a:off x="10050918" y="3441453"/>
            <a:ext cx="2045626" cy="986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14"/>
          <p:cNvPicPr preferRelativeResize="0"/>
          <p:nvPr/>
        </p:nvPicPr>
        <p:blipFill rotWithShape="1">
          <a:blip r:embed="rId3">
            <a:alphaModFix/>
          </a:blip>
          <a:srcRect l="42386" t="67471" r="39165" b="17946"/>
          <a:stretch/>
        </p:blipFill>
        <p:spPr>
          <a:xfrm>
            <a:off x="10050919" y="2063639"/>
            <a:ext cx="1999604" cy="1028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14"/>
          <p:cNvPicPr preferRelativeResize="0"/>
          <p:nvPr/>
        </p:nvPicPr>
        <p:blipFill rotWithShape="1">
          <a:blip r:embed="rId3">
            <a:alphaModFix/>
          </a:blip>
          <a:srcRect l="42751" t="82289" r="39093" b="6252"/>
          <a:stretch/>
        </p:blipFill>
        <p:spPr>
          <a:xfrm>
            <a:off x="10050919" y="4777562"/>
            <a:ext cx="1999604" cy="93453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07" name="Google Shape;407;p14"/>
          <p:cNvGraphicFramePr/>
          <p:nvPr>
            <p:extLst>
              <p:ext uri="{D42A27DB-BD31-4B8C-83A1-F6EECF244321}">
                <p14:modId xmlns:p14="http://schemas.microsoft.com/office/powerpoint/2010/main" val="2067154270"/>
              </p:ext>
            </p:extLst>
          </p:nvPr>
        </p:nvGraphicFramePr>
        <p:xfrm>
          <a:off x="217014" y="1169496"/>
          <a:ext cx="9708706" cy="5102953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8982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985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7118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0998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Hình</a:t>
                      </a:r>
                      <a:endParaRPr sz="2400" b="1" u="none" strike="noStrike" cap="none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Questrial"/>
                        <a:cs typeface="Times New Roman" panose="02020603050405020304" pitchFamily="18" charset="0"/>
                        <a:sym typeface="Questrial"/>
                      </a:endParaRPr>
                    </a:p>
                  </a:txBody>
                  <a:tcPr marL="68501" marR="68501" marT="34250" marB="3425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Thực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vật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,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động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vật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được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sử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dụng</a:t>
                      </a:r>
                      <a:endParaRPr sz="2400" b="1" u="none" strike="noStrike" cap="none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Questrial"/>
                        <a:cs typeface="Times New Roman" panose="02020603050405020304" pitchFamily="18" charset="0"/>
                        <a:sym typeface="Questrial"/>
                      </a:endParaRPr>
                    </a:p>
                  </a:txBody>
                  <a:tcPr marL="68501" marR="68501" marT="34250" marB="3425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Làm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ra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các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nguyên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liệu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,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đồ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dùng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và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một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số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việc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khác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.</a:t>
                      </a:r>
                      <a:endParaRPr sz="2400" b="1" u="none" strike="noStrike" cap="none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Questrial"/>
                        <a:cs typeface="Times New Roman" panose="02020603050405020304" pitchFamily="18" charset="0"/>
                        <a:sym typeface="Questrial"/>
                      </a:endParaRPr>
                    </a:p>
                  </a:txBody>
                  <a:tcPr marL="68501" marR="68501" marT="34250" marB="3425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7829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5</a:t>
                      </a: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01" marR="68501" marT="34250" marB="342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Questrial"/>
                        <a:cs typeface="Times New Roman" panose="02020603050405020304" pitchFamily="18" charset="0"/>
                        <a:sym typeface="Questrial"/>
                      </a:endParaRPr>
                    </a:p>
                  </a:txBody>
                  <a:tcPr marL="68501" marR="68501" marT="34250" marB="342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Questrial"/>
                        <a:cs typeface="Times New Roman" panose="02020603050405020304" pitchFamily="18" charset="0"/>
                        <a:sym typeface="Questrial"/>
                      </a:endParaRPr>
                    </a:p>
                  </a:txBody>
                  <a:tcPr marL="68501" marR="68501" marT="34250" marB="34250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1232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6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01" marR="68501" marT="34250" marB="342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Questrial"/>
                        <a:cs typeface="Times New Roman" panose="02020603050405020304" pitchFamily="18" charset="0"/>
                        <a:sym typeface="Questrial"/>
                      </a:endParaRPr>
                    </a:p>
                  </a:txBody>
                  <a:tcPr marL="68501" marR="68501" marT="34250" marB="342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Questrial"/>
                        <a:cs typeface="Times New Roman" panose="02020603050405020304" pitchFamily="18" charset="0"/>
                        <a:sym typeface="Questrial"/>
                      </a:endParaRPr>
                    </a:p>
                  </a:txBody>
                  <a:tcPr marL="68501" marR="68501" marT="34250" marB="34250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0235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7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01" marR="68501" marT="34250" marB="342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Questrial"/>
                        <a:cs typeface="Times New Roman" panose="02020603050405020304" pitchFamily="18" charset="0"/>
                        <a:sym typeface="Questrial"/>
                      </a:endParaRPr>
                    </a:p>
                  </a:txBody>
                  <a:tcPr marL="68501" marR="68501" marT="34250" marB="342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Questrial"/>
                        <a:cs typeface="Times New Roman" panose="02020603050405020304" pitchFamily="18" charset="0"/>
                        <a:sym typeface="Questrial"/>
                      </a:endParaRPr>
                    </a:p>
                  </a:txBody>
                  <a:tcPr marL="68501" marR="68501" marT="34250" marB="34250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08" name="Google Shape;408;p14"/>
          <p:cNvSpPr txBox="1"/>
          <p:nvPr/>
        </p:nvSpPr>
        <p:spPr>
          <a:xfrm>
            <a:off x="1130254" y="2081970"/>
            <a:ext cx="3789354" cy="438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r>
              <a:rPr lang="en-US" sz="2397" b="1" dirty="0" err="1">
                <a:solidFill>
                  <a:srgbClr val="548135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Cây</a:t>
            </a:r>
            <a:r>
              <a:rPr lang="en-US" sz="2397" b="1" dirty="0">
                <a:solidFill>
                  <a:srgbClr val="548135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397" b="1" dirty="0" err="1">
                <a:solidFill>
                  <a:srgbClr val="548135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gấc</a:t>
            </a:r>
            <a:r>
              <a:rPr lang="en-US" sz="2397" b="1" dirty="0">
                <a:solidFill>
                  <a:srgbClr val="548135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(</a:t>
            </a:r>
            <a:r>
              <a:rPr lang="en-US" sz="2397" b="1" dirty="0" err="1">
                <a:solidFill>
                  <a:srgbClr val="548135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quả</a:t>
            </a:r>
            <a:r>
              <a:rPr lang="en-US" sz="2397" b="1" dirty="0">
                <a:solidFill>
                  <a:srgbClr val="548135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397" b="1" dirty="0" err="1">
                <a:solidFill>
                  <a:srgbClr val="548135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gấc</a:t>
            </a:r>
            <a:r>
              <a:rPr lang="en-US" sz="2397" b="1" dirty="0">
                <a:solidFill>
                  <a:srgbClr val="548135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)</a:t>
            </a:r>
            <a:endParaRPr sz="134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" name="Google Shape;409;p14"/>
          <p:cNvSpPr txBox="1"/>
          <p:nvPr/>
        </p:nvSpPr>
        <p:spPr>
          <a:xfrm>
            <a:off x="1183868" y="3763523"/>
            <a:ext cx="3848492" cy="438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r>
              <a:rPr lang="en-US" sz="2397" b="1">
                <a:solidFill>
                  <a:srgbClr val="548135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Cá</a:t>
            </a:r>
            <a:endParaRPr sz="2397" b="1">
              <a:solidFill>
                <a:srgbClr val="548135"/>
              </a:solidFill>
              <a:latin typeface="Times New Roman" panose="02020603050405020304" pitchFamily="18" charset="0"/>
              <a:ea typeface="Questrial"/>
              <a:cs typeface="Times New Roman" panose="02020603050405020304" pitchFamily="18" charset="0"/>
              <a:sym typeface="Questrial"/>
            </a:endParaRPr>
          </a:p>
        </p:txBody>
      </p:sp>
      <p:sp>
        <p:nvSpPr>
          <p:cNvPr id="410" name="Google Shape;410;p14"/>
          <p:cNvSpPr txBox="1"/>
          <p:nvPr/>
        </p:nvSpPr>
        <p:spPr>
          <a:xfrm>
            <a:off x="1189392" y="5399413"/>
            <a:ext cx="3789354" cy="438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r>
              <a:rPr lang="en-US" sz="2397" b="1">
                <a:solidFill>
                  <a:srgbClr val="548135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Ong mật</a:t>
            </a:r>
            <a:endParaRPr sz="2397" b="1">
              <a:solidFill>
                <a:srgbClr val="548135"/>
              </a:solidFill>
              <a:latin typeface="Times New Roman" panose="02020603050405020304" pitchFamily="18" charset="0"/>
              <a:ea typeface="Questrial"/>
              <a:cs typeface="Times New Roman" panose="02020603050405020304" pitchFamily="18" charset="0"/>
              <a:sym typeface="Questrial"/>
            </a:endParaRPr>
          </a:p>
        </p:txBody>
      </p:sp>
      <p:sp>
        <p:nvSpPr>
          <p:cNvPr id="411" name="Google Shape;411;p14"/>
          <p:cNvSpPr txBox="1"/>
          <p:nvPr/>
        </p:nvSpPr>
        <p:spPr>
          <a:xfrm>
            <a:off x="5330195" y="2063639"/>
            <a:ext cx="4572813" cy="1175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r>
              <a:rPr lang="en-US" sz="2397" b="1">
                <a:solidFill>
                  <a:srgbClr val="548135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Quả gấc được dùng để sản xuất dầu gấc chứa nhiều vi-ta-min A giúp sáng mắt.</a:t>
            </a:r>
            <a:endParaRPr sz="1348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2" name="Google Shape;412;p14"/>
          <p:cNvSpPr txBox="1"/>
          <p:nvPr/>
        </p:nvSpPr>
        <p:spPr>
          <a:xfrm>
            <a:off x="5330194" y="3451876"/>
            <a:ext cx="4432740" cy="1175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r>
              <a:rPr lang="en-US" sz="2397" b="1">
                <a:solidFill>
                  <a:srgbClr val="548135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Gan cá được dùng để sản xuất dầu gan cá chứa nhiều vi-ta-min A giúp sáng mắt</a:t>
            </a:r>
            <a:endParaRPr sz="2397" b="1">
              <a:solidFill>
                <a:srgbClr val="548135"/>
              </a:solidFill>
              <a:latin typeface="Times New Roman" panose="02020603050405020304" pitchFamily="18" charset="0"/>
              <a:ea typeface="Questrial"/>
              <a:cs typeface="Times New Roman" panose="02020603050405020304" pitchFamily="18" charset="0"/>
              <a:sym typeface="Questrial"/>
            </a:endParaRPr>
          </a:p>
        </p:txBody>
      </p:sp>
      <p:sp>
        <p:nvSpPr>
          <p:cNvPr id="413" name="Google Shape;413;p14"/>
          <p:cNvSpPr txBox="1"/>
          <p:nvPr/>
        </p:nvSpPr>
        <p:spPr>
          <a:xfrm>
            <a:off x="5260157" y="5006532"/>
            <a:ext cx="4572813" cy="80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r>
              <a:rPr lang="en-US" sz="2397" b="1">
                <a:solidFill>
                  <a:srgbClr val="548135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Mật ong chứa nhiều vi-ta-min và chất khoáng.</a:t>
            </a:r>
            <a:endParaRPr sz="1348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E8B2366-BDB8-10BF-7C01-C72C1F7339AF}"/>
              </a:ext>
            </a:extLst>
          </p:cNvPr>
          <p:cNvSpPr/>
          <p:nvPr/>
        </p:nvSpPr>
        <p:spPr>
          <a:xfrm>
            <a:off x="0" y="318052"/>
            <a:ext cx="12192000" cy="6109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18" name="Google Shape;418;p15"/>
          <p:cNvPicPr preferRelativeResize="0"/>
          <p:nvPr/>
        </p:nvPicPr>
        <p:blipFill rotWithShape="1">
          <a:blip r:embed="rId3">
            <a:alphaModFix/>
          </a:blip>
          <a:srcRect l="42386" t="34375" r="39459" b="51042"/>
          <a:stretch/>
        </p:blipFill>
        <p:spPr>
          <a:xfrm>
            <a:off x="10050918" y="855827"/>
            <a:ext cx="2045626" cy="858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15"/>
          <p:cNvPicPr preferRelativeResize="0"/>
          <p:nvPr/>
        </p:nvPicPr>
        <p:blipFill rotWithShape="1">
          <a:blip r:embed="rId3">
            <a:alphaModFix/>
          </a:blip>
          <a:srcRect l="42679" t="48858" r="39165" b="32391"/>
          <a:stretch/>
        </p:blipFill>
        <p:spPr>
          <a:xfrm>
            <a:off x="10050918" y="3441453"/>
            <a:ext cx="2045626" cy="986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15"/>
          <p:cNvPicPr preferRelativeResize="0"/>
          <p:nvPr/>
        </p:nvPicPr>
        <p:blipFill rotWithShape="1">
          <a:blip r:embed="rId3">
            <a:alphaModFix/>
          </a:blip>
          <a:srcRect l="42386" t="67471" r="39165" b="17946"/>
          <a:stretch/>
        </p:blipFill>
        <p:spPr>
          <a:xfrm>
            <a:off x="10050919" y="2063639"/>
            <a:ext cx="1999604" cy="1028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15"/>
          <p:cNvPicPr preferRelativeResize="0"/>
          <p:nvPr/>
        </p:nvPicPr>
        <p:blipFill rotWithShape="1">
          <a:blip r:embed="rId3">
            <a:alphaModFix/>
          </a:blip>
          <a:srcRect l="42751" t="82289" r="39093" b="6252"/>
          <a:stretch/>
        </p:blipFill>
        <p:spPr>
          <a:xfrm>
            <a:off x="10050919" y="4777562"/>
            <a:ext cx="1999604" cy="93453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22" name="Google Shape;422;p15"/>
          <p:cNvGraphicFramePr/>
          <p:nvPr>
            <p:extLst>
              <p:ext uri="{D42A27DB-BD31-4B8C-83A1-F6EECF244321}">
                <p14:modId xmlns:p14="http://schemas.microsoft.com/office/powerpoint/2010/main" val="2774115385"/>
              </p:ext>
            </p:extLst>
          </p:nvPr>
        </p:nvGraphicFramePr>
        <p:xfrm>
          <a:off x="217014" y="855827"/>
          <a:ext cx="9708706" cy="5102953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8982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985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7118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0998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Hình</a:t>
                      </a:r>
                      <a:endParaRPr sz="2400" b="1" u="none" strike="noStrike" cap="none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Questrial"/>
                        <a:cs typeface="Times New Roman" panose="02020603050405020304" pitchFamily="18" charset="0"/>
                        <a:sym typeface="Questrial"/>
                      </a:endParaRPr>
                    </a:p>
                  </a:txBody>
                  <a:tcPr marL="68501" marR="68501" marT="34250" marB="3425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Thực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vật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,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động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vật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được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sử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dụng</a:t>
                      </a:r>
                      <a:endParaRPr sz="2400" b="1" u="none" strike="noStrike" cap="none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Questrial"/>
                        <a:cs typeface="Times New Roman" panose="02020603050405020304" pitchFamily="18" charset="0"/>
                        <a:sym typeface="Questrial"/>
                      </a:endParaRPr>
                    </a:p>
                  </a:txBody>
                  <a:tcPr marL="68501" marR="68501" marT="34250" marB="3425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Làm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ra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các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nguyên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liệu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,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đồ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dùng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và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một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số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việc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khác</a:t>
                      </a:r>
                      <a:r>
                        <a:rPr lang="en-US" sz="2400" b="1" u="none" strike="noStrike" cap="none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.</a:t>
                      </a:r>
                      <a:endParaRPr sz="2400" b="1" u="none" strike="noStrike" cap="none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Questrial"/>
                        <a:cs typeface="Times New Roman" panose="02020603050405020304" pitchFamily="18" charset="0"/>
                        <a:sym typeface="Questrial"/>
                      </a:endParaRPr>
                    </a:p>
                  </a:txBody>
                  <a:tcPr marL="68501" marR="68501" marT="34250" marB="3425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7829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8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01" marR="68501" marT="34250" marB="342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Questrial"/>
                        <a:cs typeface="Times New Roman" panose="02020603050405020304" pitchFamily="18" charset="0"/>
                        <a:sym typeface="Questrial"/>
                      </a:endParaRPr>
                    </a:p>
                  </a:txBody>
                  <a:tcPr marL="68501" marR="68501" marT="34250" marB="342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Questrial"/>
                        <a:cs typeface="Times New Roman" panose="02020603050405020304" pitchFamily="18" charset="0"/>
                        <a:sym typeface="Questrial"/>
                      </a:endParaRPr>
                    </a:p>
                  </a:txBody>
                  <a:tcPr marL="68501" marR="68501" marT="34250" marB="34250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1232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9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01" marR="68501" marT="34250" marB="342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Questrial"/>
                        <a:cs typeface="Times New Roman" panose="02020603050405020304" pitchFamily="18" charset="0"/>
                        <a:sym typeface="Questrial"/>
                      </a:endParaRPr>
                    </a:p>
                  </a:txBody>
                  <a:tcPr marL="68501" marR="68501" marT="34250" marB="342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Questrial"/>
                        <a:cs typeface="Times New Roman" panose="02020603050405020304" pitchFamily="18" charset="0"/>
                        <a:sym typeface="Questrial"/>
                      </a:endParaRPr>
                    </a:p>
                  </a:txBody>
                  <a:tcPr marL="68501" marR="68501" marT="34250" marB="34250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0235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Questrial"/>
                          <a:cs typeface="Times New Roman" panose="02020603050405020304" pitchFamily="18" charset="0"/>
                          <a:sym typeface="Questrial"/>
                        </a:rPr>
                        <a:t>10</a:t>
                      </a:r>
                      <a:endParaRPr sz="13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01" marR="68501" marT="34250" marB="342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Questrial"/>
                        <a:cs typeface="Times New Roman" panose="02020603050405020304" pitchFamily="18" charset="0"/>
                        <a:sym typeface="Questrial"/>
                      </a:endParaRPr>
                    </a:p>
                  </a:txBody>
                  <a:tcPr marL="68501" marR="68501" marT="34250" marB="3425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u="none" strike="noStrike" cap="none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Questrial"/>
                        <a:cs typeface="Times New Roman" panose="02020603050405020304" pitchFamily="18" charset="0"/>
                        <a:sym typeface="Questrial"/>
                      </a:endParaRPr>
                    </a:p>
                  </a:txBody>
                  <a:tcPr marL="68501" marR="68501" marT="34250" marB="34250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23" name="Google Shape;423;p15"/>
          <p:cNvSpPr txBox="1"/>
          <p:nvPr/>
        </p:nvSpPr>
        <p:spPr>
          <a:xfrm>
            <a:off x="1815185" y="2173294"/>
            <a:ext cx="3200343" cy="438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r>
              <a:rPr lang="en-US" sz="2397" b="1" dirty="0" err="1">
                <a:solidFill>
                  <a:srgbClr val="548135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Thân</a:t>
            </a:r>
            <a:r>
              <a:rPr lang="en-US" sz="2397" b="1" dirty="0">
                <a:solidFill>
                  <a:srgbClr val="548135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397" b="1" dirty="0" err="1">
                <a:solidFill>
                  <a:srgbClr val="548135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gỗ</a:t>
            </a:r>
            <a:r>
              <a:rPr lang="en-US" sz="2397" b="1" dirty="0">
                <a:solidFill>
                  <a:srgbClr val="548135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397" b="1" dirty="0" err="1">
                <a:solidFill>
                  <a:srgbClr val="548135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thực</a:t>
            </a:r>
            <a:r>
              <a:rPr lang="en-US" sz="2397" b="1" dirty="0">
                <a:solidFill>
                  <a:srgbClr val="548135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397" b="1" dirty="0" err="1">
                <a:solidFill>
                  <a:srgbClr val="548135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vật</a:t>
            </a:r>
            <a:endParaRPr sz="2397" b="1" dirty="0">
              <a:solidFill>
                <a:srgbClr val="548135"/>
              </a:solidFill>
              <a:latin typeface="Times New Roman" panose="02020603050405020304" pitchFamily="18" charset="0"/>
              <a:ea typeface="Questrial"/>
              <a:cs typeface="Times New Roman" panose="02020603050405020304" pitchFamily="18" charset="0"/>
              <a:sym typeface="Questrial"/>
            </a:endParaRPr>
          </a:p>
        </p:txBody>
      </p:sp>
      <p:sp>
        <p:nvSpPr>
          <p:cNvPr id="424" name="Google Shape;424;p15"/>
          <p:cNvSpPr txBox="1"/>
          <p:nvPr/>
        </p:nvSpPr>
        <p:spPr>
          <a:xfrm>
            <a:off x="1786098" y="3416120"/>
            <a:ext cx="3155055" cy="438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r>
              <a:rPr lang="en-US" sz="2397" b="1">
                <a:solidFill>
                  <a:srgbClr val="548135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Cây cao su</a:t>
            </a:r>
            <a:endParaRPr sz="2397" b="1">
              <a:solidFill>
                <a:srgbClr val="548135"/>
              </a:solidFill>
              <a:latin typeface="Times New Roman" panose="02020603050405020304" pitchFamily="18" charset="0"/>
              <a:ea typeface="Questrial"/>
              <a:cs typeface="Times New Roman" panose="02020603050405020304" pitchFamily="18" charset="0"/>
              <a:sym typeface="Questrial"/>
            </a:endParaRPr>
          </a:p>
        </p:txBody>
      </p:sp>
      <p:sp>
        <p:nvSpPr>
          <p:cNvPr id="425" name="Google Shape;425;p15"/>
          <p:cNvSpPr txBox="1"/>
          <p:nvPr/>
        </p:nvSpPr>
        <p:spPr>
          <a:xfrm>
            <a:off x="1785979" y="4970554"/>
            <a:ext cx="3053648" cy="438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r>
              <a:rPr lang="en-US" sz="2397" b="1">
                <a:solidFill>
                  <a:srgbClr val="548135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Cây lá nón</a:t>
            </a:r>
            <a:endParaRPr sz="2397" b="1">
              <a:solidFill>
                <a:srgbClr val="548135"/>
              </a:solidFill>
              <a:latin typeface="Times New Roman" panose="02020603050405020304" pitchFamily="18" charset="0"/>
              <a:ea typeface="Questrial"/>
              <a:cs typeface="Times New Roman" panose="02020603050405020304" pitchFamily="18" charset="0"/>
              <a:sym typeface="Questrial"/>
            </a:endParaRPr>
          </a:p>
        </p:txBody>
      </p:sp>
      <p:sp>
        <p:nvSpPr>
          <p:cNvPr id="426" name="Google Shape;426;p15"/>
          <p:cNvSpPr txBox="1"/>
          <p:nvPr/>
        </p:nvSpPr>
        <p:spPr>
          <a:xfrm>
            <a:off x="5346168" y="3257768"/>
            <a:ext cx="4432740" cy="80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r>
              <a:rPr lang="en-US" sz="2397" b="1">
                <a:solidFill>
                  <a:srgbClr val="548135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Mủ cây cao su được dung để sản xuất đệm cao su</a:t>
            </a:r>
            <a:endParaRPr sz="2397" b="1">
              <a:solidFill>
                <a:srgbClr val="548135"/>
              </a:solidFill>
              <a:latin typeface="Times New Roman" panose="02020603050405020304" pitchFamily="18" charset="0"/>
              <a:ea typeface="Questrial"/>
              <a:cs typeface="Times New Roman" panose="02020603050405020304" pitchFamily="18" charset="0"/>
              <a:sym typeface="Questrial"/>
            </a:endParaRPr>
          </a:p>
        </p:txBody>
      </p:sp>
      <p:sp>
        <p:nvSpPr>
          <p:cNvPr id="427" name="Google Shape;427;p15"/>
          <p:cNvSpPr txBox="1"/>
          <p:nvPr/>
        </p:nvSpPr>
        <p:spPr>
          <a:xfrm>
            <a:off x="5375254" y="4970094"/>
            <a:ext cx="4572813" cy="438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r>
              <a:rPr lang="en-US" sz="2397" b="1">
                <a:solidFill>
                  <a:srgbClr val="548135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Lá dùng để làm nón</a:t>
            </a:r>
            <a:endParaRPr sz="2397" b="1">
              <a:solidFill>
                <a:srgbClr val="548135"/>
              </a:solidFill>
              <a:latin typeface="Times New Roman" panose="02020603050405020304" pitchFamily="18" charset="0"/>
              <a:ea typeface="Questrial"/>
              <a:cs typeface="Times New Roman" panose="02020603050405020304" pitchFamily="18" charset="0"/>
              <a:sym typeface="Questrial"/>
            </a:endParaRPr>
          </a:p>
        </p:txBody>
      </p:sp>
      <p:sp>
        <p:nvSpPr>
          <p:cNvPr id="428" name="Google Shape;428;p15"/>
          <p:cNvSpPr txBox="1"/>
          <p:nvPr/>
        </p:nvSpPr>
        <p:spPr>
          <a:xfrm>
            <a:off x="5375254" y="2169223"/>
            <a:ext cx="4504479" cy="438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r>
              <a:rPr lang="en-US" sz="2397" b="1">
                <a:solidFill>
                  <a:srgbClr val="548135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Làm khăn giấy</a:t>
            </a:r>
            <a:endParaRPr sz="2397" b="1">
              <a:solidFill>
                <a:srgbClr val="548135"/>
              </a:solidFill>
              <a:latin typeface="Times New Roman" panose="02020603050405020304" pitchFamily="18" charset="0"/>
              <a:ea typeface="Questrial"/>
              <a:cs typeface="Times New Roman" panose="02020603050405020304" pitchFamily="18" charset="0"/>
              <a:sym typeface="Quest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0078EFF-1891-B392-CFAA-29DF7F273549}"/>
              </a:ext>
            </a:extLst>
          </p:cNvPr>
          <p:cNvSpPr/>
          <p:nvPr/>
        </p:nvSpPr>
        <p:spPr>
          <a:xfrm>
            <a:off x="0" y="318052"/>
            <a:ext cx="12192000" cy="6109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8" name="Google Shape;438;p17"/>
          <p:cNvSpPr/>
          <p:nvPr/>
        </p:nvSpPr>
        <p:spPr>
          <a:xfrm>
            <a:off x="217014" y="653739"/>
            <a:ext cx="11815050" cy="898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r>
              <a:rPr lang="en-US" sz="2696" b="1" dirty="0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2. </a:t>
            </a:r>
            <a:r>
              <a:rPr lang="en-US" sz="2696" b="1" dirty="0" err="1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Tìm</a:t>
            </a:r>
            <a:r>
              <a:rPr lang="en-US" sz="2696" b="1" dirty="0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696" b="1" dirty="0" err="1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hiểu</a:t>
            </a:r>
            <a:r>
              <a:rPr lang="en-US" sz="2696" b="1" dirty="0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696" b="1" dirty="0" err="1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về</a:t>
            </a:r>
            <a:r>
              <a:rPr lang="en-US" sz="2696" b="1" dirty="0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696" b="1" dirty="0" err="1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một</a:t>
            </a:r>
            <a:r>
              <a:rPr lang="en-US" sz="2696" b="1" dirty="0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696" b="1" dirty="0" err="1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số</a:t>
            </a:r>
            <a:r>
              <a:rPr lang="en-US" sz="2696" b="1" dirty="0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696" b="1" dirty="0" err="1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thực</a:t>
            </a:r>
            <a:r>
              <a:rPr lang="en-US" sz="2696" b="1" dirty="0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696" b="1" dirty="0" err="1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vật</a:t>
            </a:r>
            <a:r>
              <a:rPr lang="en-US" sz="2696" b="1" dirty="0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, </a:t>
            </a:r>
            <a:r>
              <a:rPr lang="en-US" sz="2696" b="1" dirty="0" err="1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động</a:t>
            </a:r>
            <a:r>
              <a:rPr lang="en-US" sz="2696" b="1" dirty="0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696" b="1" dirty="0" err="1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vật</a:t>
            </a:r>
            <a:r>
              <a:rPr lang="en-US" sz="2696" b="1" dirty="0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ở </a:t>
            </a:r>
            <a:r>
              <a:rPr lang="en-US" sz="2696" b="1" dirty="0" err="1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địa</a:t>
            </a:r>
            <a:r>
              <a:rPr lang="en-US" sz="2696" b="1" dirty="0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696" b="1" dirty="0" err="1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phương</a:t>
            </a:r>
            <a:r>
              <a:rPr lang="en-US" sz="2696" b="1" dirty="0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696" b="1" dirty="0" err="1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em</a:t>
            </a:r>
            <a:r>
              <a:rPr lang="en-US" sz="2696" b="1" dirty="0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696" b="1" dirty="0" err="1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được</a:t>
            </a:r>
            <a:r>
              <a:rPr lang="en-US" sz="2696" b="1" dirty="0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696" b="1" dirty="0" err="1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sử</a:t>
            </a:r>
            <a:r>
              <a:rPr lang="en-US" sz="2696" b="1" dirty="0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696" b="1" dirty="0" err="1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dụng</a:t>
            </a:r>
            <a:r>
              <a:rPr lang="en-US" sz="2696" b="1" dirty="0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696" b="1" dirty="0" err="1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làm</a:t>
            </a:r>
            <a:r>
              <a:rPr lang="en-US" sz="2696" b="1" dirty="0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696" b="1" dirty="0" err="1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nguyên</a:t>
            </a:r>
            <a:r>
              <a:rPr lang="en-US" sz="2696" b="1" dirty="0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696" b="1" dirty="0" err="1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liệu</a:t>
            </a:r>
            <a:r>
              <a:rPr lang="en-US" sz="2696" b="1" dirty="0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, </a:t>
            </a:r>
            <a:r>
              <a:rPr lang="en-US" sz="2696" b="1" dirty="0" err="1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đồ</a:t>
            </a:r>
            <a:r>
              <a:rPr lang="en-US" sz="2696" b="1" dirty="0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696" b="1" dirty="0" err="1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dùng</a:t>
            </a:r>
            <a:r>
              <a:rPr lang="en-US" sz="2696" b="1" dirty="0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,... </a:t>
            </a:r>
            <a:r>
              <a:rPr lang="en-US" sz="2696" b="1" dirty="0" err="1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phục</a:t>
            </a:r>
            <a:r>
              <a:rPr lang="en-US" sz="2696" b="1" dirty="0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696" b="1" dirty="0" err="1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vụ</a:t>
            </a:r>
            <a:r>
              <a:rPr lang="en-US" sz="2696" b="1" dirty="0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696" b="1" dirty="0" err="1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đời</a:t>
            </a:r>
            <a:r>
              <a:rPr lang="en-US" sz="2696" b="1" dirty="0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696" b="1" dirty="0" err="1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sống</a:t>
            </a:r>
            <a:r>
              <a:rPr lang="en-US" sz="2696" b="1" dirty="0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con </a:t>
            </a:r>
            <a:r>
              <a:rPr lang="en-US" sz="2696" b="1" dirty="0" err="1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người</a:t>
            </a:r>
            <a:r>
              <a:rPr lang="en-US" sz="2696" b="1" dirty="0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.</a:t>
            </a:r>
            <a:endParaRPr sz="2696" b="1" dirty="0">
              <a:solidFill>
                <a:schemeClr val="dk1"/>
              </a:solidFill>
              <a:latin typeface="Times New Roman" panose="02020603050405020304" pitchFamily="18" charset="0"/>
              <a:ea typeface="Questrial"/>
              <a:cs typeface="Times New Roman" panose="02020603050405020304" pitchFamily="18" charset="0"/>
              <a:sym typeface="Questrial"/>
            </a:endParaRPr>
          </a:p>
        </p:txBody>
      </p:sp>
      <p:sp>
        <p:nvSpPr>
          <p:cNvPr id="439" name="Google Shape;439;p17"/>
          <p:cNvSpPr txBox="1"/>
          <p:nvPr/>
        </p:nvSpPr>
        <p:spPr>
          <a:xfrm>
            <a:off x="816328" y="1716674"/>
            <a:ext cx="10559345" cy="483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r>
              <a:rPr lang="en-US" sz="2696" b="1">
                <a:solidFill>
                  <a:srgbClr val="548135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Thực vật, động vật dùng làm:</a:t>
            </a:r>
            <a:endParaRPr sz="1348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" name="Google Shape;440;p17"/>
          <p:cNvSpPr txBox="1"/>
          <p:nvPr/>
        </p:nvSpPr>
        <p:spPr>
          <a:xfrm>
            <a:off x="816328" y="2305904"/>
            <a:ext cx="10559345" cy="483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r>
              <a:rPr lang="en-US" sz="2696" b="1">
                <a:solidFill>
                  <a:srgbClr val="548135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+ Làm đồ dùng gia đình: Bàn, ghế, giường, tủ,…</a:t>
            </a:r>
            <a:endParaRPr sz="1348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1" name="Google Shape;441;p17"/>
          <p:cNvSpPr txBox="1"/>
          <p:nvPr/>
        </p:nvSpPr>
        <p:spPr>
          <a:xfrm>
            <a:off x="816328" y="2942820"/>
            <a:ext cx="10559345" cy="483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r>
              <a:rPr lang="en-US" sz="2696" b="1">
                <a:solidFill>
                  <a:srgbClr val="548135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+ Làm nguyên liệu sản xuất: làm thuốc, làm nấm rơm,…</a:t>
            </a:r>
            <a:endParaRPr sz="1348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2" name="Google Shape;442;p17"/>
          <p:cNvSpPr txBox="1"/>
          <p:nvPr/>
        </p:nvSpPr>
        <p:spPr>
          <a:xfrm>
            <a:off x="816328" y="3579737"/>
            <a:ext cx="10559345" cy="898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r>
              <a:rPr lang="en-US" sz="2696" b="1">
                <a:solidFill>
                  <a:srgbClr val="548135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+ Nhiều loại cây cảnh, thú cưng khác nhau: mèo, chim, cá cảnh, chó, cây hoa, cây cảnh các loại.</a:t>
            </a:r>
            <a:endParaRPr sz="1348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3" name="Google Shape;443;p17" descr="Ảnh có chứa văn bản&#10;&#10;Mô tả được tạo tự độ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78644" y="4627628"/>
            <a:ext cx="3233733" cy="20755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59936" y="689278"/>
            <a:ext cx="11872128" cy="922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1. </a:t>
            </a:r>
            <a:r>
              <a:rPr lang="nl-NL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Một số cách sử dụng thực vật, động vật làm ra đồ dùng, nguyên liệu sản xuất và những việc khác.</a:t>
            </a:r>
            <a:endParaRPr lang="en-US" sz="2696" b="1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5403" t="44792" r="21303" b="8333"/>
          <a:stretch/>
        </p:blipFill>
        <p:spPr>
          <a:xfrm>
            <a:off x="559479" y="2497046"/>
            <a:ext cx="8961174" cy="35388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8" y="1579027"/>
            <a:ext cx="11852546" cy="922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96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- </a:t>
            </a:r>
            <a:r>
              <a:rPr lang="en-US" sz="2696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Nhận</a:t>
            </a:r>
            <a:r>
              <a:rPr lang="en-US" sz="2696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xét</a:t>
            </a:r>
            <a:r>
              <a:rPr lang="en-US" sz="2696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về</a:t>
            </a:r>
            <a:r>
              <a:rPr lang="en-US" sz="2696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việc</a:t>
            </a:r>
            <a:r>
              <a:rPr lang="en-US" sz="2696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sử</a:t>
            </a:r>
            <a:r>
              <a:rPr lang="en-US" sz="2696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dụng</a:t>
            </a:r>
            <a:r>
              <a:rPr lang="en-US" sz="2696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thực</a:t>
            </a:r>
            <a:r>
              <a:rPr lang="en-US" sz="2696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vật</a:t>
            </a:r>
            <a:r>
              <a:rPr lang="en-US" sz="2696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2696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2696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vật</a:t>
            </a:r>
            <a:r>
              <a:rPr lang="en-US" sz="2696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2696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con </a:t>
            </a:r>
            <a:r>
              <a:rPr lang="en-US" sz="2696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người</a:t>
            </a:r>
            <a:r>
              <a:rPr lang="en-US" sz="2696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sz="2696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mỗi</a:t>
            </a:r>
            <a:r>
              <a:rPr lang="en-US" sz="2696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2696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sau</a:t>
            </a:r>
            <a:r>
              <a:rPr lang="en-US" sz="2696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 </a:t>
            </a:r>
            <a:r>
              <a:rPr lang="en-US" sz="2696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Cách</a:t>
            </a:r>
            <a:r>
              <a:rPr lang="en-US" sz="2696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sử</a:t>
            </a:r>
            <a:r>
              <a:rPr lang="en-US" sz="2696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dụng</a:t>
            </a:r>
            <a:r>
              <a:rPr lang="en-US" sz="2696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đó</a:t>
            </a:r>
            <a:r>
              <a:rPr lang="en-US" sz="2696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đã</a:t>
            </a:r>
            <a:r>
              <a:rPr lang="en-US" sz="2696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hợp</a:t>
            </a:r>
            <a:r>
              <a:rPr lang="en-US" sz="2696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lí</a:t>
            </a:r>
            <a:r>
              <a:rPr lang="en-US" sz="2696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chưa</a:t>
            </a:r>
            <a:r>
              <a:rPr lang="en-US" sz="2696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 </a:t>
            </a:r>
            <a:r>
              <a:rPr lang="en-US" sz="2696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Vì</a:t>
            </a:r>
            <a:r>
              <a:rPr lang="en-US" sz="2696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sao</a:t>
            </a:r>
            <a:r>
              <a:rPr lang="en-US" sz="2696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Hình ảnh 4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58E21B68-1B14-7863-F76A-EB9B187A4E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951" y="4627628"/>
            <a:ext cx="2995049" cy="299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71450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6854A02D-50AD-C90D-AB34-21DE9C744C1F}"/>
              </a:ext>
            </a:extLst>
          </p:cNvPr>
          <p:cNvSpPr txBox="1"/>
          <p:nvPr/>
        </p:nvSpPr>
        <p:spPr>
          <a:xfrm>
            <a:off x="3641666" y="2002062"/>
            <a:ext cx="5308211" cy="2743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614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8614" b="1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8614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14" b="1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8614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14" b="1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8614" dirty="0">
              <a:ln w="22225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72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5403" t="44792" r="21303" b="8333"/>
          <a:stretch/>
        </p:blipFill>
        <p:spPr>
          <a:xfrm>
            <a:off x="5011527" y="1944985"/>
            <a:ext cx="7020537" cy="33468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9937" y="746356"/>
            <a:ext cx="12032063" cy="922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96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- </a:t>
            </a:r>
            <a:r>
              <a:rPr lang="en-US" sz="2696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Nhận</a:t>
            </a:r>
            <a:r>
              <a:rPr lang="en-US" sz="2696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xét</a:t>
            </a:r>
            <a:r>
              <a:rPr lang="en-US" sz="2696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về</a:t>
            </a:r>
            <a:r>
              <a:rPr lang="en-US" sz="2696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việc</a:t>
            </a:r>
            <a:r>
              <a:rPr lang="en-US" sz="2696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sử</a:t>
            </a:r>
            <a:r>
              <a:rPr lang="en-US" sz="2696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dụng</a:t>
            </a:r>
            <a:r>
              <a:rPr lang="en-US" sz="2696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thực</a:t>
            </a:r>
            <a:r>
              <a:rPr lang="en-US" sz="2696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vật</a:t>
            </a:r>
            <a:r>
              <a:rPr lang="en-US" sz="2696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2696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2696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vật</a:t>
            </a:r>
            <a:r>
              <a:rPr lang="en-US" sz="2696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2696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con </a:t>
            </a:r>
            <a:r>
              <a:rPr lang="en-US" sz="2696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người</a:t>
            </a:r>
            <a:r>
              <a:rPr lang="en-US" sz="2696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sz="2696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mỗi</a:t>
            </a:r>
            <a:r>
              <a:rPr lang="en-US" sz="2696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2696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sau</a:t>
            </a:r>
            <a:r>
              <a:rPr lang="en-US" sz="2696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 </a:t>
            </a:r>
            <a:r>
              <a:rPr lang="en-US" sz="2696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Cách</a:t>
            </a:r>
            <a:r>
              <a:rPr lang="en-US" sz="2696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sử</a:t>
            </a:r>
            <a:r>
              <a:rPr lang="en-US" sz="2696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dụng</a:t>
            </a:r>
            <a:r>
              <a:rPr lang="en-US" sz="2696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đó</a:t>
            </a:r>
            <a:r>
              <a:rPr lang="en-US" sz="2696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đã</a:t>
            </a:r>
            <a:r>
              <a:rPr lang="en-US" sz="2696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hợp</a:t>
            </a:r>
            <a:r>
              <a:rPr lang="en-US" sz="2696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lí</a:t>
            </a:r>
            <a:r>
              <a:rPr lang="en-US" sz="2696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chưa</a:t>
            </a:r>
            <a:r>
              <a:rPr lang="en-US" sz="2696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 </a:t>
            </a:r>
            <a:r>
              <a:rPr lang="en-US" sz="2696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Vì</a:t>
            </a:r>
            <a:r>
              <a:rPr lang="en-US" sz="2696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sao</a:t>
            </a:r>
            <a:r>
              <a:rPr lang="en-US" sz="2696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1169" y="2215097"/>
            <a:ext cx="4337893" cy="2996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1: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Sử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dụng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quá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nhiều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giấy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vệ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sinh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Cách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sử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dụng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đó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chưa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hợp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lí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Vì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hành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đó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vừa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thể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hiện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sự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lãng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phí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không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tiết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kiệm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vừa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gây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ô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nhiễm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môi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trường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81028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5403" t="44792" r="21303" b="8333"/>
          <a:stretch/>
        </p:blipFill>
        <p:spPr>
          <a:xfrm>
            <a:off x="168032" y="1677657"/>
            <a:ext cx="6498744" cy="28358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95086" y="1015021"/>
            <a:ext cx="5125682" cy="1751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2: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Sử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dụng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cây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tam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thất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để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thuốc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Đây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cách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sử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dụng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hợp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lí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Vì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cây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tam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thất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lợi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cho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sức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khỏe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95086" y="3137883"/>
            <a:ext cx="5125682" cy="2166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3: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Nuôi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gấu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để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lấy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mật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Đây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cách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sử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dụng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chưa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hợp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lí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Vì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việc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nuôi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nhốt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lấy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mật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gấu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gây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tổn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thương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cho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loài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gấu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thể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dẫn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tuyệt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chủng</a:t>
            </a:r>
            <a:r>
              <a:rPr lang="en-US" sz="26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74547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55618" y="1805574"/>
            <a:ext cx="4680764" cy="3246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2" descr="Ảnh có chứa văn bản, đồ họa véc-tơ&#10;&#10;Mô tả được tạo tự độ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94171" y="3429000"/>
            <a:ext cx="2853877" cy="30139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5403" t="44792" r="21303" b="8333"/>
          <a:stretch/>
        </p:blipFill>
        <p:spPr>
          <a:xfrm>
            <a:off x="6668616" y="1472256"/>
            <a:ext cx="5499318" cy="27397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3306" y="689278"/>
            <a:ext cx="1062538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96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2. </a:t>
            </a:r>
            <a:r>
              <a:rPr lang="en-US" sz="2996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Hãy</a:t>
            </a:r>
            <a:r>
              <a:rPr lang="en-US" sz="2996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đề</a:t>
            </a:r>
            <a:r>
              <a:rPr lang="en-US" sz="2996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xuất</a:t>
            </a:r>
            <a:r>
              <a:rPr lang="en-US" sz="2996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cách</a:t>
            </a:r>
            <a:r>
              <a:rPr lang="en-US" sz="2996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sử</a:t>
            </a:r>
            <a:r>
              <a:rPr lang="en-US" sz="2996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dụng</a:t>
            </a:r>
            <a:r>
              <a:rPr lang="en-US" sz="2996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hợp</a:t>
            </a:r>
            <a:r>
              <a:rPr lang="en-US" sz="2996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lí</a:t>
            </a:r>
            <a:r>
              <a:rPr lang="en-US" sz="2996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thực</a:t>
            </a:r>
            <a:r>
              <a:rPr lang="en-US" sz="2996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vật</a:t>
            </a:r>
            <a:r>
              <a:rPr lang="en-US" sz="2996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2996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2996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996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vật</a:t>
            </a:r>
            <a:r>
              <a:rPr lang="en-US" sz="2996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0756" y="1488364"/>
            <a:ext cx="6227859" cy="50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-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Tiết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kiệm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giấy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0754" y="2200634"/>
            <a:ext cx="6227859" cy="922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-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Không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khai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thác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triệt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để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cạn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kiệt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trái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phép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thực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vật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vật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0754" y="3273814"/>
            <a:ext cx="6227859" cy="50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-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Không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lãng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phí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thực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vật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vật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0755" y="3950517"/>
            <a:ext cx="6227859" cy="50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-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Nên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tiết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kiệm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thực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vật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vật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0756" y="4592914"/>
            <a:ext cx="6227859" cy="50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-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Mua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lượng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thực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phẩm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vừa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đủ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ăn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0756" y="5269617"/>
            <a:ext cx="11534230" cy="50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-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Khi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thừa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thực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phẩm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cần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gói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lại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bảo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quản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tủ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lạnh</a:t>
            </a:r>
            <a:r>
              <a:rPr lang="en-US" sz="2696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091570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C48C4F9-BFB3-D3CA-14BB-E6FF7C95AB6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7014" y="754783"/>
            <a:ext cx="3517403" cy="1055934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B94C44E1-9F30-251D-DFC1-EB96A9B1A4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805" y="-464192"/>
            <a:ext cx="7648390" cy="66492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1531" y="2378774"/>
            <a:ext cx="7191770" cy="2973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745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Trung</a:t>
            </a:r>
            <a:r>
              <a:rPr lang="en-US" sz="3745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745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tâm</a:t>
            </a:r>
            <a:r>
              <a:rPr lang="en-US" sz="3745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745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cứu</a:t>
            </a:r>
            <a:r>
              <a:rPr lang="en-US" sz="3745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745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hộ</a:t>
            </a:r>
            <a:r>
              <a:rPr lang="en-US" sz="3745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745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gấu</a:t>
            </a:r>
            <a:r>
              <a:rPr lang="en-US" sz="3745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745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Việt</a:t>
            </a:r>
            <a:r>
              <a:rPr lang="en-US" sz="3745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Nam </a:t>
            </a:r>
            <a:r>
              <a:rPr lang="en-US" sz="3745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nằm</a:t>
            </a:r>
            <a:r>
              <a:rPr lang="en-US" sz="3745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ở </a:t>
            </a:r>
            <a:r>
              <a:rPr lang="en-US" sz="3745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vườn</a:t>
            </a:r>
            <a:r>
              <a:rPr lang="en-US" sz="3745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745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quốc</a:t>
            </a:r>
            <a:r>
              <a:rPr lang="en-US" sz="3745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745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gia</a:t>
            </a:r>
            <a:r>
              <a:rPr lang="en-US" sz="3745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Tam </a:t>
            </a:r>
            <a:r>
              <a:rPr lang="en-US" sz="3745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Đảo</a:t>
            </a:r>
            <a:r>
              <a:rPr lang="en-US" sz="3745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745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tỉnh</a:t>
            </a:r>
            <a:r>
              <a:rPr lang="en-US" sz="3745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745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Vĩnh</a:t>
            </a:r>
            <a:r>
              <a:rPr lang="en-US" sz="3745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745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Phúc</a:t>
            </a:r>
            <a:r>
              <a:rPr lang="en-US" sz="3745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 </a:t>
            </a:r>
            <a:r>
              <a:rPr lang="en-US" sz="3745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Trung</a:t>
            </a:r>
            <a:r>
              <a:rPr lang="en-US" sz="3745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745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tâm</a:t>
            </a:r>
            <a:r>
              <a:rPr lang="en-US" sz="3745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745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đang</a:t>
            </a:r>
            <a:r>
              <a:rPr lang="en-US" sz="3745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745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chăm</a:t>
            </a:r>
            <a:r>
              <a:rPr lang="en-US" sz="3745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745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sóc</a:t>
            </a:r>
            <a:r>
              <a:rPr lang="en-US" sz="3745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745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cho</a:t>
            </a:r>
            <a:r>
              <a:rPr lang="en-US" sz="3745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745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nhiều</a:t>
            </a:r>
            <a:r>
              <a:rPr lang="en-US" sz="3745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con </a:t>
            </a:r>
            <a:r>
              <a:rPr lang="en-US" sz="3745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gấu</a:t>
            </a:r>
            <a:r>
              <a:rPr lang="en-US" sz="3745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745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từng</a:t>
            </a:r>
            <a:r>
              <a:rPr lang="en-US" sz="3745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745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bị</a:t>
            </a:r>
            <a:r>
              <a:rPr lang="en-US" sz="3745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745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nuôi</a:t>
            </a:r>
            <a:r>
              <a:rPr lang="en-US" sz="3745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745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nhốt</a:t>
            </a:r>
            <a:r>
              <a:rPr lang="en-US" sz="3745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745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lấy</a:t>
            </a:r>
            <a:r>
              <a:rPr lang="en-US" sz="3745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745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mật</a:t>
            </a:r>
            <a:r>
              <a:rPr lang="en-US" sz="3745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360505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Google Shape;44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55798" y="2598773"/>
            <a:ext cx="4680404" cy="16604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" name="Google Shape;45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71805" y="-464192"/>
            <a:ext cx="7648390" cy="664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19" descr="Ảnh có chứa văn bản, vật chứa, lon&#10;&#10;Mô tả được tạo tự độ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27968" y="2572837"/>
            <a:ext cx="6400415" cy="28183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49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3"/>
          <p:cNvPicPr preferRelativeResize="0"/>
          <p:nvPr/>
        </p:nvPicPr>
        <p:blipFill rotWithShape="1">
          <a:blip r:embed="rId4">
            <a:alphaModFix/>
          </a:blip>
          <a:srcRect l="4021" t="2522" r="4266" b="4367"/>
          <a:stretch/>
        </p:blipFill>
        <p:spPr>
          <a:xfrm>
            <a:off x="3836814" y="1079188"/>
            <a:ext cx="4449958" cy="4444316"/>
          </a:xfrm>
          <a:custGeom>
            <a:avLst/>
            <a:gdLst/>
            <a:ahLst/>
            <a:cxnLst/>
            <a:rect l="l" t="t" r="r" b="b"/>
            <a:pathLst>
              <a:path w="5472000" h="5472000" extrusionOk="0">
                <a:moveTo>
                  <a:pt x="2736000" y="0"/>
                </a:moveTo>
                <a:cubicBezTo>
                  <a:pt x="4247051" y="0"/>
                  <a:pt x="5472000" y="1224949"/>
                  <a:pt x="5472000" y="2736000"/>
                </a:cubicBezTo>
                <a:cubicBezTo>
                  <a:pt x="5472000" y="4247051"/>
                  <a:pt x="4247051" y="5472000"/>
                  <a:pt x="2736000" y="5472000"/>
                </a:cubicBezTo>
                <a:cubicBezTo>
                  <a:pt x="1224949" y="5472000"/>
                  <a:pt x="0" y="4247051"/>
                  <a:pt x="0" y="2736000"/>
                </a:cubicBezTo>
                <a:cubicBezTo>
                  <a:pt x="0" y="1224949"/>
                  <a:pt x="1224949" y="0"/>
                  <a:pt x="2736000" y="0"/>
                </a:cubicBezTo>
                <a:close/>
              </a:path>
            </a:pathLst>
          </a:custGeom>
          <a:noFill/>
          <a:ln w="47625" cap="flat" cmpd="sng">
            <a:solidFill>
              <a:srgbClr val="66C4E8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0" name="Google Shape;50;p3"/>
          <p:cNvSpPr/>
          <p:nvPr/>
        </p:nvSpPr>
        <p:spPr>
          <a:xfrm>
            <a:off x="4445685" y="1646726"/>
            <a:ext cx="3320439" cy="3316229"/>
          </a:xfrm>
          <a:prstGeom prst="star32">
            <a:avLst>
              <a:gd name="adj" fmla="val 11198"/>
            </a:avLst>
          </a:prstGeom>
          <a:noFill/>
          <a:ln w="12700" cap="flat" cmpd="sng">
            <a:solidFill>
              <a:srgbClr val="F4B08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endParaRPr sz="1348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3"/>
          <p:cNvSpPr/>
          <p:nvPr/>
        </p:nvSpPr>
        <p:spPr>
          <a:xfrm>
            <a:off x="4496693" y="1646726"/>
            <a:ext cx="3113817" cy="3109869"/>
          </a:xfrm>
          <a:prstGeom prst="star32">
            <a:avLst>
              <a:gd name="adj" fmla="val 11198"/>
            </a:avLst>
          </a:prstGeom>
          <a:noFill/>
          <a:ln w="12700" cap="flat" cmpd="sng">
            <a:solidFill>
              <a:srgbClr val="51C7E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1800"/>
            </a:pPr>
            <a:endParaRPr sz="1348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" name="Google Shape;52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5726" y="202238"/>
            <a:ext cx="1182549" cy="778037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3"/>
          <p:cNvSpPr/>
          <p:nvPr/>
        </p:nvSpPr>
        <p:spPr>
          <a:xfrm>
            <a:off x="9178187" y="2629915"/>
            <a:ext cx="2454334" cy="684930"/>
          </a:xfrm>
          <a:prstGeom prst="plaque">
            <a:avLst>
              <a:gd name="adj" fmla="val 16667"/>
            </a:avLst>
          </a:prstGeom>
          <a:solidFill>
            <a:srgbClr val="FFFF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>
              <a:buClr>
                <a:srgbClr val="FF0000"/>
              </a:buClr>
              <a:buSzPts val="3600"/>
            </a:pPr>
            <a:r>
              <a:rPr lang="en-US" sz="2696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Câu hỏi số 3</a:t>
            </a:r>
            <a:endParaRPr sz="1348"/>
          </a:p>
        </p:txBody>
      </p:sp>
      <p:sp>
        <p:nvSpPr>
          <p:cNvPr id="54" name="Google Shape;54;p3"/>
          <p:cNvSpPr/>
          <p:nvPr/>
        </p:nvSpPr>
        <p:spPr>
          <a:xfrm>
            <a:off x="9178187" y="3543155"/>
            <a:ext cx="2454334" cy="684930"/>
          </a:xfrm>
          <a:prstGeom prst="plaque">
            <a:avLst>
              <a:gd name="adj" fmla="val 16667"/>
            </a:avLst>
          </a:prstGeom>
          <a:solidFill>
            <a:srgbClr val="FFFF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>
              <a:buClr>
                <a:srgbClr val="FF0000"/>
              </a:buClr>
              <a:buSzPts val="3600"/>
            </a:pPr>
            <a:r>
              <a:rPr lang="en-US" sz="2696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Câu hỏi số 2</a:t>
            </a:r>
            <a:endParaRPr sz="1348"/>
          </a:p>
        </p:txBody>
      </p:sp>
      <p:sp>
        <p:nvSpPr>
          <p:cNvPr id="55" name="Google Shape;55;p3"/>
          <p:cNvSpPr/>
          <p:nvPr/>
        </p:nvSpPr>
        <p:spPr>
          <a:xfrm>
            <a:off x="9178187" y="4399318"/>
            <a:ext cx="2454334" cy="684930"/>
          </a:xfrm>
          <a:prstGeom prst="plaque">
            <a:avLst>
              <a:gd name="adj" fmla="val 16667"/>
            </a:avLst>
          </a:prstGeom>
          <a:solidFill>
            <a:srgbClr val="FFFF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>
              <a:buClr>
                <a:srgbClr val="FF0000"/>
              </a:buClr>
              <a:buSzPts val="3600"/>
            </a:pPr>
            <a:r>
              <a:rPr lang="en-US" sz="2696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Câu hỏi số 1</a:t>
            </a:r>
            <a:endParaRPr sz="1348"/>
          </a:p>
        </p:txBody>
      </p:sp>
      <p:sp>
        <p:nvSpPr>
          <p:cNvPr id="56" name="Google Shape;56;p3"/>
          <p:cNvSpPr/>
          <p:nvPr/>
        </p:nvSpPr>
        <p:spPr>
          <a:xfrm>
            <a:off x="9178187" y="1773752"/>
            <a:ext cx="2454334" cy="684930"/>
          </a:xfrm>
          <a:prstGeom prst="plaque">
            <a:avLst>
              <a:gd name="adj" fmla="val 16667"/>
            </a:avLst>
          </a:prstGeom>
          <a:solidFill>
            <a:srgbClr val="FFFF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482" tIns="34232" rIns="68482" bIns="34232" anchor="ctr" anchorCtr="0">
            <a:noAutofit/>
          </a:bodyPr>
          <a:lstStyle/>
          <a:p>
            <a:pPr algn="ctr">
              <a:buClr>
                <a:srgbClr val="FF0000"/>
              </a:buClr>
              <a:buSzPts val="3600"/>
            </a:pPr>
            <a:r>
              <a:rPr lang="en-US" sz="2696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Câu</a:t>
            </a:r>
            <a:r>
              <a:rPr lang="en-US" sz="2696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hỏi</a:t>
            </a:r>
            <a:r>
              <a:rPr lang="en-US" sz="2696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số</a:t>
            </a:r>
            <a:r>
              <a:rPr lang="en-US" sz="2696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4</a:t>
            </a:r>
            <a:endParaRPr sz="1348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id="8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"/>
          <p:cNvSpPr/>
          <p:nvPr/>
        </p:nvSpPr>
        <p:spPr>
          <a:xfrm>
            <a:off x="8311479" y="700622"/>
            <a:ext cx="1853887" cy="475379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FF"/>
              </a:buClr>
              <a:buSzPts val="2400"/>
            </a:pPr>
            <a:r>
              <a:rPr lang="en-US" sz="179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 Select</a:t>
            </a:r>
            <a:endParaRPr sz="1348"/>
          </a:p>
        </p:txBody>
      </p:sp>
      <p:sp>
        <p:nvSpPr>
          <p:cNvPr id="63" name="Google Shape;63;p4"/>
          <p:cNvSpPr/>
          <p:nvPr/>
        </p:nvSpPr>
        <p:spPr>
          <a:xfrm>
            <a:off x="8313318" y="1900102"/>
            <a:ext cx="1853887" cy="475379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FF"/>
              </a:buClr>
              <a:buSzPts val="2400"/>
            </a:pPr>
            <a:r>
              <a:rPr lang="en-US" sz="179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 Wrong</a:t>
            </a:r>
            <a:endParaRPr sz="1348"/>
          </a:p>
        </p:txBody>
      </p:sp>
      <p:sp>
        <p:nvSpPr>
          <p:cNvPr id="64" name="Google Shape;64;p4"/>
          <p:cNvSpPr/>
          <p:nvPr/>
        </p:nvSpPr>
        <p:spPr>
          <a:xfrm>
            <a:off x="8322551" y="1310942"/>
            <a:ext cx="1853887" cy="475379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FF"/>
              </a:buClr>
              <a:buSzPts val="2400"/>
            </a:pPr>
            <a:r>
              <a:rPr lang="en-US" sz="179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 Right</a:t>
            </a:r>
            <a:endParaRPr sz="1348"/>
          </a:p>
        </p:txBody>
      </p:sp>
      <p:sp>
        <p:nvSpPr>
          <p:cNvPr id="65" name="Google Shape;65;p4"/>
          <p:cNvSpPr/>
          <p:nvPr/>
        </p:nvSpPr>
        <p:spPr>
          <a:xfrm>
            <a:off x="10040099" y="1659696"/>
            <a:ext cx="2162297" cy="2146359"/>
          </a:xfrm>
          <a:custGeom>
            <a:avLst/>
            <a:gdLst/>
            <a:ahLst/>
            <a:cxnLst/>
            <a:rect l="l" t="t" r="r" b="b"/>
            <a:pathLst>
              <a:path w="2162297" h="2149084" extrusionOk="0">
                <a:moveTo>
                  <a:pt x="0" y="0"/>
                </a:moveTo>
                <a:lnTo>
                  <a:pt x="58675" y="4023"/>
                </a:lnTo>
                <a:cubicBezTo>
                  <a:pt x="807273" y="66114"/>
                  <a:pt x="1466156" y="182504"/>
                  <a:pt x="1970540" y="335917"/>
                </a:cubicBezTo>
                <a:lnTo>
                  <a:pt x="2162297" y="399025"/>
                </a:lnTo>
                <a:lnTo>
                  <a:pt x="2162297" y="1750060"/>
                </a:lnTo>
                <a:lnTo>
                  <a:pt x="1970540" y="1813168"/>
                </a:lnTo>
                <a:cubicBezTo>
                  <a:pt x="1466156" y="1966581"/>
                  <a:pt x="807273" y="2082971"/>
                  <a:pt x="58675" y="2145061"/>
                </a:cubicBezTo>
                <a:lnTo>
                  <a:pt x="0" y="2149084"/>
                </a:lnTo>
                <a:close/>
              </a:path>
            </a:pathLst>
          </a:custGeom>
          <a:noFill/>
          <a:ln w="1587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4"/>
          <p:cNvSpPr/>
          <p:nvPr/>
        </p:nvSpPr>
        <p:spPr>
          <a:xfrm rot="-2700000">
            <a:off x="8812502" y="149812"/>
            <a:ext cx="3566757" cy="1992243"/>
          </a:xfrm>
          <a:custGeom>
            <a:avLst/>
            <a:gdLst/>
            <a:ahLst/>
            <a:cxnLst/>
            <a:rect l="l" t="t" r="r" b="b"/>
            <a:pathLst>
              <a:path w="3566757" h="1994772" extrusionOk="0">
                <a:moveTo>
                  <a:pt x="2664641" y="172809"/>
                </a:moveTo>
                <a:lnTo>
                  <a:pt x="3566757" y="1074925"/>
                </a:lnTo>
                <a:lnTo>
                  <a:pt x="3562217" y="1083999"/>
                </a:lnTo>
                <a:cubicBezTo>
                  <a:pt x="3260241" y="1534816"/>
                  <a:pt x="1947584" y="1892264"/>
                  <a:pt x="271585" y="1983719"/>
                </a:cubicBezTo>
                <a:lnTo>
                  <a:pt x="0" y="1994772"/>
                </a:lnTo>
                <a:lnTo>
                  <a:pt x="1994772" y="0"/>
                </a:lnTo>
                <a:lnTo>
                  <a:pt x="2098215" y="20628"/>
                </a:lnTo>
                <a:cubicBezTo>
                  <a:pt x="2266890" y="57749"/>
                  <a:pt x="2424521" y="98310"/>
                  <a:pt x="2569599" y="141910"/>
                </a:cubicBezTo>
                <a:close/>
              </a:path>
            </a:pathLst>
          </a:custGeom>
          <a:noFill/>
          <a:ln w="1587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4"/>
          <p:cNvSpPr/>
          <p:nvPr/>
        </p:nvSpPr>
        <p:spPr>
          <a:xfrm rot="-8100000">
            <a:off x="8805850" y="3344007"/>
            <a:ext cx="3623271" cy="1994772"/>
          </a:xfrm>
          <a:custGeom>
            <a:avLst/>
            <a:gdLst/>
            <a:ahLst/>
            <a:cxnLst/>
            <a:rect l="l" t="t" r="r" b="b"/>
            <a:pathLst>
              <a:path w="3627871" h="1994772" extrusionOk="0">
                <a:moveTo>
                  <a:pt x="3627871" y="1994772"/>
                </a:moveTo>
                <a:lnTo>
                  <a:pt x="3356285" y="1983719"/>
                </a:lnTo>
                <a:cubicBezTo>
                  <a:pt x="1440858" y="1879198"/>
                  <a:pt x="0" y="1427259"/>
                  <a:pt x="0" y="885579"/>
                </a:cubicBezTo>
                <a:cubicBezTo>
                  <a:pt x="0" y="537356"/>
                  <a:pt x="595457" y="226220"/>
                  <a:pt x="1529655" y="20628"/>
                </a:cubicBezTo>
                <a:lnTo>
                  <a:pt x="1633099" y="0"/>
                </a:lnTo>
                <a:close/>
              </a:path>
            </a:pathLst>
          </a:custGeom>
          <a:noFill/>
          <a:ln w="1587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4"/>
          <p:cNvSpPr/>
          <p:nvPr/>
        </p:nvSpPr>
        <p:spPr>
          <a:xfrm rot="1800000">
            <a:off x="9294675" y="2834180"/>
            <a:ext cx="3308377" cy="2092558"/>
          </a:xfrm>
          <a:custGeom>
            <a:avLst/>
            <a:gdLst/>
            <a:ahLst/>
            <a:cxnLst/>
            <a:rect l="l" t="t" r="r" b="b"/>
            <a:pathLst>
              <a:path w="3308377" h="2095215" extrusionOk="0">
                <a:moveTo>
                  <a:pt x="0" y="0"/>
                </a:moveTo>
                <a:lnTo>
                  <a:pt x="108099" y="4399"/>
                </a:lnTo>
                <a:cubicBezTo>
                  <a:pt x="1185527" y="63192"/>
                  <a:pt x="2112799" y="231910"/>
                  <a:pt x="2717934" y="464693"/>
                </a:cubicBezTo>
                <a:lnTo>
                  <a:pt x="2780269" y="490970"/>
                </a:lnTo>
                <a:lnTo>
                  <a:pt x="3308377" y="1405680"/>
                </a:lnTo>
                <a:lnTo>
                  <a:pt x="3304925" y="1409403"/>
                </a:lnTo>
                <a:cubicBezTo>
                  <a:pt x="2993330" y="1701972"/>
                  <a:pt x="2247297" y="1945803"/>
                  <a:pt x="1264563" y="2088164"/>
                </a:cubicBezTo>
                <a:lnTo>
                  <a:pt x="1209673" y="2095215"/>
                </a:lnTo>
                <a:close/>
              </a:path>
            </a:pathLst>
          </a:custGeom>
          <a:noFill/>
          <a:ln w="1587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4"/>
          <p:cNvSpPr/>
          <p:nvPr/>
        </p:nvSpPr>
        <p:spPr>
          <a:xfrm rot="-3600000">
            <a:off x="8622203" y="440556"/>
            <a:ext cx="3111954" cy="1480082"/>
          </a:xfrm>
          <a:custGeom>
            <a:avLst/>
            <a:gdLst/>
            <a:ahLst/>
            <a:cxnLst/>
            <a:rect l="l" t="t" r="r" b="b"/>
            <a:pathLst>
              <a:path w="3115904" h="1480082" extrusionOk="0">
                <a:moveTo>
                  <a:pt x="2563579" y="0"/>
                </a:moveTo>
                <a:lnTo>
                  <a:pt x="3115904" y="956656"/>
                </a:lnTo>
                <a:lnTo>
                  <a:pt x="3004219" y="1003738"/>
                </a:lnTo>
                <a:cubicBezTo>
                  <a:pt x="2399083" y="1236520"/>
                  <a:pt x="1471812" y="1405239"/>
                  <a:pt x="394384" y="1464032"/>
                </a:cubicBezTo>
                <a:lnTo>
                  <a:pt x="0" y="1480082"/>
                </a:lnTo>
                <a:close/>
              </a:path>
            </a:pathLst>
          </a:custGeom>
          <a:noFill/>
          <a:ln w="1587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4"/>
          <p:cNvSpPr/>
          <p:nvPr/>
        </p:nvSpPr>
        <p:spPr>
          <a:xfrm rot="-900000">
            <a:off x="9717894" y="1098601"/>
            <a:ext cx="2683222" cy="2133829"/>
          </a:xfrm>
          <a:custGeom>
            <a:avLst/>
            <a:gdLst/>
            <a:ahLst/>
            <a:cxnLst/>
            <a:rect l="l" t="t" r="r" b="b"/>
            <a:pathLst>
              <a:path w="2683222" h="2136538" extrusionOk="0">
                <a:moveTo>
                  <a:pt x="2031475" y="252215"/>
                </a:moveTo>
                <a:cubicBezTo>
                  <a:pt x="2269185" y="315605"/>
                  <a:pt x="2478556" y="386551"/>
                  <a:pt x="2654086" y="463587"/>
                </a:cubicBezTo>
                <a:lnTo>
                  <a:pt x="2683222" y="477099"/>
                </a:lnTo>
                <a:lnTo>
                  <a:pt x="2344034" y="1742968"/>
                </a:lnTo>
                <a:lnTo>
                  <a:pt x="2221040" y="1783445"/>
                </a:lnTo>
                <a:cubicBezTo>
                  <a:pt x="1716658" y="1936859"/>
                  <a:pt x="1057774" y="2053249"/>
                  <a:pt x="309176" y="2115339"/>
                </a:cubicBezTo>
                <a:lnTo>
                  <a:pt x="0" y="2136538"/>
                </a:lnTo>
                <a:lnTo>
                  <a:pt x="572484" y="0"/>
                </a:lnTo>
                <a:lnTo>
                  <a:pt x="695368" y="11994"/>
                </a:lnTo>
                <a:cubicBezTo>
                  <a:pt x="1198259" y="68716"/>
                  <a:pt x="1651139" y="150792"/>
                  <a:pt x="2031475" y="252215"/>
                </a:cubicBezTo>
                <a:close/>
              </a:path>
            </a:pathLst>
          </a:custGeom>
          <a:noFill/>
          <a:ln w="1587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4"/>
          <p:cNvSpPr/>
          <p:nvPr/>
        </p:nvSpPr>
        <p:spPr>
          <a:xfrm rot="-6300000">
            <a:off x="8172897" y="4304367"/>
            <a:ext cx="3734399" cy="1001900"/>
          </a:xfrm>
          <a:custGeom>
            <a:avLst/>
            <a:gdLst/>
            <a:ahLst/>
            <a:cxnLst/>
            <a:rect l="l" t="t" r="r" b="b"/>
            <a:pathLst>
              <a:path w="3739140" h="1001900" extrusionOk="0">
                <a:moveTo>
                  <a:pt x="3739140" y="1001900"/>
                </a:moveTo>
                <a:lnTo>
                  <a:pt x="3335132" y="985458"/>
                </a:lnTo>
                <a:cubicBezTo>
                  <a:pt x="1556520" y="888403"/>
                  <a:pt x="187105" y="491788"/>
                  <a:pt x="549" y="1925"/>
                </a:cubicBezTo>
                <a:lnTo>
                  <a:pt x="0" y="0"/>
                </a:lnTo>
                <a:close/>
              </a:path>
            </a:pathLst>
          </a:custGeom>
          <a:noFill/>
          <a:ln w="1587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4"/>
          <p:cNvSpPr/>
          <p:nvPr/>
        </p:nvSpPr>
        <p:spPr>
          <a:xfrm rot="900000">
            <a:off x="9717897" y="2233314"/>
            <a:ext cx="2683180" cy="2133829"/>
          </a:xfrm>
          <a:custGeom>
            <a:avLst/>
            <a:gdLst/>
            <a:ahLst/>
            <a:cxnLst/>
            <a:rect l="l" t="t" r="r" b="b"/>
            <a:pathLst>
              <a:path w="2683180" h="2136538" extrusionOk="0">
                <a:moveTo>
                  <a:pt x="0" y="0"/>
                </a:moveTo>
                <a:lnTo>
                  <a:pt x="309175" y="21199"/>
                </a:lnTo>
                <a:cubicBezTo>
                  <a:pt x="1057773" y="83290"/>
                  <a:pt x="1716657" y="199680"/>
                  <a:pt x="2221040" y="353093"/>
                </a:cubicBezTo>
                <a:lnTo>
                  <a:pt x="2344031" y="393570"/>
                </a:lnTo>
                <a:lnTo>
                  <a:pt x="2683180" y="1659291"/>
                </a:lnTo>
                <a:lnTo>
                  <a:pt x="2544749" y="1718432"/>
                </a:lnTo>
                <a:cubicBezTo>
                  <a:pt x="2091518" y="1897330"/>
                  <a:pt x="1449703" y="2039462"/>
                  <a:pt x="695367" y="2124544"/>
                </a:cubicBezTo>
                <a:lnTo>
                  <a:pt x="572483" y="2136538"/>
                </a:lnTo>
                <a:close/>
              </a:path>
            </a:pathLst>
          </a:custGeom>
          <a:noFill/>
          <a:ln w="1587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4"/>
          <p:cNvSpPr/>
          <p:nvPr/>
        </p:nvSpPr>
        <p:spPr>
          <a:xfrm rot="-4500000">
            <a:off x="8726410" y="881011"/>
            <a:ext cx="2650289" cy="687323"/>
          </a:xfrm>
          <a:custGeom>
            <a:avLst/>
            <a:gdLst/>
            <a:ahLst/>
            <a:cxnLst/>
            <a:rect l="l" t="t" r="r" b="b"/>
            <a:pathLst>
              <a:path w="2653654" h="687323" extrusionOk="0">
                <a:moveTo>
                  <a:pt x="2565124" y="0"/>
                </a:moveTo>
                <a:lnTo>
                  <a:pt x="2653654" y="330399"/>
                </a:lnTo>
                <a:lnTo>
                  <a:pt x="2438681" y="388760"/>
                </a:lnTo>
                <a:cubicBezTo>
                  <a:pt x="1881971" y="528621"/>
                  <a:pt x="1182151" y="628420"/>
                  <a:pt x="404008" y="670881"/>
                </a:cubicBezTo>
                <a:lnTo>
                  <a:pt x="0" y="687323"/>
                </a:lnTo>
                <a:close/>
              </a:path>
            </a:pathLst>
          </a:custGeom>
          <a:noFill/>
          <a:ln w="1587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4"/>
          <p:cNvSpPr/>
          <p:nvPr/>
        </p:nvSpPr>
        <p:spPr>
          <a:xfrm rot="-1800000">
            <a:off x="9294696" y="539085"/>
            <a:ext cx="3308085" cy="2092559"/>
          </a:xfrm>
          <a:custGeom>
            <a:avLst/>
            <a:gdLst/>
            <a:ahLst/>
            <a:cxnLst/>
            <a:rect l="l" t="t" r="r" b="b"/>
            <a:pathLst>
              <a:path w="3308085" h="2095216" extrusionOk="0">
                <a:moveTo>
                  <a:pt x="3134059" y="556366"/>
                </a:moveTo>
                <a:cubicBezTo>
                  <a:pt x="3187236" y="589892"/>
                  <a:pt x="3234469" y="624252"/>
                  <a:pt x="3275407" y="659351"/>
                </a:cubicBezTo>
                <a:lnTo>
                  <a:pt x="3308085" y="690037"/>
                </a:lnTo>
                <a:lnTo>
                  <a:pt x="2780266" y="1604247"/>
                </a:lnTo>
                <a:lnTo>
                  <a:pt x="2717935" y="1630523"/>
                </a:lnTo>
                <a:cubicBezTo>
                  <a:pt x="2112800" y="1863306"/>
                  <a:pt x="1185529" y="2032024"/>
                  <a:pt x="108101" y="2090817"/>
                </a:cubicBezTo>
                <a:lnTo>
                  <a:pt x="0" y="2095216"/>
                </a:lnTo>
                <a:lnTo>
                  <a:pt x="1209673" y="0"/>
                </a:lnTo>
                <a:lnTo>
                  <a:pt x="1264564" y="7051"/>
                </a:lnTo>
                <a:cubicBezTo>
                  <a:pt x="2098399" y="127842"/>
                  <a:pt x="2761827" y="321684"/>
                  <a:pt x="3134059" y="556366"/>
                </a:cubicBezTo>
                <a:close/>
              </a:path>
            </a:pathLst>
          </a:custGeom>
          <a:noFill/>
          <a:ln w="1587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4"/>
          <p:cNvSpPr/>
          <p:nvPr/>
        </p:nvSpPr>
        <p:spPr>
          <a:xfrm rot="-7200000">
            <a:off x="8349257" y="3753338"/>
            <a:ext cx="3745913" cy="1744872"/>
          </a:xfrm>
          <a:custGeom>
            <a:avLst/>
            <a:gdLst/>
            <a:ahLst/>
            <a:cxnLst/>
            <a:rect l="l" t="t" r="r" b="b"/>
            <a:pathLst>
              <a:path w="3750669" h="1744872" extrusionOk="0">
                <a:moveTo>
                  <a:pt x="3750669" y="1744872"/>
                </a:moveTo>
                <a:lnTo>
                  <a:pt x="3356285" y="1728822"/>
                </a:lnTo>
                <a:cubicBezTo>
                  <a:pt x="1440857" y="1624301"/>
                  <a:pt x="0" y="1172361"/>
                  <a:pt x="0" y="630681"/>
                </a:cubicBezTo>
                <a:cubicBezTo>
                  <a:pt x="0" y="398532"/>
                  <a:pt x="264647" y="182867"/>
                  <a:pt x="717878" y="3969"/>
                </a:cubicBezTo>
                <a:lnTo>
                  <a:pt x="728462" y="0"/>
                </a:lnTo>
                <a:close/>
              </a:path>
            </a:pathLst>
          </a:custGeom>
          <a:noFill/>
          <a:ln w="1587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4"/>
          <p:cNvSpPr/>
          <p:nvPr/>
        </p:nvSpPr>
        <p:spPr>
          <a:xfrm rot="1351054">
            <a:off x="9520286" y="2534644"/>
            <a:ext cx="2987204" cy="2117300"/>
          </a:xfrm>
          <a:custGeom>
            <a:avLst/>
            <a:gdLst/>
            <a:ahLst/>
            <a:cxnLst/>
            <a:rect l="l" t="t" r="r" b="b"/>
            <a:pathLst>
              <a:path w="2987204" h="2119988" extrusionOk="0">
                <a:moveTo>
                  <a:pt x="0" y="0"/>
                </a:moveTo>
                <a:lnTo>
                  <a:pt x="3344" y="136"/>
                </a:lnTo>
                <a:cubicBezTo>
                  <a:pt x="961058" y="52396"/>
                  <a:pt x="1800130" y="191511"/>
                  <a:pt x="2399772" y="385271"/>
                </a:cubicBezTo>
                <a:lnTo>
                  <a:pt x="2517691" y="426800"/>
                </a:lnTo>
                <a:lnTo>
                  <a:pt x="2987204" y="1559324"/>
                </a:lnTo>
                <a:lnTo>
                  <a:pt x="2888106" y="1614605"/>
                </a:lnTo>
                <a:cubicBezTo>
                  <a:pt x="2500765" y="1813283"/>
                  <a:pt x="1896859" y="1977130"/>
                  <a:pt x="1159808" y="2083901"/>
                </a:cubicBezTo>
                <a:lnTo>
                  <a:pt x="878889" y="2119988"/>
                </a:lnTo>
                <a:close/>
              </a:path>
            </a:pathLst>
          </a:custGeom>
          <a:noFill/>
          <a:ln w="158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4"/>
          <p:cNvSpPr/>
          <p:nvPr/>
        </p:nvSpPr>
        <p:spPr>
          <a:xfrm rot="-4048946">
            <a:off x="8659675" y="682621"/>
            <a:ext cx="2864208" cy="1077035"/>
          </a:xfrm>
          <a:custGeom>
            <a:avLst/>
            <a:gdLst/>
            <a:ahLst/>
            <a:cxnLst/>
            <a:rect l="l" t="t" r="r" b="b"/>
            <a:pathLst>
              <a:path w="2867844" h="1077035" extrusionOk="0">
                <a:moveTo>
                  <a:pt x="2597941" y="0"/>
                </a:moveTo>
                <a:lnTo>
                  <a:pt x="2867844" y="651039"/>
                </a:lnTo>
                <a:lnTo>
                  <a:pt x="2798254" y="675547"/>
                </a:lnTo>
                <a:cubicBezTo>
                  <a:pt x="2198611" y="869307"/>
                  <a:pt x="1359540" y="1008422"/>
                  <a:pt x="401826" y="1060682"/>
                </a:cubicBezTo>
                <a:lnTo>
                  <a:pt x="0" y="1077035"/>
                </a:lnTo>
                <a:close/>
              </a:path>
            </a:pathLst>
          </a:custGeom>
          <a:noFill/>
          <a:ln w="158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4"/>
          <p:cNvSpPr/>
          <p:nvPr/>
        </p:nvSpPr>
        <p:spPr>
          <a:xfrm rot="-1348946">
            <a:off x="9521283" y="818620"/>
            <a:ext cx="2985491" cy="2117410"/>
          </a:xfrm>
          <a:custGeom>
            <a:avLst/>
            <a:gdLst/>
            <a:ahLst/>
            <a:cxnLst/>
            <a:rect l="l" t="t" r="r" b="b"/>
            <a:pathLst>
              <a:path w="2985491" h="2120098" extrusionOk="0">
                <a:moveTo>
                  <a:pt x="2641284" y="395128"/>
                </a:moveTo>
                <a:cubicBezTo>
                  <a:pt x="2754592" y="439853"/>
                  <a:pt x="2856114" y="486876"/>
                  <a:pt x="2944660" y="535879"/>
                </a:cubicBezTo>
                <a:lnTo>
                  <a:pt x="2985491" y="560773"/>
                </a:lnTo>
                <a:lnTo>
                  <a:pt x="2516707" y="1693500"/>
                </a:lnTo>
                <a:lnTo>
                  <a:pt x="2399306" y="1734846"/>
                </a:lnTo>
                <a:cubicBezTo>
                  <a:pt x="1799663" y="1928606"/>
                  <a:pt x="960592" y="2067721"/>
                  <a:pt x="2877" y="2119981"/>
                </a:cubicBezTo>
                <a:lnTo>
                  <a:pt x="0" y="2120098"/>
                </a:lnTo>
                <a:lnTo>
                  <a:pt x="877412" y="0"/>
                </a:lnTo>
                <a:lnTo>
                  <a:pt x="1159341" y="36216"/>
                </a:lnTo>
                <a:cubicBezTo>
                  <a:pt x="1754938" y="122496"/>
                  <a:pt x="2263592" y="246046"/>
                  <a:pt x="2641284" y="395128"/>
                </a:cubicBezTo>
                <a:close/>
              </a:path>
            </a:pathLst>
          </a:custGeom>
          <a:noFill/>
          <a:ln w="158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4"/>
          <p:cNvSpPr/>
          <p:nvPr/>
        </p:nvSpPr>
        <p:spPr>
          <a:xfrm rot="-6748946">
            <a:off x="8204203" y="4000556"/>
            <a:ext cx="3753375" cy="1467027"/>
          </a:xfrm>
          <a:custGeom>
            <a:avLst/>
            <a:gdLst/>
            <a:ahLst/>
            <a:cxnLst/>
            <a:rect l="l" t="t" r="r" b="b"/>
            <a:pathLst>
              <a:path w="3758140" h="1467027" extrusionOk="0">
                <a:moveTo>
                  <a:pt x="3758140" y="1467027"/>
                </a:moveTo>
                <a:lnTo>
                  <a:pt x="3356285" y="1450673"/>
                </a:lnTo>
                <a:cubicBezTo>
                  <a:pt x="1440857" y="1346151"/>
                  <a:pt x="0" y="894212"/>
                  <a:pt x="0" y="352532"/>
                </a:cubicBezTo>
                <a:cubicBezTo>
                  <a:pt x="0" y="236458"/>
                  <a:pt x="66162" y="124504"/>
                  <a:pt x="188977" y="19207"/>
                </a:cubicBezTo>
                <a:lnTo>
                  <a:pt x="213349" y="0"/>
                </a:lnTo>
                <a:close/>
              </a:path>
            </a:pathLst>
          </a:custGeom>
          <a:noFill/>
          <a:ln w="158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4"/>
          <p:cNvSpPr/>
          <p:nvPr/>
        </p:nvSpPr>
        <p:spPr>
          <a:xfrm rot="3151054">
            <a:off x="8569386" y="3560043"/>
            <a:ext cx="3675883" cy="1896845"/>
          </a:xfrm>
          <a:custGeom>
            <a:avLst/>
            <a:gdLst/>
            <a:ahLst/>
            <a:cxnLst/>
            <a:rect l="l" t="t" r="r" b="b"/>
            <a:pathLst>
              <a:path w="3680549" h="1896845" extrusionOk="0">
                <a:moveTo>
                  <a:pt x="0" y="0"/>
                </a:moveTo>
                <a:lnTo>
                  <a:pt x="324264" y="13197"/>
                </a:lnTo>
                <a:cubicBezTo>
                  <a:pt x="2239693" y="117717"/>
                  <a:pt x="3680549" y="569656"/>
                  <a:pt x="3680549" y="1111337"/>
                </a:cubicBezTo>
                <a:cubicBezTo>
                  <a:pt x="3680549" y="1382177"/>
                  <a:pt x="3320335" y="1630582"/>
                  <a:pt x="2720692" y="1824342"/>
                </a:cubicBezTo>
                <a:lnTo>
                  <a:pt x="2473586" y="1896845"/>
                </a:lnTo>
                <a:close/>
              </a:path>
            </a:pathLst>
          </a:custGeom>
          <a:noFill/>
          <a:ln w="158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4"/>
          <p:cNvSpPr/>
          <p:nvPr/>
        </p:nvSpPr>
        <p:spPr>
          <a:xfrm rot="-2248946">
            <a:off x="9050107" y="292769"/>
            <a:ext cx="3538923" cy="2050478"/>
          </a:xfrm>
          <a:custGeom>
            <a:avLst/>
            <a:gdLst/>
            <a:ahLst/>
            <a:cxnLst/>
            <a:rect l="l" t="t" r="r" b="b"/>
            <a:pathLst>
              <a:path w="3538923" h="2053081" extrusionOk="0">
                <a:moveTo>
                  <a:pt x="3349946" y="614183"/>
                </a:moveTo>
                <a:cubicBezTo>
                  <a:pt x="3472762" y="719481"/>
                  <a:pt x="3538923" y="831434"/>
                  <a:pt x="3538923" y="947508"/>
                </a:cubicBezTo>
                <a:lnTo>
                  <a:pt x="3529617" y="1003656"/>
                </a:lnTo>
                <a:lnTo>
                  <a:pt x="3270607" y="1341418"/>
                </a:lnTo>
                <a:lnTo>
                  <a:pt x="3146285" y="1421178"/>
                </a:lnTo>
                <a:cubicBezTo>
                  <a:pt x="2592043" y="1737723"/>
                  <a:pt x="1499495" y="1973790"/>
                  <a:pt x="182638" y="2045648"/>
                </a:cubicBezTo>
                <a:lnTo>
                  <a:pt x="0" y="2053081"/>
                </a:lnTo>
                <a:lnTo>
                  <a:pt x="1574385" y="0"/>
                </a:lnTo>
                <a:lnTo>
                  <a:pt x="1685674" y="18029"/>
                </a:lnTo>
                <a:cubicBezTo>
                  <a:pt x="2468357" y="159035"/>
                  <a:pt x="3063375" y="368489"/>
                  <a:pt x="3349946" y="614183"/>
                </a:cubicBezTo>
                <a:close/>
              </a:path>
            </a:pathLst>
          </a:custGeom>
          <a:noFill/>
          <a:ln w="158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4"/>
          <p:cNvSpPr/>
          <p:nvPr/>
        </p:nvSpPr>
        <p:spPr>
          <a:xfrm rot="451054">
            <a:off x="9889520" y="1949802"/>
            <a:ext cx="2407190" cy="2141021"/>
          </a:xfrm>
          <a:custGeom>
            <a:avLst/>
            <a:gdLst/>
            <a:ahLst/>
            <a:cxnLst/>
            <a:rect l="l" t="t" r="r" b="b"/>
            <a:pathLst>
              <a:path w="2407190" h="2143739" extrusionOk="0">
                <a:moveTo>
                  <a:pt x="0" y="0"/>
                </a:moveTo>
                <a:lnTo>
                  <a:pt x="182418" y="12508"/>
                </a:lnTo>
                <a:cubicBezTo>
                  <a:pt x="931015" y="74599"/>
                  <a:pt x="1589900" y="190988"/>
                  <a:pt x="2094283" y="344402"/>
                </a:cubicBezTo>
                <a:lnTo>
                  <a:pt x="2232495" y="389888"/>
                </a:lnTo>
                <a:lnTo>
                  <a:pt x="2407190" y="1713690"/>
                </a:lnTo>
                <a:lnTo>
                  <a:pt x="2239339" y="1775064"/>
                </a:lnTo>
                <a:cubicBezTo>
                  <a:pt x="1802549" y="1923281"/>
                  <a:pt x="1228654" y="2041406"/>
                  <a:pt x="568610" y="2115853"/>
                </a:cubicBezTo>
                <a:lnTo>
                  <a:pt x="282897" y="2143739"/>
                </a:lnTo>
                <a:close/>
              </a:path>
            </a:pathLst>
          </a:custGeom>
          <a:noFill/>
          <a:ln w="158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4"/>
          <p:cNvSpPr/>
          <p:nvPr/>
        </p:nvSpPr>
        <p:spPr>
          <a:xfrm rot="2251054">
            <a:off x="9048975" y="3127067"/>
            <a:ext cx="3539301" cy="2050258"/>
          </a:xfrm>
          <a:custGeom>
            <a:avLst/>
            <a:gdLst/>
            <a:ahLst/>
            <a:cxnLst/>
            <a:rect l="l" t="t" r="r" b="b"/>
            <a:pathLst>
              <a:path w="3539301" h="2052861" extrusionOk="0">
                <a:moveTo>
                  <a:pt x="0" y="0"/>
                </a:moveTo>
                <a:lnTo>
                  <a:pt x="183016" y="7448"/>
                </a:lnTo>
                <a:cubicBezTo>
                  <a:pt x="2098443" y="111969"/>
                  <a:pt x="3539301" y="563908"/>
                  <a:pt x="3539301" y="1105588"/>
                </a:cubicBezTo>
                <a:cubicBezTo>
                  <a:pt x="3539302" y="1492502"/>
                  <a:pt x="2804170" y="1833631"/>
                  <a:pt x="1686053" y="2035067"/>
                </a:cubicBezTo>
                <a:lnTo>
                  <a:pt x="1576216" y="2052861"/>
                </a:lnTo>
                <a:close/>
              </a:path>
            </a:pathLst>
          </a:custGeom>
          <a:noFill/>
          <a:ln w="158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4"/>
          <p:cNvSpPr/>
          <p:nvPr/>
        </p:nvSpPr>
        <p:spPr>
          <a:xfrm rot="-3148946">
            <a:off x="8650372" y="175054"/>
            <a:ext cx="3336426" cy="1862796"/>
          </a:xfrm>
          <a:custGeom>
            <a:avLst/>
            <a:gdLst/>
            <a:ahLst/>
            <a:cxnLst/>
            <a:rect l="l" t="t" r="r" b="b"/>
            <a:pathLst>
              <a:path w="3340662" h="1862796" extrusionOk="0">
                <a:moveTo>
                  <a:pt x="2426102" y="0"/>
                </a:moveTo>
                <a:lnTo>
                  <a:pt x="3340662" y="1191121"/>
                </a:lnTo>
                <a:lnTo>
                  <a:pt x="3287636" y="1225141"/>
                </a:lnTo>
                <a:cubicBezTo>
                  <a:pt x="2733393" y="1541684"/>
                  <a:pt x="1640845" y="1777752"/>
                  <a:pt x="323988" y="1849610"/>
                </a:cubicBezTo>
                <a:lnTo>
                  <a:pt x="0" y="1862796"/>
                </a:lnTo>
                <a:close/>
              </a:path>
            </a:pathLst>
          </a:custGeom>
          <a:noFill/>
          <a:ln w="158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4"/>
          <p:cNvSpPr/>
          <p:nvPr/>
        </p:nvSpPr>
        <p:spPr>
          <a:xfrm rot="-448946">
            <a:off x="9890273" y="1379697"/>
            <a:ext cx="2405919" cy="2141054"/>
          </a:xfrm>
          <a:custGeom>
            <a:avLst/>
            <a:gdLst/>
            <a:ahLst/>
            <a:cxnLst/>
            <a:rect l="l" t="t" r="r" b="b"/>
            <a:pathLst>
              <a:path w="2405919" h="2143772" extrusionOk="0">
                <a:moveTo>
                  <a:pt x="935466" y="75160"/>
                </a:moveTo>
                <a:cubicBezTo>
                  <a:pt x="1508728" y="158204"/>
                  <a:pt x="2001445" y="275776"/>
                  <a:pt x="2374369" y="417409"/>
                </a:cubicBezTo>
                <a:lnTo>
                  <a:pt x="2405919" y="430276"/>
                </a:lnTo>
                <a:lnTo>
                  <a:pt x="2232077" y="1753870"/>
                </a:lnTo>
                <a:lnTo>
                  <a:pt x="2093702" y="1799410"/>
                </a:lnTo>
                <a:cubicBezTo>
                  <a:pt x="1589318" y="1952824"/>
                  <a:pt x="930435" y="2069214"/>
                  <a:pt x="181837" y="2131304"/>
                </a:cubicBezTo>
                <a:lnTo>
                  <a:pt x="0" y="2143772"/>
                </a:lnTo>
                <a:lnTo>
                  <a:pt x="281564" y="0"/>
                </a:lnTo>
                <a:lnTo>
                  <a:pt x="568028" y="27959"/>
                </a:lnTo>
                <a:cubicBezTo>
                  <a:pt x="693750" y="42139"/>
                  <a:pt x="816347" y="57904"/>
                  <a:pt x="935466" y="75160"/>
                </a:cubicBezTo>
                <a:close/>
              </a:path>
            </a:pathLst>
          </a:custGeom>
          <a:noFill/>
          <a:ln w="158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4"/>
          <p:cNvSpPr/>
          <p:nvPr/>
        </p:nvSpPr>
        <p:spPr>
          <a:xfrm>
            <a:off x="4559801" y="2278311"/>
            <a:ext cx="7620000" cy="45662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00000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7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4"/>
          <p:cNvSpPr/>
          <p:nvPr/>
        </p:nvSpPr>
        <p:spPr>
          <a:xfrm>
            <a:off x="6896273" y="-461786"/>
            <a:ext cx="6096000" cy="6088271"/>
          </a:xfrm>
          <a:prstGeom prst="ellipse">
            <a:avLst/>
          </a:prstGeom>
          <a:gradFill>
            <a:gsLst>
              <a:gs pos="0">
                <a:srgbClr val="3366FF"/>
              </a:gs>
              <a:gs pos="100000">
                <a:srgbClr val="3366FF">
                  <a:alpha val="196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7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4"/>
          <p:cNvSpPr/>
          <p:nvPr/>
        </p:nvSpPr>
        <p:spPr>
          <a:xfrm rot="-1800000">
            <a:off x="5981873" y="2049626"/>
            <a:ext cx="7620000" cy="913241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00000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7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4"/>
          <p:cNvSpPr/>
          <p:nvPr/>
        </p:nvSpPr>
        <p:spPr>
          <a:xfrm rot="5400000">
            <a:off x="5986704" y="2277646"/>
            <a:ext cx="7610338" cy="4572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00000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7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4"/>
          <p:cNvSpPr/>
          <p:nvPr/>
        </p:nvSpPr>
        <p:spPr>
          <a:xfrm rot="2700000">
            <a:off x="5986704" y="2049046"/>
            <a:ext cx="7610338" cy="9144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00000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7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4"/>
          <p:cNvSpPr/>
          <p:nvPr/>
        </p:nvSpPr>
        <p:spPr>
          <a:xfrm rot="1800000">
            <a:off x="6058073" y="2277936"/>
            <a:ext cx="7620000" cy="45662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00000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7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4"/>
          <p:cNvSpPr/>
          <p:nvPr/>
        </p:nvSpPr>
        <p:spPr>
          <a:xfrm>
            <a:off x="5772951" y="2239954"/>
            <a:ext cx="7620000" cy="456620"/>
          </a:xfrm>
          <a:prstGeom prst="ellipse">
            <a:avLst/>
          </a:prstGeom>
          <a:gradFill>
            <a:gsLst>
              <a:gs pos="0">
                <a:schemeClr val="lt1"/>
              </a:gs>
              <a:gs pos="65000">
                <a:srgbClr val="7E7E7E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7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4" descr="https://onwardigo.files.wordpress.com/2016/05/millionaire02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0375" y="372323"/>
            <a:ext cx="10357110" cy="5818488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4"/>
          <p:cNvSpPr/>
          <p:nvPr/>
        </p:nvSpPr>
        <p:spPr>
          <a:xfrm>
            <a:off x="35162" y="4348"/>
            <a:ext cx="10254609" cy="1715494"/>
          </a:xfrm>
          <a:prstGeom prst="rect">
            <a:avLst/>
          </a:prstGeom>
          <a:gradFill>
            <a:gsLst>
              <a:gs pos="0">
                <a:schemeClr val="dk1"/>
              </a:gs>
              <a:gs pos="100000">
                <a:srgbClr val="000000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7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4"/>
          <p:cNvSpPr/>
          <p:nvPr/>
        </p:nvSpPr>
        <p:spPr>
          <a:xfrm>
            <a:off x="0" y="4219654"/>
            <a:ext cx="12192000" cy="174086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7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4"/>
          <p:cNvSpPr/>
          <p:nvPr/>
        </p:nvSpPr>
        <p:spPr>
          <a:xfrm>
            <a:off x="9369122" y="-312605"/>
            <a:ext cx="2904997" cy="6849305"/>
          </a:xfrm>
          <a:prstGeom prst="rect">
            <a:avLst/>
          </a:prstGeom>
          <a:gradFill>
            <a:gsLst>
              <a:gs pos="0">
                <a:srgbClr val="000000">
                  <a:alpha val="784"/>
                </a:srgbClr>
              </a:gs>
              <a:gs pos="4000">
                <a:srgbClr val="000000">
                  <a:alpha val="784"/>
                </a:srgbClr>
              </a:gs>
              <a:gs pos="33000">
                <a:schemeClr val="dk1"/>
              </a:gs>
              <a:gs pos="100000">
                <a:srgbClr val="000000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7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4"/>
          <p:cNvSpPr/>
          <p:nvPr/>
        </p:nvSpPr>
        <p:spPr>
          <a:xfrm>
            <a:off x="10508802" y="5175930"/>
            <a:ext cx="1371600" cy="285388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00"/>
              </a:buClr>
              <a:buSzPts val="2100"/>
            </a:pPr>
            <a:r>
              <a:rPr lang="en-US" sz="1573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$100</a:t>
            </a:r>
            <a:endParaRPr sz="1573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4"/>
          <p:cNvSpPr/>
          <p:nvPr/>
        </p:nvSpPr>
        <p:spPr>
          <a:xfrm>
            <a:off x="10474170" y="4871793"/>
            <a:ext cx="1371600" cy="285388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00"/>
              </a:buClr>
              <a:buSzPts val="2100"/>
            </a:pPr>
            <a:r>
              <a:rPr lang="en-US" sz="1573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$200</a:t>
            </a:r>
            <a:endParaRPr sz="1573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4"/>
          <p:cNvSpPr/>
          <p:nvPr/>
        </p:nvSpPr>
        <p:spPr>
          <a:xfrm>
            <a:off x="10474170" y="4567380"/>
            <a:ext cx="1371600" cy="285388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00"/>
              </a:buClr>
              <a:buSzPts val="2100"/>
            </a:pPr>
            <a:r>
              <a:rPr lang="en-US" sz="1573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$300</a:t>
            </a:r>
            <a:endParaRPr sz="1573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4"/>
          <p:cNvSpPr/>
          <p:nvPr/>
        </p:nvSpPr>
        <p:spPr>
          <a:xfrm>
            <a:off x="10474170" y="4262966"/>
            <a:ext cx="1371600" cy="285388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00"/>
              </a:buClr>
              <a:buSzPts val="2100"/>
            </a:pPr>
            <a:r>
              <a:rPr lang="en-US" sz="1573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$500</a:t>
            </a:r>
            <a:endParaRPr sz="1573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4"/>
          <p:cNvSpPr/>
          <p:nvPr/>
        </p:nvSpPr>
        <p:spPr>
          <a:xfrm>
            <a:off x="10474170" y="3958553"/>
            <a:ext cx="1371600" cy="285388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FF"/>
              </a:buClr>
              <a:buSzPts val="2100"/>
            </a:pPr>
            <a:r>
              <a:rPr lang="en-US" sz="1573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$1,000</a:t>
            </a:r>
            <a:endParaRPr sz="1573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4"/>
          <p:cNvSpPr/>
          <p:nvPr/>
        </p:nvSpPr>
        <p:spPr>
          <a:xfrm>
            <a:off x="10474170" y="3654139"/>
            <a:ext cx="1371600" cy="285388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00"/>
              </a:buClr>
              <a:buSzPts val="2100"/>
            </a:pPr>
            <a:r>
              <a:rPr lang="en-US" sz="1573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$2,000</a:t>
            </a:r>
            <a:endParaRPr sz="1573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4"/>
          <p:cNvSpPr/>
          <p:nvPr/>
        </p:nvSpPr>
        <p:spPr>
          <a:xfrm>
            <a:off x="10474170" y="3349726"/>
            <a:ext cx="1371600" cy="285388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00"/>
              </a:buClr>
              <a:buSzPts val="2100"/>
            </a:pPr>
            <a:r>
              <a:rPr lang="en-US" sz="1573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$4,000</a:t>
            </a:r>
            <a:endParaRPr sz="1573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4"/>
          <p:cNvSpPr/>
          <p:nvPr/>
        </p:nvSpPr>
        <p:spPr>
          <a:xfrm>
            <a:off x="10474170" y="3045312"/>
            <a:ext cx="1371600" cy="285388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00"/>
              </a:buClr>
              <a:buSzPts val="2100"/>
            </a:pPr>
            <a:r>
              <a:rPr lang="en-US" sz="1573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$8,000</a:t>
            </a:r>
            <a:endParaRPr sz="1573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4"/>
          <p:cNvSpPr/>
          <p:nvPr/>
        </p:nvSpPr>
        <p:spPr>
          <a:xfrm>
            <a:off x="10474170" y="2740899"/>
            <a:ext cx="1371600" cy="285388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00"/>
              </a:buClr>
              <a:buSzPts val="2100"/>
            </a:pPr>
            <a:r>
              <a:rPr lang="en-US" sz="1573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$16,000</a:t>
            </a:r>
            <a:endParaRPr sz="1573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4"/>
          <p:cNvSpPr/>
          <p:nvPr/>
        </p:nvSpPr>
        <p:spPr>
          <a:xfrm>
            <a:off x="10474170" y="2436485"/>
            <a:ext cx="1371600" cy="285388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FF"/>
              </a:buClr>
              <a:buSzPts val="2100"/>
            </a:pPr>
            <a:r>
              <a:rPr lang="en-US" sz="1573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$25,000</a:t>
            </a:r>
            <a:endParaRPr sz="1573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4"/>
          <p:cNvSpPr/>
          <p:nvPr/>
        </p:nvSpPr>
        <p:spPr>
          <a:xfrm>
            <a:off x="10474170" y="2132072"/>
            <a:ext cx="1371600" cy="285388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00"/>
              </a:buClr>
              <a:buSzPts val="2100"/>
            </a:pPr>
            <a:r>
              <a:rPr lang="en-US" sz="1573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$50,000</a:t>
            </a:r>
            <a:endParaRPr sz="1573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4"/>
          <p:cNvSpPr/>
          <p:nvPr/>
        </p:nvSpPr>
        <p:spPr>
          <a:xfrm>
            <a:off x="10474170" y="1827658"/>
            <a:ext cx="1371600" cy="285388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00"/>
              </a:buClr>
              <a:buSzPts val="2100"/>
            </a:pPr>
            <a:r>
              <a:rPr lang="en-US" sz="1573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$100,000</a:t>
            </a:r>
            <a:endParaRPr sz="1573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4"/>
          <p:cNvSpPr/>
          <p:nvPr/>
        </p:nvSpPr>
        <p:spPr>
          <a:xfrm>
            <a:off x="10474170" y="1523245"/>
            <a:ext cx="1371600" cy="285388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00"/>
              </a:buClr>
              <a:buSzPts val="2100"/>
            </a:pPr>
            <a:r>
              <a:rPr lang="en-US" sz="1573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$250,000</a:t>
            </a:r>
            <a:endParaRPr sz="1573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4"/>
          <p:cNvSpPr/>
          <p:nvPr/>
        </p:nvSpPr>
        <p:spPr>
          <a:xfrm>
            <a:off x="10474170" y="1218831"/>
            <a:ext cx="1371600" cy="285388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00"/>
              </a:buClr>
              <a:buSzPts val="2100"/>
            </a:pPr>
            <a:r>
              <a:rPr lang="en-US" sz="1573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$500,000</a:t>
            </a:r>
            <a:endParaRPr sz="1573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4"/>
          <p:cNvSpPr/>
          <p:nvPr/>
        </p:nvSpPr>
        <p:spPr>
          <a:xfrm>
            <a:off x="10474170" y="914417"/>
            <a:ext cx="1371600" cy="285388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FF"/>
              </a:buClr>
              <a:buSzPts val="2100"/>
            </a:pPr>
            <a:r>
              <a:rPr lang="en-US" sz="1573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$1,000,000</a:t>
            </a:r>
            <a:endParaRPr sz="1573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4"/>
          <p:cNvSpPr/>
          <p:nvPr/>
        </p:nvSpPr>
        <p:spPr>
          <a:xfrm>
            <a:off x="-58011" y="5894033"/>
            <a:ext cx="12192000" cy="930681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7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4"/>
          <p:cNvSpPr/>
          <p:nvPr/>
        </p:nvSpPr>
        <p:spPr>
          <a:xfrm>
            <a:off x="-10394" y="15289"/>
            <a:ext cx="2904997" cy="6849305"/>
          </a:xfrm>
          <a:prstGeom prst="rect">
            <a:avLst/>
          </a:prstGeom>
          <a:gradFill>
            <a:gsLst>
              <a:gs pos="0">
                <a:schemeClr val="dk1"/>
              </a:gs>
              <a:gs pos="35000">
                <a:srgbClr val="00000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7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4"/>
          <p:cNvSpPr/>
          <p:nvPr/>
        </p:nvSpPr>
        <p:spPr>
          <a:xfrm>
            <a:off x="722461" y="210462"/>
            <a:ext cx="8983609" cy="1414255"/>
          </a:xfrm>
          <a:prstGeom prst="hexagon">
            <a:avLst>
              <a:gd name="adj" fmla="val 34128"/>
              <a:gd name="vf" fmla="val 115470"/>
            </a:avLst>
          </a:prstGeom>
          <a:gradFill>
            <a:gsLst>
              <a:gs pos="0">
                <a:srgbClr val="0D0D0D"/>
              </a:gs>
              <a:gs pos="35000">
                <a:srgbClr val="0D0D0D"/>
              </a:gs>
              <a:gs pos="100000">
                <a:srgbClr val="161645"/>
              </a:gs>
            </a:gsLst>
            <a:lin ang="5400000" scaled="0"/>
          </a:gradFill>
          <a:ln w="76200" cap="flat" cmpd="sng">
            <a:solidFill>
              <a:srgbClr val="1E4E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FF"/>
              </a:buClr>
              <a:buSzPts val="4400"/>
            </a:pPr>
            <a:r>
              <a:rPr lang="en-US" sz="3296" b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Động</a:t>
            </a:r>
            <a:r>
              <a:rPr lang="en-US" sz="3296" b="1" dirty="0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296" b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vật</a:t>
            </a:r>
            <a:r>
              <a:rPr lang="en-US" sz="3296" b="1" dirty="0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296" b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nào</a:t>
            </a:r>
            <a:r>
              <a:rPr lang="en-US" sz="3296" b="1" dirty="0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296" b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không</a:t>
            </a:r>
            <a:r>
              <a:rPr lang="en-US" sz="3296" b="1" dirty="0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296" b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thuộc</a:t>
            </a:r>
            <a:r>
              <a:rPr lang="en-US" sz="3296" b="1" dirty="0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296" b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nhóm</a:t>
            </a:r>
            <a:r>
              <a:rPr lang="en-US" sz="3296" b="1" dirty="0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endParaRPr sz="1348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>
                <a:srgbClr val="FFFFFF"/>
              </a:buClr>
              <a:buSzPts val="4400"/>
            </a:pPr>
            <a:r>
              <a:rPr lang="en-US" sz="3296" b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lớp</a:t>
            </a:r>
            <a:r>
              <a:rPr lang="en-US" sz="3296" b="1" dirty="0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bao </a:t>
            </a:r>
            <a:r>
              <a:rPr lang="en-US" sz="3296" b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phủ</a:t>
            </a:r>
            <a:r>
              <a:rPr lang="en-US" sz="3296" b="1" dirty="0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296" b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cơ</a:t>
            </a:r>
            <a:r>
              <a:rPr lang="en-US" sz="3296" b="1" dirty="0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296" b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thể</a:t>
            </a:r>
            <a:r>
              <a:rPr lang="en-US" sz="3296" b="1" dirty="0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296" b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lông</a:t>
            </a:r>
            <a:r>
              <a:rPr lang="en-US" sz="3296" b="1" dirty="0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296" b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vũ</a:t>
            </a:r>
            <a:r>
              <a:rPr lang="en-US" sz="3296" b="1" dirty="0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, </a:t>
            </a:r>
            <a:r>
              <a:rPr lang="en-US" sz="3296" b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lông</a:t>
            </a:r>
            <a:r>
              <a:rPr lang="en-US" sz="3296" b="1" dirty="0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296" b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mao</a:t>
            </a:r>
            <a:r>
              <a:rPr lang="en-US" sz="3296" b="1" dirty="0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?</a:t>
            </a:r>
            <a:endParaRPr sz="1348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Google Shape;115;p4"/>
          <p:cNvSpPr/>
          <p:nvPr/>
        </p:nvSpPr>
        <p:spPr>
          <a:xfrm>
            <a:off x="834516" y="841485"/>
            <a:ext cx="166787" cy="152207"/>
          </a:xfrm>
          <a:prstGeom prst="diamond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798" b="1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16" name="Google Shape;116;p4"/>
          <p:cNvSpPr/>
          <p:nvPr/>
        </p:nvSpPr>
        <p:spPr>
          <a:xfrm>
            <a:off x="9424069" y="841485"/>
            <a:ext cx="166787" cy="152207"/>
          </a:xfrm>
          <a:prstGeom prst="diamond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798" b="1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17" name="Google Shape;117;p4"/>
          <p:cNvSpPr/>
          <p:nvPr/>
        </p:nvSpPr>
        <p:spPr>
          <a:xfrm>
            <a:off x="5271231" y="5116678"/>
            <a:ext cx="4434840" cy="721397"/>
          </a:xfrm>
          <a:prstGeom prst="hexagon">
            <a:avLst>
              <a:gd name="adj" fmla="val 34150"/>
              <a:gd name="vf" fmla="val 115470"/>
            </a:avLst>
          </a:prstGeom>
          <a:gradFill>
            <a:gsLst>
              <a:gs pos="0">
                <a:srgbClr val="0D0D0D"/>
              </a:gs>
              <a:gs pos="35000">
                <a:srgbClr val="0D0D0D"/>
              </a:gs>
              <a:gs pos="100000">
                <a:srgbClr val="161645"/>
              </a:gs>
            </a:gsLst>
            <a:lin ang="5400000" scaled="0"/>
          </a:gradFill>
          <a:ln w="38100" cap="flat" cmpd="sng">
            <a:solidFill>
              <a:srgbClr val="1E4E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FF"/>
              </a:buClr>
              <a:buSzPts val="4400"/>
            </a:pPr>
            <a:r>
              <a:rPr lang="en-US" sz="3296" b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bò</a:t>
            </a:r>
            <a:endParaRPr sz="3296" b="1">
              <a:solidFill>
                <a:srgbClr val="FFFFFF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862131" y="5157182"/>
            <a:ext cx="4227850" cy="665421"/>
          </a:xfrm>
          <a:prstGeom prst="hexagon">
            <a:avLst>
              <a:gd name="adj" fmla="val 34150"/>
              <a:gd name="vf" fmla="val 115470"/>
            </a:avLst>
          </a:prstGeom>
          <a:gradFill>
            <a:gsLst>
              <a:gs pos="0">
                <a:srgbClr val="0D0D0D"/>
              </a:gs>
              <a:gs pos="35000">
                <a:srgbClr val="0D0D0D"/>
              </a:gs>
              <a:gs pos="100000">
                <a:srgbClr val="161645"/>
              </a:gs>
            </a:gsLst>
            <a:lin ang="5400000" scaled="0"/>
          </a:gradFill>
          <a:ln w="38100" cap="flat" cmpd="sng">
            <a:solidFill>
              <a:srgbClr val="1E4E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FF"/>
              </a:buClr>
              <a:buSzPts val="4400"/>
            </a:pPr>
            <a:r>
              <a:rPr lang="en-US" sz="3296" b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đại</a:t>
            </a:r>
            <a:r>
              <a:rPr lang="en-US" sz="3296" b="1" dirty="0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296" b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bàng</a:t>
            </a:r>
            <a:endParaRPr sz="3296" b="1" dirty="0">
              <a:solidFill>
                <a:srgbClr val="FFFFFF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5254471" y="4379230"/>
            <a:ext cx="4437414" cy="721397"/>
          </a:xfrm>
          <a:prstGeom prst="hexagon">
            <a:avLst>
              <a:gd name="adj" fmla="val 34150"/>
              <a:gd name="vf" fmla="val 115470"/>
            </a:avLst>
          </a:prstGeom>
          <a:gradFill>
            <a:gsLst>
              <a:gs pos="0">
                <a:srgbClr val="0D0D0D"/>
              </a:gs>
              <a:gs pos="35000">
                <a:srgbClr val="0D0D0D"/>
              </a:gs>
              <a:gs pos="100000">
                <a:srgbClr val="161645"/>
              </a:gs>
            </a:gsLst>
            <a:lin ang="5400000" scaled="0"/>
          </a:gradFill>
          <a:ln w="38100" cap="flat" cmpd="sng">
            <a:solidFill>
              <a:srgbClr val="1E4E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FF"/>
              </a:buClr>
              <a:buSzPts val="4400"/>
            </a:pPr>
            <a:r>
              <a:rPr lang="en-US" sz="3296" b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     cá</a:t>
            </a:r>
            <a:endParaRPr sz="3296" b="1">
              <a:solidFill>
                <a:srgbClr val="FFFFFF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20" name="Google Shape;120;p4"/>
          <p:cNvSpPr/>
          <p:nvPr/>
        </p:nvSpPr>
        <p:spPr>
          <a:xfrm>
            <a:off x="862130" y="4435525"/>
            <a:ext cx="4265075" cy="628117"/>
          </a:xfrm>
          <a:prstGeom prst="hexagon">
            <a:avLst>
              <a:gd name="adj" fmla="val 34150"/>
              <a:gd name="vf" fmla="val 115470"/>
            </a:avLst>
          </a:prstGeom>
          <a:gradFill>
            <a:gsLst>
              <a:gs pos="0">
                <a:srgbClr val="0D0D0D"/>
              </a:gs>
              <a:gs pos="35000">
                <a:srgbClr val="0D0D0D"/>
              </a:gs>
              <a:gs pos="100000">
                <a:srgbClr val="161645"/>
              </a:gs>
            </a:gsLst>
            <a:lin ang="5400000" scaled="0"/>
          </a:gradFill>
          <a:ln w="38100" cap="flat" cmpd="sng">
            <a:solidFill>
              <a:srgbClr val="1E4E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FF"/>
              </a:buClr>
              <a:buSzPts val="4400"/>
            </a:pPr>
            <a:r>
              <a:rPr lang="en-US" sz="3296" b="1" dirty="0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 </a:t>
            </a:r>
            <a:r>
              <a:rPr lang="en-US" sz="3296" b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hổ</a:t>
            </a:r>
            <a:endParaRPr sz="3296" b="1" dirty="0">
              <a:solidFill>
                <a:srgbClr val="FFFFFF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5771262" y="4687021"/>
            <a:ext cx="117475" cy="117326"/>
          </a:xfrm>
          <a:prstGeom prst="diamond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274189" tIns="45692" rIns="91384" bIns="45692" anchor="ctr" anchorCtr="0">
            <a:noAutofit/>
          </a:bodyPr>
          <a:lstStyle/>
          <a:p>
            <a:pPr>
              <a:buClr>
                <a:srgbClr val="FFFFFF"/>
              </a:buClr>
              <a:buSzPts val="4400"/>
            </a:pPr>
            <a:r>
              <a:rPr lang="en-US" sz="3296" b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B</a:t>
            </a:r>
            <a:endParaRPr sz="1348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5378576" y="5429618"/>
            <a:ext cx="117475" cy="117326"/>
          </a:xfrm>
          <a:prstGeom prst="diamond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274189" tIns="45692" rIns="91384" bIns="45692" anchor="ctr" anchorCtr="0">
            <a:noAutofit/>
          </a:bodyPr>
          <a:lstStyle/>
          <a:p>
            <a:pPr>
              <a:buClr>
                <a:srgbClr val="FFFFFF"/>
              </a:buClr>
              <a:buSzPts val="4400"/>
            </a:pPr>
            <a:r>
              <a:rPr lang="en-US" sz="3296" b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</a:t>
            </a:r>
            <a:endParaRPr sz="1348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Google Shape;123;p4"/>
          <p:cNvSpPr/>
          <p:nvPr/>
        </p:nvSpPr>
        <p:spPr>
          <a:xfrm>
            <a:off x="1126302" y="4614464"/>
            <a:ext cx="170791" cy="196810"/>
          </a:xfrm>
          <a:prstGeom prst="diamond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274189" tIns="45692" rIns="91384" bIns="45692" anchor="ctr" anchorCtr="0">
            <a:noAutofit/>
          </a:bodyPr>
          <a:lstStyle/>
          <a:p>
            <a:pPr>
              <a:buClr>
                <a:srgbClr val="FFFFFF"/>
              </a:buClr>
              <a:buSzPts val="4400"/>
            </a:pPr>
            <a:r>
              <a:rPr lang="en-US" sz="3296" b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A</a:t>
            </a:r>
            <a:endParaRPr sz="1348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1001303" y="5362642"/>
            <a:ext cx="124998" cy="157556"/>
          </a:xfrm>
          <a:prstGeom prst="diamond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274189" tIns="45692" rIns="91384" bIns="45692" anchor="ctr" anchorCtr="0">
            <a:noAutofit/>
          </a:bodyPr>
          <a:lstStyle/>
          <a:p>
            <a:pPr>
              <a:buClr>
                <a:srgbClr val="FFFFFF"/>
              </a:buClr>
              <a:buSzPts val="4400"/>
            </a:pPr>
            <a:r>
              <a:rPr lang="en-US" sz="3296" b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</a:t>
            </a:r>
            <a:endParaRPr sz="1348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4057407" y="6575142"/>
            <a:ext cx="2514600" cy="273972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000000">
                  <a:alpha val="784"/>
                </a:srgbClr>
              </a:gs>
              <a:gs pos="65000">
                <a:srgbClr val="000000">
                  <a:alpha val="784"/>
                </a:srgbClr>
              </a:gs>
              <a:gs pos="95000">
                <a:srgbClr val="385623"/>
              </a:gs>
              <a:gs pos="100000">
                <a:srgbClr val="385623"/>
              </a:gs>
            </a:gsLst>
            <a:path path="circle">
              <a:fillToRect l="50000" t="50000" r="50000" b="50000"/>
            </a:path>
            <a:tileRect/>
          </a:gradFill>
          <a:ln w="25400" cap="flat" cmpd="sng">
            <a:solidFill>
              <a:srgbClr val="3366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1">
            <a:noAutofit/>
          </a:bodyPr>
          <a:lstStyle/>
          <a:p>
            <a:pPr algn="ctr">
              <a:buClr>
                <a:srgbClr val="FFFFFF"/>
              </a:buClr>
              <a:buSzPts val="2400"/>
            </a:pPr>
            <a:r>
              <a:rPr lang="en-US" sz="1798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Bắt đầu </a:t>
            </a:r>
            <a:endParaRPr sz="1798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Google Shape;126;p4"/>
          <p:cNvPicPr preferRelativeResize="0"/>
          <p:nvPr/>
        </p:nvPicPr>
        <p:blipFill rotWithShape="1">
          <a:blip r:embed="rId4">
            <a:alphaModFix/>
          </a:blip>
          <a:srcRect l="21738" r="21800"/>
          <a:stretch/>
        </p:blipFill>
        <p:spPr>
          <a:xfrm>
            <a:off x="10506310" y="5547299"/>
            <a:ext cx="1385454" cy="1291722"/>
          </a:xfrm>
          <a:prstGeom prst="flowChartConnector">
            <a:avLst/>
          </a:prstGeom>
          <a:noFill/>
          <a:ln>
            <a:noFill/>
          </a:ln>
        </p:spPr>
      </p:pic>
      <p:pic>
        <p:nvPicPr>
          <p:cNvPr id="127" name="Google Shape;127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729228" y="7167475"/>
            <a:ext cx="372410" cy="371938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dk1"/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"/>
          <p:cNvSpPr/>
          <p:nvPr/>
        </p:nvSpPr>
        <p:spPr>
          <a:xfrm>
            <a:off x="8311479" y="700622"/>
            <a:ext cx="1853887" cy="475379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FF"/>
              </a:buClr>
              <a:buSzPts val="2400"/>
            </a:pPr>
            <a:r>
              <a:rPr lang="en-US" sz="1798" b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Q Select</a:t>
            </a:r>
            <a:endParaRPr sz="1348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" name="Google Shape;134;p5"/>
          <p:cNvSpPr/>
          <p:nvPr/>
        </p:nvSpPr>
        <p:spPr>
          <a:xfrm>
            <a:off x="8313318" y="1900102"/>
            <a:ext cx="1853887" cy="475379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FF"/>
              </a:buClr>
              <a:buSzPts val="2400"/>
            </a:pPr>
            <a:r>
              <a:rPr lang="en-US" sz="1798" b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Q Wrong</a:t>
            </a:r>
            <a:endParaRPr sz="1348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" name="Google Shape;135;p5"/>
          <p:cNvSpPr/>
          <p:nvPr/>
        </p:nvSpPr>
        <p:spPr>
          <a:xfrm>
            <a:off x="8322551" y="1310942"/>
            <a:ext cx="1853887" cy="475379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FF"/>
              </a:buClr>
              <a:buSzPts val="2400"/>
            </a:pPr>
            <a:r>
              <a:rPr lang="en-US" sz="1798" b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Q Right</a:t>
            </a:r>
            <a:endParaRPr sz="1348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" name="Google Shape;136;p5"/>
          <p:cNvSpPr/>
          <p:nvPr/>
        </p:nvSpPr>
        <p:spPr>
          <a:xfrm>
            <a:off x="10040099" y="1659696"/>
            <a:ext cx="2162297" cy="2146359"/>
          </a:xfrm>
          <a:custGeom>
            <a:avLst/>
            <a:gdLst/>
            <a:ahLst/>
            <a:cxnLst/>
            <a:rect l="l" t="t" r="r" b="b"/>
            <a:pathLst>
              <a:path w="2162297" h="2149084" extrusionOk="0">
                <a:moveTo>
                  <a:pt x="0" y="0"/>
                </a:moveTo>
                <a:lnTo>
                  <a:pt x="58675" y="4023"/>
                </a:lnTo>
                <a:cubicBezTo>
                  <a:pt x="807273" y="66114"/>
                  <a:pt x="1466156" y="182504"/>
                  <a:pt x="1970540" y="335917"/>
                </a:cubicBezTo>
                <a:lnTo>
                  <a:pt x="2162297" y="399025"/>
                </a:lnTo>
                <a:lnTo>
                  <a:pt x="2162297" y="1750060"/>
                </a:lnTo>
                <a:lnTo>
                  <a:pt x="1970540" y="1813168"/>
                </a:lnTo>
                <a:cubicBezTo>
                  <a:pt x="1466156" y="1966581"/>
                  <a:pt x="807273" y="2082971"/>
                  <a:pt x="58675" y="2145061"/>
                </a:cubicBezTo>
                <a:lnTo>
                  <a:pt x="0" y="2149084"/>
                </a:lnTo>
                <a:close/>
              </a:path>
            </a:pathLst>
          </a:custGeom>
          <a:noFill/>
          <a:ln w="1587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5"/>
          <p:cNvSpPr/>
          <p:nvPr/>
        </p:nvSpPr>
        <p:spPr>
          <a:xfrm rot="-2700000">
            <a:off x="8812502" y="149812"/>
            <a:ext cx="3566757" cy="1992243"/>
          </a:xfrm>
          <a:custGeom>
            <a:avLst/>
            <a:gdLst/>
            <a:ahLst/>
            <a:cxnLst/>
            <a:rect l="l" t="t" r="r" b="b"/>
            <a:pathLst>
              <a:path w="3566757" h="1994772" extrusionOk="0">
                <a:moveTo>
                  <a:pt x="2664641" y="172809"/>
                </a:moveTo>
                <a:lnTo>
                  <a:pt x="3566757" y="1074925"/>
                </a:lnTo>
                <a:lnTo>
                  <a:pt x="3562217" y="1083999"/>
                </a:lnTo>
                <a:cubicBezTo>
                  <a:pt x="3260241" y="1534816"/>
                  <a:pt x="1947584" y="1892264"/>
                  <a:pt x="271585" y="1983719"/>
                </a:cubicBezTo>
                <a:lnTo>
                  <a:pt x="0" y="1994772"/>
                </a:lnTo>
                <a:lnTo>
                  <a:pt x="1994772" y="0"/>
                </a:lnTo>
                <a:lnTo>
                  <a:pt x="2098215" y="20628"/>
                </a:lnTo>
                <a:cubicBezTo>
                  <a:pt x="2266890" y="57749"/>
                  <a:pt x="2424521" y="98310"/>
                  <a:pt x="2569599" y="141910"/>
                </a:cubicBezTo>
                <a:close/>
              </a:path>
            </a:pathLst>
          </a:custGeom>
          <a:noFill/>
          <a:ln w="1587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5"/>
          <p:cNvSpPr/>
          <p:nvPr/>
        </p:nvSpPr>
        <p:spPr>
          <a:xfrm rot="-8100000">
            <a:off x="8805850" y="3344007"/>
            <a:ext cx="3623271" cy="1994772"/>
          </a:xfrm>
          <a:custGeom>
            <a:avLst/>
            <a:gdLst/>
            <a:ahLst/>
            <a:cxnLst/>
            <a:rect l="l" t="t" r="r" b="b"/>
            <a:pathLst>
              <a:path w="3627871" h="1994772" extrusionOk="0">
                <a:moveTo>
                  <a:pt x="3627871" y="1994772"/>
                </a:moveTo>
                <a:lnTo>
                  <a:pt x="3356285" y="1983719"/>
                </a:lnTo>
                <a:cubicBezTo>
                  <a:pt x="1440858" y="1879198"/>
                  <a:pt x="0" y="1427259"/>
                  <a:pt x="0" y="885579"/>
                </a:cubicBezTo>
                <a:cubicBezTo>
                  <a:pt x="0" y="537356"/>
                  <a:pt x="595457" y="226220"/>
                  <a:pt x="1529655" y="20628"/>
                </a:cubicBezTo>
                <a:lnTo>
                  <a:pt x="1633099" y="0"/>
                </a:lnTo>
                <a:close/>
              </a:path>
            </a:pathLst>
          </a:custGeom>
          <a:noFill/>
          <a:ln w="1587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5"/>
          <p:cNvSpPr/>
          <p:nvPr/>
        </p:nvSpPr>
        <p:spPr>
          <a:xfrm rot="1800000">
            <a:off x="9294675" y="2834180"/>
            <a:ext cx="3308377" cy="2092558"/>
          </a:xfrm>
          <a:custGeom>
            <a:avLst/>
            <a:gdLst/>
            <a:ahLst/>
            <a:cxnLst/>
            <a:rect l="l" t="t" r="r" b="b"/>
            <a:pathLst>
              <a:path w="3308377" h="2095215" extrusionOk="0">
                <a:moveTo>
                  <a:pt x="0" y="0"/>
                </a:moveTo>
                <a:lnTo>
                  <a:pt x="108099" y="4399"/>
                </a:lnTo>
                <a:cubicBezTo>
                  <a:pt x="1185527" y="63192"/>
                  <a:pt x="2112799" y="231910"/>
                  <a:pt x="2717934" y="464693"/>
                </a:cubicBezTo>
                <a:lnTo>
                  <a:pt x="2780269" y="490970"/>
                </a:lnTo>
                <a:lnTo>
                  <a:pt x="3308377" y="1405680"/>
                </a:lnTo>
                <a:lnTo>
                  <a:pt x="3304925" y="1409403"/>
                </a:lnTo>
                <a:cubicBezTo>
                  <a:pt x="2993330" y="1701972"/>
                  <a:pt x="2247297" y="1945803"/>
                  <a:pt x="1264563" y="2088164"/>
                </a:cubicBezTo>
                <a:lnTo>
                  <a:pt x="1209673" y="2095215"/>
                </a:lnTo>
                <a:close/>
              </a:path>
            </a:pathLst>
          </a:custGeom>
          <a:noFill/>
          <a:ln w="1587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5"/>
          <p:cNvSpPr/>
          <p:nvPr/>
        </p:nvSpPr>
        <p:spPr>
          <a:xfrm rot="-3600000">
            <a:off x="8622203" y="440556"/>
            <a:ext cx="3111954" cy="1480082"/>
          </a:xfrm>
          <a:custGeom>
            <a:avLst/>
            <a:gdLst/>
            <a:ahLst/>
            <a:cxnLst/>
            <a:rect l="l" t="t" r="r" b="b"/>
            <a:pathLst>
              <a:path w="3115904" h="1480082" extrusionOk="0">
                <a:moveTo>
                  <a:pt x="2563579" y="0"/>
                </a:moveTo>
                <a:lnTo>
                  <a:pt x="3115904" y="956656"/>
                </a:lnTo>
                <a:lnTo>
                  <a:pt x="3004219" y="1003738"/>
                </a:lnTo>
                <a:cubicBezTo>
                  <a:pt x="2399083" y="1236520"/>
                  <a:pt x="1471812" y="1405239"/>
                  <a:pt x="394384" y="1464032"/>
                </a:cubicBezTo>
                <a:lnTo>
                  <a:pt x="0" y="1480082"/>
                </a:lnTo>
                <a:close/>
              </a:path>
            </a:pathLst>
          </a:custGeom>
          <a:noFill/>
          <a:ln w="1587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5"/>
          <p:cNvSpPr/>
          <p:nvPr/>
        </p:nvSpPr>
        <p:spPr>
          <a:xfrm rot="-900000">
            <a:off x="9717894" y="1098601"/>
            <a:ext cx="2683222" cy="2133829"/>
          </a:xfrm>
          <a:custGeom>
            <a:avLst/>
            <a:gdLst/>
            <a:ahLst/>
            <a:cxnLst/>
            <a:rect l="l" t="t" r="r" b="b"/>
            <a:pathLst>
              <a:path w="2683222" h="2136538" extrusionOk="0">
                <a:moveTo>
                  <a:pt x="2031475" y="252215"/>
                </a:moveTo>
                <a:cubicBezTo>
                  <a:pt x="2269185" y="315605"/>
                  <a:pt x="2478556" y="386551"/>
                  <a:pt x="2654086" y="463587"/>
                </a:cubicBezTo>
                <a:lnTo>
                  <a:pt x="2683222" y="477099"/>
                </a:lnTo>
                <a:lnTo>
                  <a:pt x="2344034" y="1742968"/>
                </a:lnTo>
                <a:lnTo>
                  <a:pt x="2221040" y="1783445"/>
                </a:lnTo>
                <a:cubicBezTo>
                  <a:pt x="1716658" y="1936859"/>
                  <a:pt x="1057774" y="2053249"/>
                  <a:pt x="309176" y="2115339"/>
                </a:cubicBezTo>
                <a:lnTo>
                  <a:pt x="0" y="2136538"/>
                </a:lnTo>
                <a:lnTo>
                  <a:pt x="572484" y="0"/>
                </a:lnTo>
                <a:lnTo>
                  <a:pt x="695368" y="11994"/>
                </a:lnTo>
                <a:cubicBezTo>
                  <a:pt x="1198259" y="68716"/>
                  <a:pt x="1651139" y="150792"/>
                  <a:pt x="2031475" y="252215"/>
                </a:cubicBezTo>
                <a:close/>
              </a:path>
            </a:pathLst>
          </a:custGeom>
          <a:noFill/>
          <a:ln w="1587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5"/>
          <p:cNvSpPr/>
          <p:nvPr/>
        </p:nvSpPr>
        <p:spPr>
          <a:xfrm rot="-6300000">
            <a:off x="8172897" y="4304367"/>
            <a:ext cx="3734399" cy="1001900"/>
          </a:xfrm>
          <a:custGeom>
            <a:avLst/>
            <a:gdLst/>
            <a:ahLst/>
            <a:cxnLst/>
            <a:rect l="l" t="t" r="r" b="b"/>
            <a:pathLst>
              <a:path w="3739140" h="1001900" extrusionOk="0">
                <a:moveTo>
                  <a:pt x="3739140" y="1001900"/>
                </a:moveTo>
                <a:lnTo>
                  <a:pt x="3335132" y="985458"/>
                </a:lnTo>
                <a:cubicBezTo>
                  <a:pt x="1556520" y="888403"/>
                  <a:pt x="187105" y="491788"/>
                  <a:pt x="549" y="1925"/>
                </a:cubicBezTo>
                <a:lnTo>
                  <a:pt x="0" y="0"/>
                </a:lnTo>
                <a:close/>
              </a:path>
            </a:pathLst>
          </a:custGeom>
          <a:noFill/>
          <a:ln w="1587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5"/>
          <p:cNvSpPr/>
          <p:nvPr/>
        </p:nvSpPr>
        <p:spPr>
          <a:xfrm rot="900000">
            <a:off x="9717897" y="2233314"/>
            <a:ext cx="2683180" cy="2133829"/>
          </a:xfrm>
          <a:custGeom>
            <a:avLst/>
            <a:gdLst/>
            <a:ahLst/>
            <a:cxnLst/>
            <a:rect l="l" t="t" r="r" b="b"/>
            <a:pathLst>
              <a:path w="2683180" h="2136538" extrusionOk="0">
                <a:moveTo>
                  <a:pt x="0" y="0"/>
                </a:moveTo>
                <a:lnTo>
                  <a:pt x="309175" y="21199"/>
                </a:lnTo>
                <a:cubicBezTo>
                  <a:pt x="1057773" y="83290"/>
                  <a:pt x="1716657" y="199680"/>
                  <a:pt x="2221040" y="353093"/>
                </a:cubicBezTo>
                <a:lnTo>
                  <a:pt x="2344031" y="393570"/>
                </a:lnTo>
                <a:lnTo>
                  <a:pt x="2683180" y="1659291"/>
                </a:lnTo>
                <a:lnTo>
                  <a:pt x="2544749" y="1718432"/>
                </a:lnTo>
                <a:cubicBezTo>
                  <a:pt x="2091518" y="1897330"/>
                  <a:pt x="1449703" y="2039462"/>
                  <a:pt x="695367" y="2124544"/>
                </a:cubicBezTo>
                <a:lnTo>
                  <a:pt x="572483" y="2136538"/>
                </a:lnTo>
                <a:close/>
              </a:path>
            </a:pathLst>
          </a:custGeom>
          <a:noFill/>
          <a:ln w="1587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5"/>
          <p:cNvSpPr/>
          <p:nvPr/>
        </p:nvSpPr>
        <p:spPr>
          <a:xfrm rot="-4500000">
            <a:off x="8726410" y="881011"/>
            <a:ext cx="2650289" cy="687323"/>
          </a:xfrm>
          <a:custGeom>
            <a:avLst/>
            <a:gdLst/>
            <a:ahLst/>
            <a:cxnLst/>
            <a:rect l="l" t="t" r="r" b="b"/>
            <a:pathLst>
              <a:path w="2653654" h="687323" extrusionOk="0">
                <a:moveTo>
                  <a:pt x="2565124" y="0"/>
                </a:moveTo>
                <a:lnTo>
                  <a:pt x="2653654" y="330399"/>
                </a:lnTo>
                <a:lnTo>
                  <a:pt x="2438681" y="388760"/>
                </a:lnTo>
                <a:cubicBezTo>
                  <a:pt x="1881971" y="528621"/>
                  <a:pt x="1182151" y="628420"/>
                  <a:pt x="404008" y="670881"/>
                </a:cubicBezTo>
                <a:lnTo>
                  <a:pt x="0" y="687323"/>
                </a:lnTo>
                <a:close/>
              </a:path>
            </a:pathLst>
          </a:custGeom>
          <a:noFill/>
          <a:ln w="1587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5"/>
          <p:cNvSpPr/>
          <p:nvPr/>
        </p:nvSpPr>
        <p:spPr>
          <a:xfrm rot="-1800000">
            <a:off x="9294696" y="539085"/>
            <a:ext cx="3308085" cy="2092559"/>
          </a:xfrm>
          <a:custGeom>
            <a:avLst/>
            <a:gdLst/>
            <a:ahLst/>
            <a:cxnLst/>
            <a:rect l="l" t="t" r="r" b="b"/>
            <a:pathLst>
              <a:path w="3308085" h="2095216" extrusionOk="0">
                <a:moveTo>
                  <a:pt x="3134059" y="556366"/>
                </a:moveTo>
                <a:cubicBezTo>
                  <a:pt x="3187236" y="589892"/>
                  <a:pt x="3234469" y="624252"/>
                  <a:pt x="3275407" y="659351"/>
                </a:cubicBezTo>
                <a:lnTo>
                  <a:pt x="3308085" y="690037"/>
                </a:lnTo>
                <a:lnTo>
                  <a:pt x="2780266" y="1604247"/>
                </a:lnTo>
                <a:lnTo>
                  <a:pt x="2717935" y="1630523"/>
                </a:lnTo>
                <a:cubicBezTo>
                  <a:pt x="2112800" y="1863306"/>
                  <a:pt x="1185529" y="2032024"/>
                  <a:pt x="108101" y="2090817"/>
                </a:cubicBezTo>
                <a:lnTo>
                  <a:pt x="0" y="2095216"/>
                </a:lnTo>
                <a:lnTo>
                  <a:pt x="1209673" y="0"/>
                </a:lnTo>
                <a:lnTo>
                  <a:pt x="1264564" y="7051"/>
                </a:lnTo>
                <a:cubicBezTo>
                  <a:pt x="2098399" y="127842"/>
                  <a:pt x="2761827" y="321684"/>
                  <a:pt x="3134059" y="556366"/>
                </a:cubicBezTo>
                <a:close/>
              </a:path>
            </a:pathLst>
          </a:custGeom>
          <a:noFill/>
          <a:ln w="1587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5"/>
          <p:cNvSpPr/>
          <p:nvPr/>
        </p:nvSpPr>
        <p:spPr>
          <a:xfrm rot="-7200000">
            <a:off x="8349257" y="3753338"/>
            <a:ext cx="3745913" cy="1744872"/>
          </a:xfrm>
          <a:custGeom>
            <a:avLst/>
            <a:gdLst/>
            <a:ahLst/>
            <a:cxnLst/>
            <a:rect l="l" t="t" r="r" b="b"/>
            <a:pathLst>
              <a:path w="3750669" h="1744872" extrusionOk="0">
                <a:moveTo>
                  <a:pt x="3750669" y="1744872"/>
                </a:moveTo>
                <a:lnTo>
                  <a:pt x="3356285" y="1728822"/>
                </a:lnTo>
                <a:cubicBezTo>
                  <a:pt x="1440857" y="1624301"/>
                  <a:pt x="0" y="1172361"/>
                  <a:pt x="0" y="630681"/>
                </a:cubicBezTo>
                <a:cubicBezTo>
                  <a:pt x="0" y="398532"/>
                  <a:pt x="264647" y="182867"/>
                  <a:pt x="717878" y="3969"/>
                </a:cubicBezTo>
                <a:lnTo>
                  <a:pt x="728462" y="0"/>
                </a:lnTo>
                <a:close/>
              </a:path>
            </a:pathLst>
          </a:custGeom>
          <a:noFill/>
          <a:ln w="1587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5"/>
          <p:cNvSpPr/>
          <p:nvPr/>
        </p:nvSpPr>
        <p:spPr>
          <a:xfrm rot="1351054">
            <a:off x="9520286" y="2534644"/>
            <a:ext cx="2987204" cy="2117300"/>
          </a:xfrm>
          <a:custGeom>
            <a:avLst/>
            <a:gdLst/>
            <a:ahLst/>
            <a:cxnLst/>
            <a:rect l="l" t="t" r="r" b="b"/>
            <a:pathLst>
              <a:path w="2987204" h="2119988" extrusionOk="0">
                <a:moveTo>
                  <a:pt x="0" y="0"/>
                </a:moveTo>
                <a:lnTo>
                  <a:pt x="3344" y="136"/>
                </a:lnTo>
                <a:cubicBezTo>
                  <a:pt x="961058" y="52396"/>
                  <a:pt x="1800130" y="191511"/>
                  <a:pt x="2399772" y="385271"/>
                </a:cubicBezTo>
                <a:lnTo>
                  <a:pt x="2517691" y="426800"/>
                </a:lnTo>
                <a:lnTo>
                  <a:pt x="2987204" y="1559324"/>
                </a:lnTo>
                <a:lnTo>
                  <a:pt x="2888106" y="1614605"/>
                </a:lnTo>
                <a:cubicBezTo>
                  <a:pt x="2500765" y="1813283"/>
                  <a:pt x="1896859" y="1977130"/>
                  <a:pt x="1159808" y="2083901"/>
                </a:cubicBezTo>
                <a:lnTo>
                  <a:pt x="878889" y="2119988"/>
                </a:lnTo>
                <a:close/>
              </a:path>
            </a:pathLst>
          </a:custGeom>
          <a:noFill/>
          <a:ln w="158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5"/>
          <p:cNvSpPr/>
          <p:nvPr/>
        </p:nvSpPr>
        <p:spPr>
          <a:xfrm rot="-4048946">
            <a:off x="8659675" y="682621"/>
            <a:ext cx="2864208" cy="1077035"/>
          </a:xfrm>
          <a:custGeom>
            <a:avLst/>
            <a:gdLst/>
            <a:ahLst/>
            <a:cxnLst/>
            <a:rect l="l" t="t" r="r" b="b"/>
            <a:pathLst>
              <a:path w="2867844" h="1077035" extrusionOk="0">
                <a:moveTo>
                  <a:pt x="2597941" y="0"/>
                </a:moveTo>
                <a:lnTo>
                  <a:pt x="2867844" y="651039"/>
                </a:lnTo>
                <a:lnTo>
                  <a:pt x="2798254" y="675547"/>
                </a:lnTo>
                <a:cubicBezTo>
                  <a:pt x="2198611" y="869307"/>
                  <a:pt x="1359540" y="1008422"/>
                  <a:pt x="401826" y="1060682"/>
                </a:cubicBezTo>
                <a:lnTo>
                  <a:pt x="0" y="1077035"/>
                </a:lnTo>
                <a:close/>
              </a:path>
            </a:pathLst>
          </a:custGeom>
          <a:noFill/>
          <a:ln w="158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5"/>
          <p:cNvSpPr/>
          <p:nvPr/>
        </p:nvSpPr>
        <p:spPr>
          <a:xfrm rot="-1348946">
            <a:off x="9521283" y="818620"/>
            <a:ext cx="2985491" cy="2117410"/>
          </a:xfrm>
          <a:custGeom>
            <a:avLst/>
            <a:gdLst/>
            <a:ahLst/>
            <a:cxnLst/>
            <a:rect l="l" t="t" r="r" b="b"/>
            <a:pathLst>
              <a:path w="2985491" h="2120098" extrusionOk="0">
                <a:moveTo>
                  <a:pt x="2641284" y="395128"/>
                </a:moveTo>
                <a:cubicBezTo>
                  <a:pt x="2754592" y="439853"/>
                  <a:pt x="2856114" y="486876"/>
                  <a:pt x="2944660" y="535879"/>
                </a:cubicBezTo>
                <a:lnTo>
                  <a:pt x="2985491" y="560773"/>
                </a:lnTo>
                <a:lnTo>
                  <a:pt x="2516707" y="1693500"/>
                </a:lnTo>
                <a:lnTo>
                  <a:pt x="2399306" y="1734846"/>
                </a:lnTo>
                <a:cubicBezTo>
                  <a:pt x="1799663" y="1928606"/>
                  <a:pt x="960592" y="2067721"/>
                  <a:pt x="2877" y="2119981"/>
                </a:cubicBezTo>
                <a:lnTo>
                  <a:pt x="0" y="2120098"/>
                </a:lnTo>
                <a:lnTo>
                  <a:pt x="877412" y="0"/>
                </a:lnTo>
                <a:lnTo>
                  <a:pt x="1159341" y="36216"/>
                </a:lnTo>
                <a:cubicBezTo>
                  <a:pt x="1754938" y="122496"/>
                  <a:pt x="2263592" y="246046"/>
                  <a:pt x="2641284" y="395128"/>
                </a:cubicBezTo>
                <a:close/>
              </a:path>
            </a:pathLst>
          </a:custGeom>
          <a:noFill/>
          <a:ln w="158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5"/>
          <p:cNvSpPr/>
          <p:nvPr/>
        </p:nvSpPr>
        <p:spPr>
          <a:xfrm rot="-6748946">
            <a:off x="8204203" y="4000556"/>
            <a:ext cx="3753375" cy="1467027"/>
          </a:xfrm>
          <a:custGeom>
            <a:avLst/>
            <a:gdLst/>
            <a:ahLst/>
            <a:cxnLst/>
            <a:rect l="l" t="t" r="r" b="b"/>
            <a:pathLst>
              <a:path w="3758140" h="1467027" extrusionOk="0">
                <a:moveTo>
                  <a:pt x="3758140" y="1467027"/>
                </a:moveTo>
                <a:lnTo>
                  <a:pt x="3356285" y="1450673"/>
                </a:lnTo>
                <a:cubicBezTo>
                  <a:pt x="1440857" y="1346151"/>
                  <a:pt x="0" y="894212"/>
                  <a:pt x="0" y="352532"/>
                </a:cubicBezTo>
                <a:cubicBezTo>
                  <a:pt x="0" y="236458"/>
                  <a:pt x="66162" y="124504"/>
                  <a:pt x="188977" y="19207"/>
                </a:cubicBezTo>
                <a:lnTo>
                  <a:pt x="213349" y="0"/>
                </a:lnTo>
                <a:close/>
              </a:path>
            </a:pathLst>
          </a:custGeom>
          <a:noFill/>
          <a:ln w="158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5"/>
          <p:cNvSpPr/>
          <p:nvPr/>
        </p:nvSpPr>
        <p:spPr>
          <a:xfrm rot="3151054">
            <a:off x="8569386" y="3560043"/>
            <a:ext cx="3675883" cy="1896845"/>
          </a:xfrm>
          <a:custGeom>
            <a:avLst/>
            <a:gdLst/>
            <a:ahLst/>
            <a:cxnLst/>
            <a:rect l="l" t="t" r="r" b="b"/>
            <a:pathLst>
              <a:path w="3680549" h="1896845" extrusionOk="0">
                <a:moveTo>
                  <a:pt x="0" y="0"/>
                </a:moveTo>
                <a:lnTo>
                  <a:pt x="324264" y="13197"/>
                </a:lnTo>
                <a:cubicBezTo>
                  <a:pt x="2239693" y="117717"/>
                  <a:pt x="3680549" y="569656"/>
                  <a:pt x="3680549" y="1111337"/>
                </a:cubicBezTo>
                <a:cubicBezTo>
                  <a:pt x="3680549" y="1382177"/>
                  <a:pt x="3320335" y="1630582"/>
                  <a:pt x="2720692" y="1824342"/>
                </a:cubicBezTo>
                <a:lnTo>
                  <a:pt x="2473586" y="1896845"/>
                </a:lnTo>
                <a:close/>
              </a:path>
            </a:pathLst>
          </a:custGeom>
          <a:noFill/>
          <a:ln w="158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5"/>
          <p:cNvSpPr/>
          <p:nvPr/>
        </p:nvSpPr>
        <p:spPr>
          <a:xfrm rot="-2248946">
            <a:off x="9050107" y="292769"/>
            <a:ext cx="3538923" cy="2050478"/>
          </a:xfrm>
          <a:custGeom>
            <a:avLst/>
            <a:gdLst/>
            <a:ahLst/>
            <a:cxnLst/>
            <a:rect l="l" t="t" r="r" b="b"/>
            <a:pathLst>
              <a:path w="3538923" h="2053081" extrusionOk="0">
                <a:moveTo>
                  <a:pt x="3349946" y="614183"/>
                </a:moveTo>
                <a:cubicBezTo>
                  <a:pt x="3472762" y="719481"/>
                  <a:pt x="3538923" y="831434"/>
                  <a:pt x="3538923" y="947508"/>
                </a:cubicBezTo>
                <a:lnTo>
                  <a:pt x="3529617" y="1003656"/>
                </a:lnTo>
                <a:lnTo>
                  <a:pt x="3270607" y="1341418"/>
                </a:lnTo>
                <a:lnTo>
                  <a:pt x="3146285" y="1421178"/>
                </a:lnTo>
                <a:cubicBezTo>
                  <a:pt x="2592043" y="1737723"/>
                  <a:pt x="1499495" y="1973790"/>
                  <a:pt x="182638" y="2045648"/>
                </a:cubicBezTo>
                <a:lnTo>
                  <a:pt x="0" y="2053081"/>
                </a:lnTo>
                <a:lnTo>
                  <a:pt x="1574385" y="0"/>
                </a:lnTo>
                <a:lnTo>
                  <a:pt x="1685674" y="18029"/>
                </a:lnTo>
                <a:cubicBezTo>
                  <a:pt x="2468357" y="159035"/>
                  <a:pt x="3063375" y="368489"/>
                  <a:pt x="3349946" y="614183"/>
                </a:cubicBezTo>
                <a:close/>
              </a:path>
            </a:pathLst>
          </a:custGeom>
          <a:noFill/>
          <a:ln w="158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5"/>
          <p:cNvSpPr/>
          <p:nvPr/>
        </p:nvSpPr>
        <p:spPr>
          <a:xfrm rot="451054">
            <a:off x="9889520" y="1949802"/>
            <a:ext cx="2407190" cy="2141021"/>
          </a:xfrm>
          <a:custGeom>
            <a:avLst/>
            <a:gdLst/>
            <a:ahLst/>
            <a:cxnLst/>
            <a:rect l="l" t="t" r="r" b="b"/>
            <a:pathLst>
              <a:path w="2407190" h="2143739" extrusionOk="0">
                <a:moveTo>
                  <a:pt x="0" y="0"/>
                </a:moveTo>
                <a:lnTo>
                  <a:pt x="182418" y="12508"/>
                </a:lnTo>
                <a:cubicBezTo>
                  <a:pt x="931015" y="74599"/>
                  <a:pt x="1589900" y="190988"/>
                  <a:pt x="2094283" y="344402"/>
                </a:cubicBezTo>
                <a:lnTo>
                  <a:pt x="2232495" y="389888"/>
                </a:lnTo>
                <a:lnTo>
                  <a:pt x="2407190" y="1713690"/>
                </a:lnTo>
                <a:lnTo>
                  <a:pt x="2239339" y="1775064"/>
                </a:lnTo>
                <a:cubicBezTo>
                  <a:pt x="1802549" y="1923281"/>
                  <a:pt x="1228654" y="2041406"/>
                  <a:pt x="568610" y="2115853"/>
                </a:cubicBezTo>
                <a:lnTo>
                  <a:pt x="282897" y="2143739"/>
                </a:lnTo>
                <a:close/>
              </a:path>
            </a:pathLst>
          </a:custGeom>
          <a:noFill/>
          <a:ln w="158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5"/>
          <p:cNvSpPr/>
          <p:nvPr/>
        </p:nvSpPr>
        <p:spPr>
          <a:xfrm rot="2251054">
            <a:off x="9048975" y="3127067"/>
            <a:ext cx="3539301" cy="2050258"/>
          </a:xfrm>
          <a:custGeom>
            <a:avLst/>
            <a:gdLst/>
            <a:ahLst/>
            <a:cxnLst/>
            <a:rect l="l" t="t" r="r" b="b"/>
            <a:pathLst>
              <a:path w="3539301" h="2052861" extrusionOk="0">
                <a:moveTo>
                  <a:pt x="0" y="0"/>
                </a:moveTo>
                <a:lnTo>
                  <a:pt x="183016" y="7448"/>
                </a:lnTo>
                <a:cubicBezTo>
                  <a:pt x="2098443" y="111969"/>
                  <a:pt x="3539301" y="563908"/>
                  <a:pt x="3539301" y="1105588"/>
                </a:cubicBezTo>
                <a:cubicBezTo>
                  <a:pt x="3539302" y="1492502"/>
                  <a:pt x="2804170" y="1833631"/>
                  <a:pt x="1686053" y="2035067"/>
                </a:cubicBezTo>
                <a:lnTo>
                  <a:pt x="1576216" y="2052861"/>
                </a:lnTo>
                <a:close/>
              </a:path>
            </a:pathLst>
          </a:custGeom>
          <a:noFill/>
          <a:ln w="158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5"/>
          <p:cNvSpPr/>
          <p:nvPr/>
        </p:nvSpPr>
        <p:spPr>
          <a:xfrm rot="-3148946">
            <a:off x="8650372" y="175054"/>
            <a:ext cx="3336426" cy="1862796"/>
          </a:xfrm>
          <a:custGeom>
            <a:avLst/>
            <a:gdLst/>
            <a:ahLst/>
            <a:cxnLst/>
            <a:rect l="l" t="t" r="r" b="b"/>
            <a:pathLst>
              <a:path w="3340662" h="1862796" extrusionOk="0">
                <a:moveTo>
                  <a:pt x="2426102" y="0"/>
                </a:moveTo>
                <a:lnTo>
                  <a:pt x="3340662" y="1191121"/>
                </a:lnTo>
                <a:lnTo>
                  <a:pt x="3287636" y="1225141"/>
                </a:lnTo>
                <a:cubicBezTo>
                  <a:pt x="2733393" y="1541684"/>
                  <a:pt x="1640845" y="1777752"/>
                  <a:pt x="323988" y="1849610"/>
                </a:cubicBezTo>
                <a:lnTo>
                  <a:pt x="0" y="1862796"/>
                </a:lnTo>
                <a:close/>
              </a:path>
            </a:pathLst>
          </a:custGeom>
          <a:noFill/>
          <a:ln w="158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5"/>
          <p:cNvSpPr/>
          <p:nvPr/>
        </p:nvSpPr>
        <p:spPr>
          <a:xfrm rot="-448946">
            <a:off x="9890273" y="1379697"/>
            <a:ext cx="2405919" cy="2141054"/>
          </a:xfrm>
          <a:custGeom>
            <a:avLst/>
            <a:gdLst/>
            <a:ahLst/>
            <a:cxnLst/>
            <a:rect l="l" t="t" r="r" b="b"/>
            <a:pathLst>
              <a:path w="2405919" h="2143772" extrusionOk="0">
                <a:moveTo>
                  <a:pt x="935466" y="75160"/>
                </a:moveTo>
                <a:cubicBezTo>
                  <a:pt x="1508728" y="158204"/>
                  <a:pt x="2001445" y="275776"/>
                  <a:pt x="2374369" y="417409"/>
                </a:cubicBezTo>
                <a:lnTo>
                  <a:pt x="2405919" y="430276"/>
                </a:lnTo>
                <a:lnTo>
                  <a:pt x="2232077" y="1753870"/>
                </a:lnTo>
                <a:lnTo>
                  <a:pt x="2093702" y="1799410"/>
                </a:lnTo>
                <a:cubicBezTo>
                  <a:pt x="1589318" y="1952824"/>
                  <a:pt x="930435" y="2069214"/>
                  <a:pt x="181837" y="2131304"/>
                </a:cubicBezTo>
                <a:lnTo>
                  <a:pt x="0" y="2143772"/>
                </a:lnTo>
                <a:lnTo>
                  <a:pt x="281564" y="0"/>
                </a:lnTo>
                <a:lnTo>
                  <a:pt x="568028" y="27959"/>
                </a:lnTo>
                <a:cubicBezTo>
                  <a:pt x="693750" y="42139"/>
                  <a:pt x="816347" y="57904"/>
                  <a:pt x="935466" y="75160"/>
                </a:cubicBezTo>
                <a:close/>
              </a:path>
            </a:pathLst>
          </a:custGeom>
          <a:noFill/>
          <a:ln w="158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5"/>
          <p:cNvSpPr/>
          <p:nvPr/>
        </p:nvSpPr>
        <p:spPr>
          <a:xfrm>
            <a:off x="4559801" y="2278311"/>
            <a:ext cx="7620000" cy="45662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00000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7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5"/>
          <p:cNvSpPr/>
          <p:nvPr/>
        </p:nvSpPr>
        <p:spPr>
          <a:xfrm>
            <a:off x="6896273" y="-461786"/>
            <a:ext cx="6096000" cy="6088271"/>
          </a:xfrm>
          <a:prstGeom prst="ellipse">
            <a:avLst/>
          </a:prstGeom>
          <a:gradFill>
            <a:gsLst>
              <a:gs pos="0">
                <a:srgbClr val="3366FF"/>
              </a:gs>
              <a:gs pos="100000">
                <a:srgbClr val="3366FF">
                  <a:alpha val="196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7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5"/>
          <p:cNvSpPr/>
          <p:nvPr/>
        </p:nvSpPr>
        <p:spPr>
          <a:xfrm rot="-1800000">
            <a:off x="5981873" y="2049626"/>
            <a:ext cx="7620000" cy="913241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00000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7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5"/>
          <p:cNvSpPr/>
          <p:nvPr/>
        </p:nvSpPr>
        <p:spPr>
          <a:xfrm rot="5400000">
            <a:off x="5986704" y="2277646"/>
            <a:ext cx="7610338" cy="4572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00000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7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5"/>
          <p:cNvSpPr/>
          <p:nvPr/>
        </p:nvSpPr>
        <p:spPr>
          <a:xfrm rot="2700000">
            <a:off x="5986704" y="2049046"/>
            <a:ext cx="7610338" cy="9144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00000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7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5"/>
          <p:cNvSpPr/>
          <p:nvPr/>
        </p:nvSpPr>
        <p:spPr>
          <a:xfrm rot="1800000">
            <a:off x="6058073" y="2277936"/>
            <a:ext cx="7620000" cy="45662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00000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7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5"/>
          <p:cNvSpPr/>
          <p:nvPr/>
        </p:nvSpPr>
        <p:spPr>
          <a:xfrm>
            <a:off x="5772951" y="2239954"/>
            <a:ext cx="7620000" cy="456620"/>
          </a:xfrm>
          <a:prstGeom prst="ellipse">
            <a:avLst/>
          </a:prstGeom>
          <a:gradFill>
            <a:gsLst>
              <a:gs pos="0">
                <a:schemeClr val="lt1"/>
              </a:gs>
              <a:gs pos="65000">
                <a:srgbClr val="7E7E7E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7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p5" descr="https://onwardigo.files.wordpress.com/2016/05/millionaire02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0375" y="372323"/>
            <a:ext cx="10357110" cy="5818488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5"/>
          <p:cNvSpPr/>
          <p:nvPr/>
        </p:nvSpPr>
        <p:spPr>
          <a:xfrm>
            <a:off x="35162" y="4348"/>
            <a:ext cx="10254609" cy="1715494"/>
          </a:xfrm>
          <a:prstGeom prst="rect">
            <a:avLst/>
          </a:prstGeom>
          <a:gradFill>
            <a:gsLst>
              <a:gs pos="0">
                <a:schemeClr val="dk1"/>
              </a:gs>
              <a:gs pos="100000">
                <a:srgbClr val="000000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7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5"/>
          <p:cNvSpPr/>
          <p:nvPr/>
        </p:nvSpPr>
        <p:spPr>
          <a:xfrm>
            <a:off x="0" y="4219654"/>
            <a:ext cx="12192000" cy="174086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7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5"/>
          <p:cNvSpPr/>
          <p:nvPr/>
        </p:nvSpPr>
        <p:spPr>
          <a:xfrm>
            <a:off x="9369122" y="-312605"/>
            <a:ext cx="2904997" cy="6849305"/>
          </a:xfrm>
          <a:prstGeom prst="rect">
            <a:avLst/>
          </a:prstGeom>
          <a:gradFill>
            <a:gsLst>
              <a:gs pos="0">
                <a:srgbClr val="000000">
                  <a:alpha val="784"/>
                </a:srgbClr>
              </a:gs>
              <a:gs pos="4000">
                <a:srgbClr val="000000">
                  <a:alpha val="784"/>
                </a:srgbClr>
              </a:gs>
              <a:gs pos="33000">
                <a:schemeClr val="dk1"/>
              </a:gs>
              <a:gs pos="100000">
                <a:srgbClr val="000000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7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5"/>
          <p:cNvSpPr/>
          <p:nvPr/>
        </p:nvSpPr>
        <p:spPr>
          <a:xfrm>
            <a:off x="10474170" y="5175930"/>
            <a:ext cx="1371600" cy="285388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 w="57150" cap="flat" cmpd="sng">
            <a:solidFill>
              <a:srgbClr val="11112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00"/>
              </a:buClr>
              <a:buSzPts val="2100"/>
            </a:pPr>
            <a:r>
              <a:rPr lang="en-US" sz="1573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$100</a:t>
            </a:r>
            <a:endParaRPr sz="1573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5"/>
          <p:cNvSpPr/>
          <p:nvPr/>
        </p:nvSpPr>
        <p:spPr>
          <a:xfrm>
            <a:off x="10493720" y="3332608"/>
            <a:ext cx="1371600" cy="285388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 w="57150" cap="flat" cmpd="sng">
            <a:solidFill>
              <a:srgbClr val="1111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00"/>
              </a:buClr>
              <a:buSzPts val="2100"/>
            </a:pPr>
            <a:r>
              <a:rPr lang="en-US" sz="1573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$200</a:t>
            </a:r>
            <a:endParaRPr sz="1573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5"/>
          <p:cNvSpPr/>
          <p:nvPr/>
        </p:nvSpPr>
        <p:spPr>
          <a:xfrm>
            <a:off x="10474170" y="4567380"/>
            <a:ext cx="1371600" cy="285388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 w="57150" cap="flat" cmpd="sng">
            <a:solidFill>
              <a:srgbClr val="1111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00"/>
              </a:buClr>
              <a:buSzPts val="2100"/>
            </a:pPr>
            <a:r>
              <a:rPr lang="en-US" sz="1573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$300</a:t>
            </a:r>
            <a:endParaRPr sz="1573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5"/>
          <p:cNvSpPr/>
          <p:nvPr/>
        </p:nvSpPr>
        <p:spPr>
          <a:xfrm>
            <a:off x="10474170" y="4262966"/>
            <a:ext cx="1371600" cy="285388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 w="57150" cap="flat" cmpd="sng">
            <a:solidFill>
              <a:srgbClr val="1111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00"/>
              </a:buClr>
              <a:buSzPts val="2100"/>
            </a:pPr>
            <a:r>
              <a:rPr lang="en-US" sz="1573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$500</a:t>
            </a:r>
            <a:endParaRPr sz="1573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5"/>
          <p:cNvSpPr/>
          <p:nvPr/>
        </p:nvSpPr>
        <p:spPr>
          <a:xfrm>
            <a:off x="10474170" y="3958553"/>
            <a:ext cx="1371600" cy="285388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 w="57150" cap="flat" cmpd="sng">
            <a:solidFill>
              <a:srgbClr val="1111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FF"/>
              </a:buClr>
              <a:buSzPts val="2100"/>
            </a:pPr>
            <a:r>
              <a:rPr lang="en-US" sz="1573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$1,000</a:t>
            </a:r>
            <a:endParaRPr sz="1573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5"/>
          <p:cNvSpPr/>
          <p:nvPr/>
        </p:nvSpPr>
        <p:spPr>
          <a:xfrm>
            <a:off x="10474170" y="3654139"/>
            <a:ext cx="1371600" cy="285388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 w="57150" cap="flat" cmpd="sng">
            <a:solidFill>
              <a:srgbClr val="1111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00"/>
              </a:buClr>
              <a:buSzPts val="2100"/>
            </a:pPr>
            <a:r>
              <a:rPr lang="en-US" sz="1573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$2,000</a:t>
            </a:r>
            <a:endParaRPr sz="1573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5"/>
          <p:cNvSpPr/>
          <p:nvPr/>
        </p:nvSpPr>
        <p:spPr>
          <a:xfrm>
            <a:off x="10493720" y="4856837"/>
            <a:ext cx="1371600" cy="285388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 w="5715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00"/>
              </a:buClr>
              <a:buSzPts val="2100"/>
            </a:pPr>
            <a:r>
              <a:rPr lang="en-US" sz="1573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$4,000</a:t>
            </a:r>
            <a:endParaRPr sz="1573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5"/>
          <p:cNvSpPr/>
          <p:nvPr/>
        </p:nvSpPr>
        <p:spPr>
          <a:xfrm>
            <a:off x="10474170" y="3045312"/>
            <a:ext cx="1371600" cy="285388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00"/>
              </a:buClr>
              <a:buSzPts val="2100"/>
            </a:pPr>
            <a:r>
              <a:rPr lang="en-US" sz="1573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$8,000</a:t>
            </a:r>
            <a:endParaRPr sz="1573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5"/>
          <p:cNvSpPr/>
          <p:nvPr/>
        </p:nvSpPr>
        <p:spPr>
          <a:xfrm>
            <a:off x="10474170" y="2740899"/>
            <a:ext cx="1371600" cy="285388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00"/>
              </a:buClr>
              <a:buSzPts val="2100"/>
            </a:pPr>
            <a:r>
              <a:rPr lang="en-US" sz="1573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$16,000</a:t>
            </a:r>
            <a:endParaRPr sz="1573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5"/>
          <p:cNvSpPr/>
          <p:nvPr/>
        </p:nvSpPr>
        <p:spPr>
          <a:xfrm>
            <a:off x="10474170" y="2436485"/>
            <a:ext cx="1371600" cy="285388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FF"/>
              </a:buClr>
              <a:buSzPts val="2100"/>
            </a:pPr>
            <a:r>
              <a:rPr lang="en-US" sz="1573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$25,000</a:t>
            </a:r>
            <a:endParaRPr sz="1573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5"/>
          <p:cNvSpPr/>
          <p:nvPr/>
        </p:nvSpPr>
        <p:spPr>
          <a:xfrm>
            <a:off x="10474170" y="2132072"/>
            <a:ext cx="1371600" cy="285388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00"/>
              </a:buClr>
              <a:buSzPts val="2100"/>
            </a:pPr>
            <a:r>
              <a:rPr lang="en-US" sz="1573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$50,000</a:t>
            </a:r>
            <a:endParaRPr sz="1573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5"/>
          <p:cNvSpPr/>
          <p:nvPr/>
        </p:nvSpPr>
        <p:spPr>
          <a:xfrm>
            <a:off x="10474170" y="1827658"/>
            <a:ext cx="1371600" cy="285388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00"/>
              </a:buClr>
              <a:buSzPts val="2100"/>
            </a:pPr>
            <a:r>
              <a:rPr lang="en-US" sz="1573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$100,000</a:t>
            </a:r>
            <a:endParaRPr sz="1573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5"/>
          <p:cNvSpPr/>
          <p:nvPr/>
        </p:nvSpPr>
        <p:spPr>
          <a:xfrm>
            <a:off x="10474170" y="1523245"/>
            <a:ext cx="1371600" cy="285388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00"/>
              </a:buClr>
              <a:buSzPts val="2100"/>
            </a:pPr>
            <a:r>
              <a:rPr lang="en-US" sz="1573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$250,000</a:t>
            </a:r>
            <a:endParaRPr sz="1573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5"/>
          <p:cNvSpPr/>
          <p:nvPr/>
        </p:nvSpPr>
        <p:spPr>
          <a:xfrm>
            <a:off x="10474170" y="1218831"/>
            <a:ext cx="1371600" cy="285388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00"/>
              </a:buClr>
              <a:buSzPts val="2100"/>
            </a:pPr>
            <a:r>
              <a:rPr lang="en-US" sz="1573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$500,000</a:t>
            </a:r>
            <a:endParaRPr sz="1573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5"/>
          <p:cNvSpPr/>
          <p:nvPr/>
        </p:nvSpPr>
        <p:spPr>
          <a:xfrm>
            <a:off x="10474170" y="914417"/>
            <a:ext cx="1371600" cy="285388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FF"/>
              </a:buClr>
              <a:buSzPts val="2100"/>
            </a:pPr>
            <a:r>
              <a:rPr lang="en-US" sz="1573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$1,000,000</a:t>
            </a:r>
            <a:endParaRPr sz="1573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5"/>
          <p:cNvSpPr/>
          <p:nvPr/>
        </p:nvSpPr>
        <p:spPr>
          <a:xfrm>
            <a:off x="0" y="5922160"/>
            <a:ext cx="12192000" cy="930681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7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5"/>
          <p:cNvSpPr/>
          <p:nvPr/>
        </p:nvSpPr>
        <p:spPr>
          <a:xfrm>
            <a:off x="-10394" y="15289"/>
            <a:ext cx="2904997" cy="6849305"/>
          </a:xfrm>
          <a:prstGeom prst="rect">
            <a:avLst/>
          </a:prstGeom>
          <a:gradFill>
            <a:gsLst>
              <a:gs pos="0">
                <a:schemeClr val="dk1"/>
              </a:gs>
              <a:gs pos="35000">
                <a:srgbClr val="00000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7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5"/>
          <p:cNvSpPr/>
          <p:nvPr/>
        </p:nvSpPr>
        <p:spPr>
          <a:xfrm>
            <a:off x="573105" y="210462"/>
            <a:ext cx="9611553" cy="1414255"/>
          </a:xfrm>
          <a:prstGeom prst="hexagon">
            <a:avLst>
              <a:gd name="adj" fmla="val 34128"/>
              <a:gd name="vf" fmla="val 115470"/>
            </a:avLst>
          </a:prstGeom>
          <a:gradFill>
            <a:gsLst>
              <a:gs pos="0">
                <a:srgbClr val="0D0D0D"/>
              </a:gs>
              <a:gs pos="35000">
                <a:srgbClr val="0D0D0D"/>
              </a:gs>
              <a:gs pos="100000">
                <a:srgbClr val="161645"/>
              </a:gs>
            </a:gsLst>
            <a:lin ang="5400000" scaled="0"/>
          </a:gradFill>
          <a:ln w="76200" cap="flat" cmpd="sng">
            <a:solidFill>
              <a:srgbClr val="1E4E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FF"/>
              </a:buClr>
              <a:buSzPts val="4400"/>
            </a:pPr>
            <a:r>
              <a:rPr lang="en-US" sz="3296" b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Động vật nào không thuộc nhóm </a:t>
            </a:r>
            <a:endParaRPr sz="1348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>
                <a:srgbClr val="FFFFFF"/>
              </a:buClr>
              <a:buSzPts val="4400"/>
            </a:pPr>
            <a:r>
              <a:rPr lang="en-US" sz="3296" b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lớp bao phủ cơ thể vẩy?</a:t>
            </a:r>
            <a:endParaRPr sz="1348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6" name="Google Shape;186;p5"/>
          <p:cNvSpPr/>
          <p:nvPr/>
        </p:nvSpPr>
        <p:spPr>
          <a:xfrm>
            <a:off x="745768" y="838314"/>
            <a:ext cx="166787" cy="152207"/>
          </a:xfrm>
          <a:prstGeom prst="diamond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798" b="1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87" name="Google Shape;187;p5"/>
          <p:cNvSpPr/>
          <p:nvPr/>
        </p:nvSpPr>
        <p:spPr>
          <a:xfrm>
            <a:off x="5248225" y="4268349"/>
            <a:ext cx="4434840" cy="721397"/>
          </a:xfrm>
          <a:prstGeom prst="hexagon">
            <a:avLst>
              <a:gd name="adj" fmla="val 34150"/>
              <a:gd name="vf" fmla="val 115470"/>
            </a:avLst>
          </a:prstGeom>
          <a:gradFill>
            <a:gsLst>
              <a:gs pos="0">
                <a:srgbClr val="0D0D0D"/>
              </a:gs>
              <a:gs pos="35000">
                <a:srgbClr val="0D0D0D"/>
              </a:gs>
              <a:gs pos="100000">
                <a:srgbClr val="161645"/>
              </a:gs>
            </a:gsLst>
            <a:lin ang="5400000" scaled="0"/>
          </a:gradFill>
          <a:ln w="38100" cap="flat" cmpd="sng">
            <a:solidFill>
              <a:srgbClr val="1E4E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FF"/>
              </a:buClr>
              <a:buSzPts val="4400"/>
            </a:pPr>
            <a:r>
              <a:rPr lang="en-US" sz="3296" b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cua</a:t>
            </a:r>
            <a:endParaRPr sz="3296" b="1">
              <a:solidFill>
                <a:srgbClr val="FFFFFF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88" name="Google Shape;188;p5"/>
          <p:cNvSpPr/>
          <p:nvPr/>
        </p:nvSpPr>
        <p:spPr>
          <a:xfrm>
            <a:off x="5262111" y="5037617"/>
            <a:ext cx="4437413" cy="721397"/>
          </a:xfrm>
          <a:prstGeom prst="hexagon">
            <a:avLst>
              <a:gd name="adj" fmla="val 34150"/>
              <a:gd name="vf" fmla="val 115470"/>
            </a:avLst>
          </a:prstGeom>
          <a:gradFill>
            <a:gsLst>
              <a:gs pos="0">
                <a:srgbClr val="0D0D0D"/>
              </a:gs>
              <a:gs pos="35000">
                <a:srgbClr val="0D0D0D"/>
              </a:gs>
              <a:gs pos="100000">
                <a:srgbClr val="161645"/>
              </a:gs>
            </a:gsLst>
            <a:lin ang="5400000" scaled="0"/>
          </a:gradFill>
          <a:ln w="38100" cap="flat" cmpd="sng">
            <a:solidFill>
              <a:srgbClr val="1E4E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FF"/>
              </a:buClr>
              <a:buSzPts val="4400"/>
            </a:pPr>
            <a:r>
              <a:rPr lang="en-US" sz="3296" b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tôm</a:t>
            </a:r>
            <a:endParaRPr sz="3296" b="1">
              <a:solidFill>
                <a:srgbClr val="FFFFFF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89" name="Google Shape;189;p5"/>
          <p:cNvSpPr/>
          <p:nvPr/>
        </p:nvSpPr>
        <p:spPr>
          <a:xfrm>
            <a:off x="745849" y="5055186"/>
            <a:ext cx="4437414" cy="721397"/>
          </a:xfrm>
          <a:prstGeom prst="hexagon">
            <a:avLst>
              <a:gd name="adj" fmla="val 34150"/>
              <a:gd name="vf" fmla="val 115470"/>
            </a:avLst>
          </a:prstGeom>
          <a:gradFill>
            <a:gsLst>
              <a:gs pos="0">
                <a:srgbClr val="0D0D0D"/>
              </a:gs>
              <a:gs pos="35000">
                <a:srgbClr val="0D0D0D"/>
              </a:gs>
              <a:gs pos="100000">
                <a:srgbClr val="161645"/>
              </a:gs>
            </a:gsLst>
            <a:lin ang="5400000" scaled="0"/>
          </a:gradFill>
          <a:ln w="38100" cap="flat" cmpd="sng">
            <a:solidFill>
              <a:srgbClr val="1E4E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FF"/>
              </a:buClr>
              <a:buSzPts val="4400"/>
            </a:pPr>
            <a:r>
              <a:rPr lang="en-US" sz="3296" b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mèo</a:t>
            </a:r>
            <a:endParaRPr sz="3296" b="1">
              <a:solidFill>
                <a:srgbClr val="FFFFFF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90" name="Google Shape;190;p5"/>
          <p:cNvSpPr/>
          <p:nvPr/>
        </p:nvSpPr>
        <p:spPr>
          <a:xfrm>
            <a:off x="722461" y="4342244"/>
            <a:ext cx="4437413" cy="721397"/>
          </a:xfrm>
          <a:prstGeom prst="hexagon">
            <a:avLst>
              <a:gd name="adj" fmla="val 34150"/>
              <a:gd name="vf" fmla="val 115470"/>
            </a:avLst>
          </a:prstGeom>
          <a:gradFill>
            <a:gsLst>
              <a:gs pos="0">
                <a:srgbClr val="0D0D0D"/>
              </a:gs>
              <a:gs pos="35000">
                <a:srgbClr val="0D0D0D"/>
              </a:gs>
              <a:gs pos="100000">
                <a:srgbClr val="161645"/>
              </a:gs>
            </a:gsLst>
            <a:lin ang="5400000" scaled="0"/>
          </a:gradFill>
          <a:ln w="38100" cap="flat" cmpd="sng">
            <a:solidFill>
              <a:srgbClr val="1E4E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FF"/>
              </a:buClr>
              <a:buSzPts val="4400"/>
            </a:pPr>
            <a:r>
              <a:rPr lang="en-US" sz="3296" b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cá</a:t>
            </a:r>
            <a:endParaRPr sz="3296" b="1">
              <a:solidFill>
                <a:srgbClr val="FFFFFF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91" name="Google Shape;191;p5"/>
          <p:cNvSpPr/>
          <p:nvPr/>
        </p:nvSpPr>
        <p:spPr>
          <a:xfrm>
            <a:off x="5378576" y="4655185"/>
            <a:ext cx="117475" cy="117326"/>
          </a:xfrm>
          <a:prstGeom prst="diamond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274189" tIns="45692" rIns="91384" bIns="45692" anchor="ctr" anchorCtr="0">
            <a:noAutofit/>
          </a:bodyPr>
          <a:lstStyle/>
          <a:p>
            <a:pPr>
              <a:buClr>
                <a:srgbClr val="FFFFFF"/>
              </a:buClr>
              <a:buSzPts val="4400"/>
            </a:pPr>
            <a:r>
              <a:rPr lang="en-US" sz="3296" b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B</a:t>
            </a:r>
            <a:endParaRPr sz="1348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2" name="Google Shape;192;p5"/>
          <p:cNvSpPr/>
          <p:nvPr/>
        </p:nvSpPr>
        <p:spPr>
          <a:xfrm>
            <a:off x="5395295" y="5429618"/>
            <a:ext cx="117475" cy="117326"/>
          </a:xfrm>
          <a:prstGeom prst="diamond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274189" tIns="45692" rIns="91384" bIns="45692" anchor="ctr" anchorCtr="0">
            <a:noAutofit/>
          </a:bodyPr>
          <a:lstStyle/>
          <a:p>
            <a:pPr>
              <a:buClr>
                <a:srgbClr val="FFFFFF"/>
              </a:buClr>
              <a:buSzPts val="4400"/>
            </a:pPr>
            <a:r>
              <a:rPr lang="en-US" sz="3296" b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</a:t>
            </a:r>
            <a:endParaRPr sz="1348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5"/>
          <p:cNvSpPr/>
          <p:nvPr/>
        </p:nvSpPr>
        <p:spPr>
          <a:xfrm>
            <a:off x="917908" y="4633005"/>
            <a:ext cx="117475" cy="117326"/>
          </a:xfrm>
          <a:prstGeom prst="diamond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274189" tIns="45692" rIns="91384" bIns="45692" anchor="ctr" anchorCtr="0">
            <a:noAutofit/>
          </a:bodyPr>
          <a:lstStyle/>
          <a:p>
            <a:pPr>
              <a:buClr>
                <a:srgbClr val="FFFFFF"/>
              </a:buClr>
              <a:buSzPts val="4400"/>
            </a:pPr>
            <a:r>
              <a:rPr lang="en-US" sz="3296" b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A</a:t>
            </a:r>
            <a:endParaRPr sz="1348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" name="Google Shape;194;p5"/>
          <p:cNvSpPr/>
          <p:nvPr/>
        </p:nvSpPr>
        <p:spPr>
          <a:xfrm>
            <a:off x="834515" y="5429618"/>
            <a:ext cx="117475" cy="117326"/>
          </a:xfrm>
          <a:prstGeom prst="diamond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274189" tIns="45692" rIns="91384" bIns="45692" anchor="ctr" anchorCtr="0">
            <a:noAutofit/>
          </a:bodyPr>
          <a:lstStyle/>
          <a:p>
            <a:pPr>
              <a:buClr>
                <a:srgbClr val="FFFFFF"/>
              </a:buClr>
              <a:buSzPts val="4400"/>
            </a:pPr>
            <a:r>
              <a:rPr lang="en-US" sz="3296" b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</a:t>
            </a:r>
            <a:endParaRPr sz="1348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" name="Google Shape;195;p5"/>
          <p:cNvSpPr/>
          <p:nvPr/>
        </p:nvSpPr>
        <p:spPr>
          <a:xfrm>
            <a:off x="4057407" y="6575142"/>
            <a:ext cx="2514600" cy="273972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000000">
                  <a:alpha val="784"/>
                </a:srgbClr>
              </a:gs>
              <a:gs pos="65000">
                <a:srgbClr val="000000">
                  <a:alpha val="784"/>
                </a:srgbClr>
              </a:gs>
              <a:gs pos="95000">
                <a:srgbClr val="385623"/>
              </a:gs>
              <a:gs pos="100000">
                <a:srgbClr val="385623"/>
              </a:gs>
            </a:gsLst>
            <a:path path="circle">
              <a:fillToRect l="50000" t="50000" r="50000" b="50000"/>
            </a:path>
            <a:tileRect/>
          </a:gradFill>
          <a:ln w="25400" cap="flat" cmpd="sng">
            <a:solidFill>
              <a:srgbClr val="3366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1">
            <a:noAutofit/>
          </a:bodyPr>
          <a:lstStyle/>
          <a:p>
            <a:pPr algn="ctr">
              <a:buClr>
                <a:srgbClr val="FFFFFF"/>
              </a:buClr>
              <a:buSzPts val="2400"/>
            </a:pPr>
            <a:r>
              <a:rPr lang="en-US" sz="1798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Bắt đầu </a:t>
            </a:r>
            <a:endParaRPr sz="1798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Google Shape;196;p5"/>
          <p:cNvPicPr preferRelativeResize="0"/>
          <p:nvPr/>
        </p:nvPicPr>
        <p:blipFill rotWithShape="1">
          <a:blip r:embed="rId4">
            <a:alphaModFix/>
          </a:blip>
          <a:srcRect l="21738" r="21800"/>
          <a:stretch/>
        </p:blipFill>
        <p:spPr>
          <a:xfrm>
            <a:off x="10506310" y="5547299"/>
            <a:ext cx="1385454" cy="1291722"/>
          </a:xfrm>
          <a:prstGeom prst="flowChartConnector">
            <a:avLst/>
          </a:prstGeom>
          <a:noFill/>
          <a:ln>
            <a:noFill/>
          </a:ln>
        </p:spPr>
      </p:pic>
      <p:pic>
        <p:nvPicPr>
          <p:cNvPr id="197" name="Google Shape;197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729228" y="7167475"/>
            <a:ext cx="372410" cy="371938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dk1"/>
            </a:outerShdw>
          </a:effectLst>
        </p:spPr>
      </p:pic>
      <p:sp>
        <p:nvSpPr>
          <p:cNvPr id="198" name="Google Shape;198;p5"/>
          <p:cNvSpPr/>
          <p:nvPr/>
        </p:nvSpPr>
        <p:spPr>
          <a:xfrm>
            <a:off x="4031790" y="5860004"/>
            <a:ext cx="1018320" cy="567003"/>
          </a:xfrm>
          <a:prstGeom prst="ellipse">
            <a:avLst/>
          </a:prstGeom>
          <a:solidFill>
            <a:schemeClr val="dk1"/>
          </a:solidFill>
          <a:ln w="28575" cap="flat" cmpd="sng">
            <a:solidFill>
              <a:srgbClr val="3366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1">
            <a:noAutofit/>
          </a:bodyPr>
          <a:lstStyle/>
          <a:p>
            <a:pPr algn="ctr">
              <a:buClr>
                <a:srgbClr val="FFFFFF"/>
              </a:buClr>
              <a:buSzPts val="2700"/>
            </a:pPr>
            <a:r>
              <a:rPr lang="en-US" sz="2022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50/50</a:t>
            </a:r>
            <a:endParaRPr sz="2022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9" name="Google Shape;199;p5"/>
          <p:cNvGrpSpPr/>
          <p:nvPr/>
        </p:nvGrpSpPr>
        <p:grpSpPr>
          <a:xfrm>
            <a:off x="5605406" y="5915652"/>
            <a:ext cx="925226" cy="544528"/>
            <a:chOff x="5605406" y="5918808"/>
            <a:chExt cx="925226" cy="545219"/>
          </a:xfrm>
        </p:grpSpPr>
        <p:sp>
          <p:nvSpPr>
            <p:cNvPr id="200" name="Google Shape;200;p5"/>
            <p:cNvSpPr/>
            <p:nvPr/>
          </p:nvSpPr>
          <p:spPr>
            <a:xfrm>
              <a:off x="5605406" y="5918808"/>
              <a:ext cx="925226" cy="481491"/>
            </a:xfrm>
            <a:prstGeom prst="ellipse">
              <a:avLst/>
            </a:prstGeom>
            <a:solidFill>
              <a:schemeClr val="dk1"/>
            </a:solidFill>
            <a:ln w="28575" cap="flat" cmpd="sng">
              <a:solidFill>
                <a:srgbClr val="3366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482" tIns="34232" rIns="68482" bIns="34232" anchor="ctr" anchorCtr="1">
              <a:noAutofit/>
            </a:bodyPr>
            <a:lstStyle/>
            <a:p>
              <a:pPr algn="ctr">
                <a:buClr>
                  <a:schemeClr val="lt1"/>
                </a:buClr>
                <a:buSzPts val="5300"/>
              </a:pPr>
              <a:endParaRPr sz="397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01" name="Google Shape;201;p5" descr="Group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833296" y="5923838"/>
              <a:ext cx="540189" cy="54018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6"/>
          <p:cNvSpPr/>
          <p:nvPr/>
        </p:nvSpPr>
        <p:spPr>
          <a:xfrm>
            <a:off x="8311479" y="700622"/>
            <a:ext cx="1853887" cy="475379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FF"/>
              </a:buClr>
              <a:buSzPts val="2400"/>
            </a:pPr>
            <a:r>
              <a:rPr lang="en-US" sz="179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 Select</a:t>
            </a:r>
            <a:endParaRPr sz="1348"/>
          </a:p>
        </p:txBody>
      </p:sp>
      <p:sp>
        <p:nvSpPr>
          <p:cNvPr id="208" name="Google Shape;208;p6"/>
          <p:cNvSpPr/>
          <p:nvPr/>
        </p:nvSpPr>
        <p:spPr>
          <a:xfrm>
            <a:off x="8313318" y="1900102"/>
            <a:ext cx="1853887" cy="475379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FF"/>
              </a:buClr>
              <a:buSzPts val="2400"/>
            </a:pPr>
            <a:r>
              <a:rPr lang="en-US" sz="179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 Wrong</a:t>
            </a:r>
            <a:endParaRPr sz="1348"/>
          </a:p>
        </p:txBody>
      </p:sp>
      <p:sp>
        <p:nvSpPr>
          <p:cNvPr id="209" name="Google Shape;209;p6"/>
          <p:cNvSpPr/>
          <p:nvPr/>
        </p:nvSpPr>
        <p:spPr>
          <a:xfrm>
            <a:off x="8322551" y="1310942"/>
            <a:ext cx="1853887" cy="475379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FF"/>
              </a:buClr>
              <a:buSzPts val="2400"/>
            </a:pPr>
            <a:r>
              <a:rPr lang="en-US" sz="179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 Right</a:t>
            </a:r>
            <a:endParaRPr sz="1348"/>
          </a:p>
        </p:txBody>
      </p:sp>
      <p:sp>
        <p:nvSpPr>
          <p:cNvPr id="210" name="Google Shape;210;p6"/>
          <p:cNvSpPr/>
          <p:nvPr/>
        </p:nvSpPr>
        <p:spPr>
          <a:xfrm>
            <a:off x="10040099" y="1659696"/>
            <a:ext cx="2162297" cy="2146359"/>
          </a:xfrm>
          <a:custGeom>
            <a:avLst/>
            <a:gdLst/>
            <a:ahLst/>
            <a:cxnLst/>
            <a:rect l="l" t="t" r="r" b="b"/>
            <a:pathLst>
              <a:path w="2162297" h="2149084" extrusionOk="0">
                <a:moveTo>
                  <a:pt x="0" y="0"/>
                </a:moveTo>
                <a:lnTo>
                  <a:pt x="58675" y="4023"/>
                </a:lnTo>
                <a:cubicBezTo>
                  <a:pt x="807273" y="66114"/>
                  <a:pt x="1466156" y="182504"/>
                  <a:pt x="1970540" y="335917"/>
                </a:cubicBezTo>
                <a:lnTo>
                  <a:pt x="2162297" y="399025"/>
                </a:lnTo>
                <a:lnTo>
                  <a:pt x="2162297" y="1750060"/>
                </a:lnTo>
                <a:lnTo>
                  <a:pt x="1970540" y="1813168"/>
                </a:lnTo>
                <a:cubicBezTo>
                  <a:pt x="1466156" y="1966581"/>
                  <a:pt x="807273" y="2082971"/>
                  <a:pt x="58675" y="2145061"/>
                </a:cubicBezTo>
                <a:lnTo>
                  <a:pt x="0" y="2149084"/>
                </a:lnTo>
                <a:close/>
              </a:path>
            </a:pathLst>
          </a:custGeom>
          <a:noFill/>
          <a:ln w="1587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6"/>
          <p:cNvSpPr/>
          <p:nvPr/>
        </p:nvSpPr>
        <p:spPr>
          <a:xfrm rot="-2700000">
            <a:off x="8812502" y="149812"/>
            <a:ext cx="3566757" cy="1992243"/>
          </a:xfrm>
          <a:custGeom>
            <a:avLst/>
            <a:gdLst/>
            <a:ahLst/>
            <a:cxnLst/>
            <a:rect l="l" t="t" r="r" b="b"/>
            <a:pathLst>
              <a:path w="3566757" h="1994772" extrusionOk="0">
                <a:moveTo>
                  <a:pt x="2664641" y="172809"/>
                </a:moveTo>
                <a:lnTo>
                  <a:pt x="3566757" y="1074925"/>
                </a:lnTo>
                <a:lnTo>
                  <a:pt x="3562217" y="1083999"/>
                </a:lnTo>
                <a:cubicBezTo>
                  <a:pt x="3260241" y="1534816"/>
                  <a:pt x="1947584" y="1892264"/>
                  <a:pt x="271585" y="1983719"/>
                </a:cubicBezTo>
                <a:lnTo>
                  <a:pt x="0" y="1994772"/>
                </a:lnTo>
                <a:lnTo>
                  <a:pt x="1994772" y="0"/>
                </a:lnTo>
                <a:lnTo>
                  <a:pt x="2098215" y="20628"/>
                </a:lnTo>
                <a:cubicBezTo>
                  <a:pt x="2266890" y="57749"/>
                  <a:pt x="2424521" y="98310"/>
                  <a:pt x="2569599" y="141910"/>
                </a:cubicBezTo>
                <a:close/>
              </a:path>
            </a:pathLst>
          </a:custGeom>
          <a:noFill/>
          <a:ln w="1587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6"/>
          <p:cNvSpPr/>
          <p:nvPr/>
        </p:nvSpPr>
        <p:spPr>
          <a:xfrm rot="-8100000">
            <a:off x="8805850" y="3344007"/>
            <a:ext cx="3623271" cy="1994772"/>
          </a:xfrm>
          <a:custGeom>
            <a:avLst/>
            <a:gdLst/>
            <a:ahLst/>
            <a:cxnLst/>
            <a:rect l="l" t="t" r="r" b="b"/>
            <a:pathLst>
              <a:path w="3627871" h="1994772" extrusionOk="0">
                <a:moveTo>
                  <a:pt x="3627871" y="1994772"/>
                </a:moveTo>
                <a:lnTo>
                  <a:pt x="3356285" y="1983719"/>
                </a:lnTo>
                <a:cubicBezTo>
                  <a:pt x="1440858" y="1879198"/>
                  <a:pt x="0" y="1427259"/>
                  <a:pt x="0" y="885579"/>
                </a:cubicBezTo>
                <a:cubicBezTo>
                  <a:pt x="0" y="537356"/>
                  <a:pt x="595457" y="226220"/>
                  <a:pt x="1529655" y="20628"/>
                </a:cubicBezTo>
                <a:lnTo>
                  <a:pt x="1633099" y="0"/>
                </a:lnTo>
                <a:close/>
              </a:path>
            </a:pathLst>
          </a:custGeom>
          <a:noFill/>
          <a:ln w="1587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6"/>
          <p:cNvSpPr/>
          <p:nvPr/>
        </p:nvSpPr>
        <p:spPr>
          <a:xfrm rot="1800000">
            <a:off x="9294675" y="2834180"/>
            <a:ext cx="3308377" cy="2092558"/>
          </a:xfrm>
          <a:custGeom>
            <a:avLst/>
            <a:gdLst/>
            <a:ahLst/>
            <a:cxnLst/>
            <a:rect l="l" t="t" r="r" b="b"/>
            <a:pathLst>
              <a:path w="3308377" h="2095215" extrusionOk="0">
                <a:moveTo>
                  <a:pt x="0" y="0"/>
                </a:moveTo>
                <a:lnTo>
                  <a:pt x="108099" y="4399"/>
                </a:lnTo>
                <a:cubicBezTo>
                  <a:pt x="1185527" y="63192"/>
                  <a:pt x="2112799" y="231910"/>
                  <a:pt x="2717934" y="464693"/>
                </a:cubicBezTo>
                <a:lnTo>
                  <a:pt x="2780269" y="490970"/>
                </a:lnTo>
                <a:lnTo>
                  <a:pt x="3308377" y="1405680"/>
                </a:lnTo>
                <a:lnTo>
                  <a:pt x="3304925" y="1409403"/>
                </a:lnTo>
                <a:cubicBezTo>
                  <a:pt x="2993330" y="1701972"/>
                  <a:pt x="2247297" y="1945803"/>
                  <a:pt x="1264563" y="2088164"/>
                </a:cubicBezTo>
                <a:lnTo>
                  <a:pt x="1209673" y="2095215"/>
                </a:lnTo>
                <a:close/>
              </a:path>
            </a:pathLst>
          </a:custGeom>
          <a:noFill/>
          <a:ln w="1587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6"/>
          <p:cNvSpPr/>
          <p:nvPr/>
        </p:nvSpPr>
        <p:spPr>
          <a:xfrm rot="-3600000">
            <a:off x="8622203" y="440556"/>
            <a:ext cx="3111954" cy="1480082"/>
          </a:xfrm>
          <a:custGeom>
            <a:avLst/>
            <a:gdLst/>
            <a:ahLst/>
            <a:cxnLst/>
            <a:rect l="l" t="t" r="r" b="b"/>
            <a:pathLst>
              <a:path w="3115904" h="1480082" extrusionOk="0">
                <a:moveTo>
                  <a:pt x="2563579" y="0"/>
                </a:moveTo>
                <a:lnTo>
                  <a:pt x="3115904" y="956656"/>
                </a:lnTo>
                <a:lnTo>
                  <a:pt x="3004219" y="1003738"/>
                </a:lnTo>
                <a:cubicBezTo>
                  <a:pt x="2399083" y="1236520"/>
                  <a:pt x="1471812" y="1405239"/>
                  <a:pt x="394384" y="1464032"/>
                </a:cubicBezTo>
                <a:lnTo>
                  <a:pt x="0" y="1480082"/>
                </a:lnTo>
                <a:close/>
              </a:path>
            </a:pathLst>
          </a:custGeom>
          <a:noFill/>
          <a:ln w="1587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6"/>
          <p:cNvSpPr/>
          <p:nvPr/>
        </p:nvSpPr>
        <p:spPr>
          <a:xfrm rot="-900000">
            <a:off x="9717894" y="1098601"/>
            <a:ext cx="2683222" cy="2133829"/>
          </a:xfrm>
          <a:custGeom>
            <a:avLst/>
            <a:gdLst/>
            <a:ahLst/>
            <a:cxnLst/>
            <a:rect l="l" t="t" r="r" b="b"/>
            <a:pathLst>
              <a:path w="2683222" h="2136538" extrusionOk="0">
                <a:moveTo>
                  <a:pt x="2031475" y="252215"/>
                </a:moveTo>
                <a:cubicBezTo>
                  <a:pt x="2269185" y="315605"/>
                  <a:pt x="2478556" y="386551"/>
                  <a:pt x="2654086" y="463587"/>
                </a:cubicBezTo>
                <a:lnTo>
                  <a:pt x="2683222" y="477099"/>
                </a:lnTo>
                <a:lnTo>
                  <a:pt x="2344034" y="1742968"/>
                </a:lnTo>
                <a:lnTo>
                  <a:pt x="2221040" y="1783445"/>
                </a:lnTo>
                <a:cubicBezTo>
                  <a:pt x="1716658" y="1936859"/>
                  <a:pt x="1057774" y="2053249"/>
                  <a:pt x="309176" y="2115339"/>
                </a:cubicBezTo>
                <a:lnTo>
                  <a:pt x="0" y="2136538"/>
                </a:lnTo>
                <a:lnTo>
                  <a:pt x="572484" y="0"/>
                </a:lnTo>
                <a:lnTo>
                  <a:pt x="695368" y="11994"/>
                </a:lnTo>
                <a:cubicBezTo>
                  <a:pt x="1198259" y="68716"/>
                  <a:pt x="1651139" y="150792"/>
                  <a:pt x="2031475" y="252215"/>
                </a:cubicBezTo>
                <a:close/>
              </a:path>
            </a:pathLst>
          </a:custGeom>
          <a:noFill/>
          <a:ln w="1587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6"/>
          <p:cNvSpPr/>
          <p:nvPr/>
        </p:nvSpPr>
        <p:spPr>
          <a:xfrm rot="-6300000">
            <a:off x="8172897" y="4304367"/>
            <a:ext cx="3734399" cy="1001900"/>
          </a:xfrm>
          <a:custGeom>
            <a:avLst/>
            <a:gdLst/>
            <a:ahLst/>
            <a:cxnLst/>
            <a:rect l="l" t="t" r="r" b="b"/>
            <a:pathLst>
              <a:path w="3739140" h="1001900" extrusionOk="0">
                <a:moveTo>
                  <a:pt x="3739140" y="1001900"/>
                </a:moveTo>
                <a:lnTo>
                  <a:pt x="3335132" y="985458"/>
                </a:lnTo>
                <a:cubicBezTo>
                  <a:pt x="1556520" y="888403"/>
                  <a:pt x="187105" y="491788"/>
                  <a:pt x="549" y="1925"/>
                </a:cubicBezTo>
                <a:lnTo>
                  <a:pt x="0" y="0"/>
                </a:lnTo>
                <a:close/>
              </a:path>
            </a:pathLst>
          </a:custGeom>
          <a:noFill/>
          <a:ln w="1587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6"/>
          <p:cNvSpPr/>
          <p:nvPr/>
        </p:nvSpPr>
        <p:spPr>
          <a:xfrm rot="900000">
            <a:off x="9717897" y="2233314"/>
            <a:ext cx="2683180" cy="2133829"/>
          </a:xfrm>
          <a:custGeom>
            <a:avLst/>
            <a:gdLst/>
            <a:ahLst/>
            <a:cxnLst/>
            <a:rect l="l" t="t" r="r" b="b"/>
            <a:pathLst>
              <a:path w="2683180" h="2136538" extrusionOk="0">
                <a:moveTo>
                  <a:pt x="0" y="0"/>
                </a:moveTo>
                <a:lnTo>
                  <a:pt x="309175" y="21199"/>
                </a:lnTo>
                <a:cubicBezTo>
                  <a:pt x="1057773" y="83290"/>
                  <a:pt x="1716657" y="199680"/>
                  <a:pt x="2221040" y="353093"/>
                </a:cubicBezTo>
                <a:lnTo>
                  <a:pt x="2344031" y="393570"/>
                </a:lnTo>
                <a:lnTo>
                  <a:pt x="2683180" y="1659291"/>
                </a:lnTo>
                <a:lnTo>
                  <a:pt x="2544749" y="1718432"/>
                </a:lnTo>
                <a:cubicBezTo>
                  <a:pt x="2091518" y="1897330"/>
                  <a:pt x="1449703" y="2039462"/>
                  <a:pt x="695367" y="2124544"/>
                </a:cubicBezTo>
                <a:lnTo>
                  <a:pt x="572483" y="2136538"/>
                </a:lnTo>
                <a:close/>
              </a:path>
            </a:pathLst>
          </a:custGeom>
          <a:noFill/>
          <a:ln w="1587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6"/>
          <p:cNvSpPr/>
          <p:nvPr/>
        </p:nvSpPr>
        <p:spPr>
          <a:xfrm rot="-4500000">
            <a:off x="8726410" y="881011"/>
            <a:ext cx="2650289" cy="687323"/>
          </a:xfrm>
          <a:custGeom>
            <a:avLst/>
            <a:gdLst/>
            <a:ahLst/>
            <a:cxnLst/>
            <a:rect l="l" t="t" r="r" b="b"/>
            <a:pathLst>
              <a:path w="2653654" h="687323" extrusionOk="0">
                <a:moveTo>
                  <a:pt x="2565124" y="0"/>
                </a:moveTo>
                <a:lnTo>
                  <a:pt x="2653654" y="330399"/>
                </a:lnTo>
                <a:lnTo>
                  <a:pt x="2438681" y="388760"/>
                </a:lnTo>
                <a:cubicBezTo>
                  <a:pt x="1881971" y="528621"/>
                  <a:pt x="1182151" y="628420"/>
                  <a:pt x="404008" y="670881"/>
                </a:cubicBezTo>
                <a:lnTo>
                  <a:pt x="0" y="687323"/>
                </a:lnTo>
                <a:close/>
              </a:path>
            </a:pathLst>
          </a:custGeom>
          <a:noFill/>
          <a:ln w="1587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6"/>
          <p:cNvSpPr/>
          <p:nvPr/>
        </p:nvSpPr>
        <p:spPr>
          <a:xfrm rot="-1800000">
            <a:off x="9294696" y="539085"/>
            <a:ext cx="3308085" cy="2092559"/>
          </a:xfrm>
          <a:custGeom>
            <a:avLst/>
            <a:gdLst/>
            <a:ahLst/>
            <a:cxnLst/>
            <a:rect l="l" t="t" r="r" b="b"/>
            <a:pathLst>
              <a:path w="3308085" h="2095216" extrusionOk="0">
                <a:moveTo>
                  <a:pt x="3134059" y="556366"/>
                </a:moveTo>
                <a:cubicBezTo>
                  <a:pt x="3187236" y="589892"/>
                  <a:pt x="3234469" y="624252"/>
                  <a:pt x="3275407" y="659351"/>
                </a:cubicBezTo>
                <a:lnTo>
                  <a:pt x="3308085" y="690037"/>
                </a:lnTo>
                <a:lnTo>
                  <a:pt x="2780266" y="1604247"/>
                </a:lnTo>
                <a:lnTo>
                  <a:pt x="2717935" y="1630523"/>
                </a:lnTo>
                <a:cubicBezTo>
                  <a:pt x="2112800" y="1863306"/>
                  <a:pt x="1185529" y="2032024"/>
                  <a:pt x="108101" y="2090817"/>
                </a:cubicBezTo>
                <a:lnTo>
                  <a:pt x="0" y="2095216"/>
                </a:lnTo>
                <a:lnTo>
                  <a:pt x="1209673" y="0"/>
                </a:lnTo>
                <a:lnTo>
                  <a:pt x="1264564" y="7051"/>
                </a:lnTo>
                <a:cubicBezTo>
                  <a:pt x="2098399" y="127842"/>
                  <a:pt x="2761827" y="321684"/>
                  <a:pt x="3134059" y="556366"/>
                </a:cubicBezTo>
                <a:close/>
              </a:path>
            </a:pathLst>
          </a:custGeom>
          <a:noFill/>
          <a:ln w="1587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6"/>
          <p:cNvSpPr/>
          <p:nvPr/>
        </p:nvSpPr>
        <p:spPr>
          <a:xfrm rot="-7200000">
            <a:off x="8349257" y="3753338"/>
            <a:ext cx="3745913" cy="1744872"/>
          </a:xfrm>
          <a:custGeom>
            <a:avLst/>
            <a:gdLst/>
            <a:ahLst/>
            <a:cxnLst/>
            <a:rect l="l" t="t" r="r" b="b"/>
            <a:pathLst>
              <a:path w="3750669" h="1744872" extrusionOk="0">
                <a:moveTo>
                  <a:pt x="3750669" y="1744872"/>
                </a:moveTo>
                <a:lnTo>
                  <a:pt x="3356285" y="1728822"/>
                </a:lnTo>
                <a:cubicBezTo>
                  <a:pt x="1440857" y="1624301"/>
                  <a:pt x="0" y="1172361"/>
                  <a:pt x="0" y="630681"/>
                </a:cubicBezTo>
                <a:cubicBezTo>
                  <a:pt x="0" y="398532"/>
                  <a:pt x="264647" y="182867"/>
                  <a:pt x="717878" y="3969"/>
                </a:cubicBezTo>
                <a:lnTo>
                  <a:pt x="728462" y="0"/>
                </a:lnTo>
                <a:close/>
              </a:path>
            </a:pathLst>
          </a:custGeom>
          <a:noFill/>
          <a:ln w="1587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6"/>
          <p:cNvSpPr/>
          <p:nvPr/>
        </p:nvSpPr>
        <p:spPr>
          <a:xfrm rot="1351054">
            <a:off x="9520286" y="2534644"/>
            <a:ext cx="2987204" cy="2117300"/>
          </a:xfrm>
          <a:custGeom>
            <a:avLst/>
            <a:gdLst/>
            <a:ahLst/>
            <a:cxnLst/>
            <a:rect l="l" t="t" r="r" b="b"/>
            <a:pathLst>
              <a:path w="2987204" h="2119988" extrusionOk="0">
                <a:moveTo>
                  <a:pt x="0" y="0"/>
                </a:moveTo>
                <a:lnTo>
                  <a:pt x="3344" y="136"/>
                </a:lnTo>
                <a:cubicBezTo>
                  <a:pt x="961058" y="52396"/>
                  <a:pt x="1800130" y="191511"/>
                  <a:pt x="2399772" y="385271"/>
                </a:cubicBezTo>
                <a:lnTo>
                  <a:pt x="2517691" y="426800"/>
                </a:lnTo>
                <a:lnTo>
                  <a:pt x="2987204" y="1559324"/>
                </a:lnTo>
                <a:lnTo>
                  <a:pt x="2888106" y="1614605"/>
                </a:lnTo>
                <a:cubicBezTo>
                  <a:pt x="2500765" y="1813283"/>
                  <a:pt x="1896859" y="1977130"/>
                  <a:pt x="1159808" y="2083901"/>
                </a:cubicBezTo>
                <a:lnTo>
                  <a:pt x="878889" y="2119988"/>
                </a:lnTo>
                <a:close/>
              </a:path>
            </a:pathLst>
          </a:custGeom>
          <a:noFill/>
          <a:ln w="158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6"/>
          <p:cNvSpPr/>
          <p:nvPr/>
        </p:nvSpPr>
        <p:spPr>
          <a:xfrm rot="-4048946">
            <a:off x="8659675" y="682621"/>
            <a:ext cx="2864208" cy="1077035"/>
          </a:xfrm>
          <a:custGeom>
            <a:avLst/>
            <a:gdLst/>
            <a:ahLst/>
            <a:cxnLst/>
            <a:rect l="l" t="t" r="r" b="b"/>
            <a:pathLst>
              <a:path w="2867844" h="1077035" extrusionOk="0">
                <a:moveTo>
                  <a:pt x="2597941" y="0"/>
                </a:moveTo>
                <a:lnTo>
                  <a:pt x="2867844" y="651039"/>
                </a:lnTo>
                <a:lnTo>
                  <a:pt x="2798254" y="675547"/>
                </a:lnTo>
                <a:cubicBezTo>
                  <a:pt x="2198611" y="869307"/>
                  <a:pt x="1359540" y="1008422"/>
                  <a:pt x="401826" y="1060682"/>
                </a:cubicBezTo>
                <a:lnTo>
                  <a:pt x="0" y="1077035"/>
                </a:lnTo>
                <a:close/>
              </a:path>
            </a:pathLst>
          </a:custGeom>
          <a:noFill/>
          <a:ln w="158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6"/>
          <p:cNvSpPr/>
          <p:nvPr/>
        </p:nvSpPr>
        <p:spPr>
          <a:xfrm rot="-1348946">
            <a:off x="9521283" y="818620"/>
            <a:ext cx="2985491" cy="2117410"/>
          </a:xfrm>
          <a:custGeom>
            <a:avLst/>
            <a:gdLst/>
            <a:ahLst/>
            <a:cxnLst/>
            <a:rect l="l" t="t" r="r" b="b"/>
            <a:pathLst>
              <a:path w="2985491" h="2120098" extrusionOk="0">
                <a:moveTo>
                  <a:pt x="2641284" y="395128"/>
                </a:moveTo>
                <a:cubicBezTo>
                  <a:pt x="2754592" y="439853"/>
                  <a:pt x="2856114" y="486876"/>
                  <a:pt x="2944660" y="535879"/>
                </a:cubicBezTo>
                <a:lnTo>
                  <a:pt x="2985491" y="560773"/>
                </a:lnTo>
                <a:lnTo>
                  <a:pt x="2516707" y="1693500"/>
                </a:lnTo>
                <a:lnTo>
                  <a:pt x="2399306" y="1734846"/>
                </a:lnTo>
                <a:cubicBezTo>
                  <a:pt x="1799663" y="1928606"/>
                  <a:pt x="960592" y="2067721"/>
                  <a:pt x="2877" y="2119981"/>
                </a:cubicBezTo>
                <a:lnTo>
                  <a:pt x="0" y="2120098"/>
                </a:lnTo>
                <a:lnTo>
                  <a:pt x="877412" y="0"/>
                </a:lnTo>
                <a:lnTo>
                  <a:pt x="1159341" y="36216"/>
                </a:lnTo>
                <a:cubicBezTo>
                  <a:pt x="1754938" y="122496"/>
                  <a:pt x="2263592" y="246046"/>
                  <a:pt x="2641284" y="395128"/>
                </a:cubicBezTo>
                <a:close/>
              </a:path>
            </a:pathLst>
          </a:custGeom>
          <a:noFill/>
          <a:ln w="158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6"/>
          <p:cNvSpPr/>
          <p:nvPr/>
        </p:nvSpPr>
        <p:spPr>
          <a:xfrm rot="-6748946">
            <a:off x="8204203" y="4000556"/>
            <a:ext cx="3753375" cy="1467027"/>
          </a:xfrm>
          <a:custGeom>
            <a:avLst/>
            <a:gdLst/>
            <a:ahLst/>
            <a:cxnLst/>
            <a:rect l="l" t="t" r="r" b="b"/>
            <a:pathLst>
              <a:path w="3758140" h="1467027" extrusionOk="0">
                <a:moveTo>
                  <a:pt x="3758140" y="1467027"/>
                </a:moveTo>
                <a:lnTo>
                  <a:pt x="3356285" y="1450673"/>
                </a:lnTo>
                <a:cubicBezTo>
                  <a:pt x="1440857" y="1346151"/>
                  <a:pt x="0" y="894212"/>
                  <a:pt x="0" y="352532"/>
                </a:cubicBezTo>
                <a:cubicBezTo>
                  <a:pt x="0" y="236458"/>
                  <a:pt x="66162" y="124504"/>
                  <a:pt x="188977" y="19207"/>
                </a:cubicBezTo>
                <a:lnTo>
                  <a:pt x="213349" y="0"/>
                </a:lnTo>
                <a:close/>
              </a:path>
            </a:pathLst>
          </a:custGeom>
          <a:noFill/>
          <a:ln w="158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6"/>
          <p:cNvSpPr/>
          <p:nvPr/>
        </p:nvSpPr>
        <p:spPr>
          <a:xfrm rot="3151054">
            <a:off x="8569386" y="3560043"/>
            <a:ext cx="3675883" cy="1896845"/>
          </a:xfrm>
          <a:custGeom>
            <a:avLst/>
            <a:gdLst/>
            <a:ahLst/>
            <a:cxnLst/>
            <a:rect l="l" t="t" r="r" b="b"/>
            <a:pathLst>
              <a:path w="3680549" h="1896845" extrusionOk="0">
                <a:moveTo>
                  <a:pt x="0" y="0"/>
                </a:moveTo>
                <a:lnTo>
                  <a:pt x="324264" y="13197"/>
                </a:lnTo>
                <a:cubicBezTo>
                  <a:pt x="2239693" y="117717"/>
                  <a:pt x="3680549" y="569656"/>
                  <a:pt x="3680549" y="1111337"/>
                </a:cubicBezTo>
                <a:cubicBezTo>
                  <a:pt x="3680549" y="1382177"/>
                  <a:pt x="3320335" y="1630582"/>
                  <a:pt x="2720692" y="1824342"/>
                </a:cubicBezTo>
                <a:lnTo>
                  <a:pt x="2473586" y="1896845"/>
                </a:lnTo>
                <a:close/>
              </a:path>
            </a:pathLst>
          </a:custGeom>
          <a:noFill/>
          <a:ln w="158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6"/>
          <p:cNvSpPr/>
          <p:nvPr/>
        </p:nvSpPr>
        <p:spPr>
          <a:xfrm rot="-2248946">
            <a:off x="9050107" y="292769"/>
            <a:ext cx="3538923" cy="2050478"/>
          </a:xfrm>
          <a:custGeom>
            <a:avLst/>
            <a:gdLst/>
            <a:ahLst/>
            <a:cxnLst/>
            <a:rect l="l" t="t" r="r" b="b"/>
            <a:pathLst>
              <a:path w="3538923" h="2053081" extrusionOk="0">
                <a:moveTo>
                  <a:pt x="3349946" y="614183"/>
                </a:moveTo>
                <a:cubicBezTo>
                  <a:pt x="3472762" y="719481"/>
                  <a:pt x="3538923" y="831434"/>
                  <a:pt x="3538923" y="947508"/>
                </a:cubicBezTo>
                <a:lnTo>
                  <a:pt x="3529617" y="1003656"/>
                </a:lnTo>
                <a:lnTo>
                  <a:pt x="3270607" y="1341418"/>
                </a:lnTo>
                <a:lnTo>
                  <a:pt x="3146285" y="1421178"/>
                </a:lnTo>
                <a:cubicBezTo>
                  <a:pt x="2592043" y="1737723"/>
                  <a:pt x="1499495" y="1973790"/>
                  <a:pt x="182638" y="2045648"/>
                </a:cubicBezTo>
                <a:lnTo>
                  <a:pt x="0" y="2053081"/>
                </a:lnTo>
                <a:lnTo>
                  <a:pt x="1574385" y="0"/>
                </a:lnTo>
                <a:lnTo>
                  <a:pt x="1685674" y="18029"/>
                </a:lnTo>
                <a:cubicBezTo>
                  <a:pt x="2468357" y="159035"/>
                  <a:pt x="3063375" y="368489"/>
                  <a:pt x="3349946" y="614183"/>
                </a:cubicBezTo>
                <a:close/>
              </a:path>
            </a:pathLst>
          </a:custGeom>
          <a:noFill/>
          <a:ln w="158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6"/>
          <p:cNvSpPr/>
          <p:nvPr/>
        </p:nvSpPr>
        <p:spPr>
          <a:xfrm rot="451054">
            <a:off x="9889520" y="1949802"/>
            <a:ext cx="2407190" cy="2141021"/>
          </a:xfrm>
          <a:custGeom>
            <a:avLst/>
            <a:gdLst/>
            <a:ahLst/>
            <a:cxnLst/>
            <a:rect l="l" t="t" r="r" b="b"/>
            <a:pathLst>
              <a:path w="2407190" h="2143739" extrusionOk="0">
                <a:moveTo>
                  <a:pt x="0" y="0"/>
                </a:moveTo>
                <a:lnTo>
                  <a:pt x="182418" y="12508"/>
                </a:lnTo>
                <a:cubicBezTo>
                  <a:pt x="931015" y="74599"/>
                  <a:pt x="1589900" y="190988"/>
                  <a:pt x="2094283" y="344402"/>
                </a:cubicBezTo>
                <a:lnTo>
                  <a:pt x="2232495" y="389888"/>
                </a:lnTo>
                <a:lnTo>
                  <a:pt x="2407190" y="1713690"/>
                </a:lnTo>
                <a:lnTo>
                  <a:pt x="2239339" y="1775064"/>
                </a:lnTo>
                <a:cubicBezTo>
                  <a:pt x="1802549" y="1923281"/>
                  <a:pt x="1228654" y="2041406"/>
                  <a:pt x="568610" y="2115853"/>
                </a:cubicBezTo>
                <a:lnTo>
                  <a:pt x="282897" y="2143739"/>
                </a:lnTo>
                <a:close/>
              </a:path>
            </a:pathLst>
          </a:custGeom>
          <a:noFill/>
          <a:ln w="158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6"/>
          <p:cNvSpPr/>
          <p:nvPr/>
        </p:nvSpPr>
        <p:spPr>
          <a:xfrm rot="2251054">
            <a:off x="9048975" y="3127067"/>
            <a:ext cx="3539301" cy="2050258"/>
          </a:xfrm>
          <a:custGeom>
            <a:avLst/>
            <a:gdLst/>
            <a:ahLst/>
            <a:cxnLst/>
            <a:rect l="l" t="t" r="r" b="b"/>
            <a:pathLst>
              <a:path w="3539301" h="2052861" extrusionOk="0">
                <a:moveTo>
                  <a:pt x="0" y="0"/>
                </a:moveTo>
                <a:lnTo>
                  <a:pt x="183016" y="7448"/>
                </a:lnTo>
                <a:cubicBezTo>
                  <a:pt x="2098443" y="111969"/>
                  <a:pt x="3539301" y="563908"/>
                  <a:pt x="3539301" y="1105588"/>
                </a:cubicBezTo>
                <a:cubicBezTo>
                  <a:pt x="3539302" y="1492502"/>
                  <a:pt x="2804170" y="1833631"/>
                  <a:pt x="1686053" y="2035067"/>
                </a:cubicBezTo>
                <a:lnTo>
                  <a:pt x="1576216" y="2052861"/>
                </a:lnTo>
                <a:close/>
              </a:path>
            </a:pathLst>
          </a:custGeom>
          <a:noFill/>
          <a:ln w="158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6"/>
          <p:cNvSpPr/>
          <p:nvPr/>
        </p:nvSpPr>
        <p:spPr>
          <a:xfrm rot="-3148946">
            <a:off x="8650372" y="175054"/>
            <a:ext cx="3336426" cy="1862796"/>
          </a:xfrm>
          <a:custGeom>
            <a:avLst/>
            <a:gdLst/>
            <a:ahLst/>
            <a:cxnLst/>
            <a:rect l="l" t="t" r="r" b="b"/>
            <a:pathLst>
              <a:path w="3340662" h="1862796" extrusionOk="0">
                <a:moveTo>
                  <a:pt x="2426102" y="0"/>
                </a:moveTo>
                <a:lnTo>
                  <a:pt x="3340662" y="1191121"/>
                </a:lnTo>
                <a:lnTo>
                  <a:pt x="3287636" y="1225141"/>
                </a:lnTo>
                <a:cubicBezTo>
                  <a:pt x="2733393" y="1541684"/>
                  <a:pt x="1640845" y="1777752"/>
                  <a:pt x="323988" y="1849610"/>
                </a:cubicBezTo>
                <a:lnTo>
                  <a:pt x="0" y="1862796"/>
                </a:lnTo>
                <a:close/>
              </a:path>
            </a:pathLst>
          </a:custGeom>
          <a:noFill/>
          <a:ln w="158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6"/>
          <p:cNvSpPr/>
          <p:nvPr/>
        </p:nvSpPr>
        <p:spPr>
          <a:xfrm rot="-448946">
            <a:off x="9890273" y="1379697"/>
            <a:ext cx="2405919" cy="2141054"/>
          </a:xfrm>
          <a:custGeom>
            <a:avLst/>
            <a:gdLst/>
            <a:ahLst/>
            <a:cxnLst/>
            <a:rect l="l" t="t" r="r" b="b"/>
            <a:pathLst>
              <a:path w="2405919" h="2143772" extrusionOk="0">
                <a:moveTo>
                  <a:pt x="935466" y="75160"/>
                </a:moveTo>
                <a:cubicBezTo>
                  <a:pt x="1508728" y="158204"/>
                  <a:pt x="2001445" y="275776"/>
                  <a:pt x="2374369" y="417409"/>
                </a:cubicBezTo>
                <a:lnTo>
                  <a:pt x="2405919" y="430276"/>
                </a:lnTo>
                <a:lnTo>
                  <a:pt x="2232077" y="1753870"/>
                </a:lnTo>
                <a:lnTo>
                  <a:pt x="2093702" y="1799410"/>
                </a:lnTo>
                <a:cubicBezTo>
                  <a:pt x="1589318" y="1952824"/>
                  <a:pt x="930435" y="2069214"/>
                  <a:pt x="181837" y="2131304"/>
                </a:cubicBezTo>
                <a:lnTo>
                  <a:pt x="0" y="2143772"/>
                </a:lnTo>
                <a:lnTo>
                  <a:pt x="281564" y="0"/>
                </a:lnTo>
                <a:lnTo>
                  <a:pt x="568028" y="27959"/>
                </a:lnTo>
                <a:cubicBezTo>
                  <a:pt x="693750" y="42139"/>
                  <a:pt x="816347" y="57904"/>
                  <a:pt x="935466" y="75160"/>
                </a:cubicBezTo>
                <a:close/>
              </a:path>
            </a:pathLst>
          </a:custGeom>
          <a:noFill/>
          <a:ln w="158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6"/>
          <p:cNvSpPr/>
          <p:nvPr/>
        </p:nvSpPr>
        <p:spPr>
          <a:xfrm>
            <a:off x="4559801" y="2278311"/>
            <a:ext cx="7620000" cy="45662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00000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7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6"/>
          <p:cNvSpPr/>
          <p:nvPr/>
        </p:nvSpPr>
        <p:spPr>
          <a:xfrm>
            <a:off x="6896273" y="-461786"/>
            <a:ext cx="6096000" cy="6088271"/>
          </a:xfrm>
          <a:prstGeom prst="ellipse">
            <a:avLst/>
          </a:prstGeom>
          <a:gradFill>
            <a:gsLst>
              <a:gs pos="0">
                <a:srgbClr val="3366FF"/>
              </a:gs>
              <a:gs pos="100000">
                <a:srgbClr val="3366FF">
                  <a:alpha val="196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7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6"/>
          <p:cNvSpPr/>
          <p:nvPr/>
        </p:nvSpPr>
        <p:spPr>
          <a:xfrm rot="-1800000">
            <a:off x="5981873" y="2049626"/>
            <a:ext cx="7620000" cy="913241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00000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7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6"/>
          <p:cNvSpPr/>
          <p:nvPr/>
        </p:nvSpPr>
        <p:spPr>
          <a:xfrm rot="5400000">
            <a:off x="5986704" y="2277646"/>
            <a:ext cx="7610338" cy="4572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00000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7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6"/>
          <p:cNvSpPr/>
          <p:nvPr/>
        </p:nvSpPr>
        <p:spPr>
          <a:xfrm rot="2700000">
            <a:off x="5986704" y="2049046"/>
            <a:ext cx="7610338" cy="9144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00000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7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6"/>
          <p:cNvSpPr/>
          <p:nvPr/>
        </p:nvSpPr>
        <p:spPr>
          <a:xfrm rot="1800000">
            <a:off x="6058073" y="2277936"/>
            <a:ext cx="7620000" cy="45662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00000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7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6"/>
          <p:cNvSpPr/>
          <p:nvPr/>
        </p:nvSpPr>
        <p:spPr>
          <a:xfrm>
            <a:off x="5772951" y="2239954"/>
            <a:ext cx="7620000" cy="456620"/>
          </a:xfrm>
          <a:prstGeom prst="ellipse">
            <a:avLst/>
          </a:prstGeom>
          <a:gradFill>
            <a:gsLst>
              <a:gs pos="0">
                <a:schemeClr val="lt1"/>
              </a:gs>
              <a:gs pos="65000">
                <a:srgbClr val="7E7E7E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7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8" name="Google Shape;238;p6" descr="https://onwardigo.files.wordpress.com/2016/05/millionaire02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0375" y="372323"/>
            <a:ext cx="10357110" cy="5818488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6"/>
          <p:cNvSpPr/>
          <p:nvPr/>
        </p:nvSpPr>
        <p:spPr>
          <a:xfrm>
            <a:off x="35162" y="4348"/>
            <a:ext cx="10254609" cy="1715494"/>
          </a:xfrm>
          <a:prstGeom prst="rect">
            <a:avLst/>
          </a:prstGeom>
          <a:gradFill>
            <a:gsLst>
              <a:gs pos="0">
                <a:schemeClr val="dk1"/>
              </a:gs>
              <a:gs pos="100000">
                <a:srgbClr val="000000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7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6"/>
          <p:cNvSpPr/>
          <p:nvPr/>
        </p:nvSpPr>
        <p:spPr>
          <a:xfrm>
            <a:off x="0" y="4219654"/>
            <a:ext cx="12192000" cy="174086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7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6"/>
          <p:cNvSpPr/>
          <p:nvPr/>
        </p:nvSpPr>
        <p:spPr>
          <a:xfrm>
            <a:off x="9369122" y="-312605"/>
            <a:ext cx="2904997" cy="6849305"/>
          </a:xfrm>
          <a:prstGeom prst="rect">
            <a:avLst/>
          </a:prstGeom>
          <a:gradFill>
            <a:gsLst>
              <a:gs pos="0">
                <a:srgbClr val="000000">
                  <a:alpha val="784"/>
                </a:srgbClr>
              </a:gs>
              <a:gs pos="4000">
                <a:srgbClr val="000000">
                  <a:alpha val="784"/>
                </a:srgbClr>
              </a:gs>
              <a:gs pos="33000">
                <a:schemeClr val="dk1"/>
              </a:gs>
              <a:gs pos="100000">
                <a:srgbClr val="000000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7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6"/>
          <p:cNvSpPr/>
          <p:nvPr/>
        </p:nvSpPr>
        <p:spPr>
          <a:xfrm>
            <a:off x="10474170" y="5175930"/>
            <a:ext cx="1371600" cy="285388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 w="57150" cap="flat" cmpd="sng">
            <a:solidFill>
              <a:srgbClr val="11112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00"/>
              </a:buClr>
              <a:buSzPts val="2100"/>
            </a:pPr>
            <a:r>
              <a:rPr lang="en-US" sz="1573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$100</a:t>
            </a:r>
            <a:endParaRPr sz="1573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6"/>
          <p:cNvSpPr/>
          <p:nvPr/>
        </p:nvSpPr>
        <p:spPr>
          <a:xfrm>
            <a:off x="10474170" y="4871793"/>
            <a:ext cx="1371600" cy="285388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 w="57150" cap="flat" cmpd="sng">
            <a:solidFill>
              <a:srgbClr val="1111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00"/>
              </a:buClr>
              <a:buSzPts val="2100"/>
            </a:pPr>
            <a:r>
              <a:rPr lang="en-US" sz="1573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$200</a:t>
            </a:r>
            <a:endParaRPr sz="1573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6"/>
          <p:cNvSpPr/>
          <p:nvPr/>
        </p:nvSpPr>
        <p:spPr>
          <a:xfrm>
            <a:off x="10474170" y="4567380"/>
            <a:ext cx="1371600" cy="285388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 w="5715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00"/>
              </a:buClr>
              <a:buSzPts val="2100"/>
            </a:pPr>
            <a:r>
              <a:rPr lang="en-US" sz="1573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$300</a:t>
            </a:r>
            <a:endParaRPr sz="1573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6"/>
          <p:cNvSpPr/>
          <p:nvPr/>
        </p:nvSpPr>
        <p:spPr>
          <a:xfrm>
            <a:off x="10474170" y="4262966"/>
            <a:ext cx="1371600" cy="285388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 w="57150" cap="flat" cmpd="sng">
            <a:solidFill>
              <a:srgbClr val="1111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00"/>
              </a:buClr>
              <a:buSzPts val="2100"/>
            </a:pPr>
            <a:r>
              <a:rPr lang="en-US" sz="1573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$500</a:t>
            </a:r>
            <a:endParaRPr sz="1573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6"/>
          <p:cNvSpPr/>
          <p:nvPr/>
        </p:nvSpPr>
        <p:spPr>
          <a:xfrm>
            <a:off x="10474170" y="3958553"/>
            <a:ext cx="1371600" cy="285388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 w="57150" cap="flat" cmpd="sng">
            <a:solidFill>
              <a:srgbClr val="1111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00"/>
              </a:buClr>
              <a:buSzPts val="2100"/>
            </a:pPr>
            <a:r>
              <a:rPr lang="en-US" sz="1573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$1,000</a:t>
            </a:r>
            <a:endParaRPr sz="1573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6"/>
          <p:cNvSpPr/>
          <p:nvPr/>
        </p:nvSpPr>
        <p:spPr>
          <a:xfrm>
            <a:off x="10474170" y="3654139"/>
            <a:ext cx="1371600" cy="285388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 w="57150" cap="flat" cmpd="sng">
            <a:solidFill>
              <a:srgbClr val="1111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00"/>
              </a:buClr>
              <a:buSzPts val="2100"/>
            </a:pPr>
            <a:r>
              <a:rPr lang="en-US" sz="1573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$2,000</a:t>
            </a:r>
            <a:endParaRPr sz="1573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6"/>
          <p:cNvSpPr/>
          <p:nvPr/>
        </p:nvSpPr>
        <p:spPr>
          <a:xfrm>
            <a:off x="10474170" y="3045312"/>
            <a:ext cx="1371600" cy="285388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00"/>
              </a:buClr>
              <a:buSzPts val="2100"/>
            </a:pPr>
            <a:r>
              <a:rPr lang="en-US" sz="1573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$8,000</a:t>
            </a:r>
            <a:endParaRPr sz="1573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6"/>
          <p:cNvSpPr/>
          <p:nvPr/>
        </p:nvSpPr>
        <p:spPr>
          <a:xfrm>
            <a:off x="10474170" y="2740899"/>
            <a:ext cx="1371600" cy="285388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00"/>
              </a:buClr>
              <a:buSzPts val="2100"/>
            </a:pPr>
            <a:r>
              <a:rPr lang="en-US" sz="1573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$16,000</a:t>
            </a:r>
            <a:endParaRPr sz="1573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6"/>
          <p:cNvSpPr/>
          <p:nvPr/>
        </p:nvSpPr>
        <p:spPr>
          <a:xfrm>
            <a:off x="10474170" y="2436485"/>
            <a:ext cx="1371600" cy="285388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FF"/>
              </a:buClr>
              <a:buSzPts val="2100"/>
            </a:pPr>
            <a:r>
              <a:rPr lang="en-US" sz="1573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$25,000</a:t>
            </a:r>
            <a:endParaRPr sz="1573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6"/>
          <p:cNvSpPr/>
          <p:nvPr/>
        </p:nvSpPr>
        <p:spPr>
          <a:xfrm>
            <a:off x="10474170" y="2132072"/>
            <a:ext cx="1371600" cy="285388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00"/>
              </a:buClr>
              <a:buSzPts val="2100"/>
            </a:pPr>
            <a:r>
              <a:rPr lang="en-US" sz="1573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$50,000</a:t>
            </a:r>
            <a:endParaRPr sz="1573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6"/>
          <p:cNvSpPr/>
          <p:nvPr/>
        </p:nvSpPr>
        <p:spPr>
          <a:xfrm>
            <a:off x="10474170" y="1827658"/>
            <a:ext cx="1371600" cy="285388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00"/>
              </a:buClr>
              <a:buSzPts val="2100"/>
            </a:pPr>
            <a:r>
              <a:rPr lang="en-US" sz="1573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$100,000</a:t>
            </a:r>
            <a:endParaRPr sz="1573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6"/>
          <p:cNvSpPr/>
          <p:nvPr/>
        </p:nvSpPr>
        <p:spPr>
          <a:xfrm>
            <a:off x="10474170" y="1523245"/>
            <a:ext cx="1371600" cy="285388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00"/>
              </a:buClr>
              <a:buSzPts val="2100"/>
            </a:pPr>
            <a:r>
              <a:rPr lang="en-US" sz="1573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$250,000</a:t>
            </a:r>
            <a:endParaRPr sz="1573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6"/>
          <p:cNvSpPr/>
          <p:nvPr/>
        </p:nvSpPr>
        <p:spPr>
          <a:xfrm>
            <a:off x="10474170" y="1218831"/>
            <a:ext cx="1371600" cy="285388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00"/>
              </a:buClr>
              <a:buSzPts val="2100"/>
            </a:pPr>
            <a:r>
              <a:rPr lang="en-US" sz="1573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$500,000</a:t>
            </a:r>
            <a:endParaRPr sz="1573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6"/>
          <p:cNvSpPr/>
          <p:nvPr/>
        </p:nvSpPr>
        <p:spPr>
          <a:xfrm>
            <a:off x="10474170" y="914417"/>
            <a:ext cx="1371600" cy="285388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FF"/>
              </a:buClr>
              <a:buSzPts val="2100"/>
            </a:pPr>
            <a:r>
              <a:rPr lang="en-US" sz="1573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$1,000,000</a:t>
            </a:r>
            <a:endParaRPr sz="1573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6"/>
          <p:cNvSpPr/>
          <p:nvPr/>
        </p:nvSpPr>
        <p:spPr>
          <a:xfrm>
            <a:off x="0" y="5922160"/>
            <a:ext cx="12192000" cy="930681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7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6"/>
          <p:cNvSpPr/>
          <p:nvPr/>
        </p:nvSpPr>
        <p:spPr>
          <a:xfrm>
            <a:off x="-10394" y="15289"/>
            <a:ext cx="2904997" cy="6849305"/>
          </a:xfrm>
          <a:prstGeom prst="rect">
            <a:avLst/>
          </a:prstGeom>
          <a:gradFill>
            <a:gsLst>
              <a:gs pos="0">
                <a:schemeClr val="dk1"/>
              </a:gs>
              <a:gs pos="35000">
                <a:srgbClr val="00000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7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6"/>
          <p:cNvSpPr/>
          <p:nvPr/>
        </p:nvSpPr>
        <p:spPr>
          <a:xfrm>
            <a:off x="722461" y="210462"/>
            <a:ext cx="8983609" cy="1414255"/>
          </a:xfrm>
          <a:prstGeom prst="hexagon">
            <a:avLst>
              <a:gd name="adj" fmla="val 34128"/>
              <a:gd name="vf" fmla="val 115470"/>
            </a:avLst>
          </a:prstGeom>
          <a:gradFill>
            <a:gsLst>
              <a:gs pos="0">
                <a:srgbClr val="0D0D0D"/>
              </a:gs>
              <a:gs pos="35000">
                <a:srgbClr val="0D0D0D"/>
              </a:gs>
              <a:gs pos="100000">
                <a:srgbClr val="161645"/>
              </a:gs>
            </a:gsLst>
            <a:lin ang="5400000" scaled="0"/>
          </a:gradFill>
          <a:ln w="76200" cap="flat" cmpd="sng">
            <a:solidFill>
              <a:srgbClr val="1E4E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FF"/>
              </a:buClr>
              <a:buSzPts val="4800"/>
            </a:pP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Những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con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vật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nào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không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di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chuyển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>
                <a:srgbClr val="FFFFFF"/>
              </a:buClr>
              <a:buSzPts val="4800"/>
            </a:pP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bằng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cách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trườn</a:t>
            </a:r>
            <a:endParaRPr sz="3200" b="1" dirty="0">
              <a:solidFill>
                <a:srgbClr val="FFFFFF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59" name="Google Shape;259;p6"/>
          <p:cNvSpPr/>
          <p:nvPr/>
        </p:nvSpPr>
        <p:spPr>
          <a:xfrm>
            <a:off x="834516" y="841485"/>
            <a:ext cx="166787" cy="152207"/>
          </a:xfrm>
          <a:prstGeom prst="diamond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798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60" name="Google Shape;260;p6"/>
          <p:cNvSpPr/>
          <p:nvPr/>
        </p:nvSpPr>
        <p:spPr>
          <a:xfrm>
            <a:off x="9424069" y="841485"/>
            <a:ext cx="166787" cy="152207"/>
          </a:xfrm>
          <a:prstGeom prst="diamond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798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61" name="Google Shape;261;p6"/>
          <p:cNvSpPr/>
          <p:nvPr/>
        </p:nvSpPr>
        <p:spPr>
          <a:xfrm>
            <a:off x="5248225" y="4268349"/>
            <a:ext cx="4434840" cy="721397"/>
          </a:xfrm>
          <a:prstGeom prst="hexagon">
            <a:avLst>
              <a:gd name="adj" fmla="val 34150"/>
              <a:gd name="vf" fmla="val 115470"/>
            </a:avLst>
          </a:prstGeom>
          <a:gradFill>
            <a:gsLst>
              <a:gs pos="0">
                <a:srgbClr val="0D0D0D"/>
              </a:gs>
              <a:gs pos="35000">
                <a:srgbClr val="0D0D0D"/>
              </a:gs>
              <a:gs pos="100000">
                <a:srgbClr val="161645"/>
              </a:gs>
            </a:gsLst>
            <a:lin ang="5400000" scaled="0"/>
          </a:gradFill>
          <a:ln w="38100" cap="flat" cmpd="sng">
            <a:solidFill>
              <a:srgbClr val="1E4E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FF"/>
              </a:buClr>
              <a:buSzPts val="3600"/>
            </a:pPr>
            <a:r>
              <a:rPr lang="en-US" sz="2696" b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trăn</a:t>
            </a:r>
            <a:endParaRPr sz="2696" b="1">
              <a:solidFill>
                <a:srgbClr val="FFFFFF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62" name="Google Shape;262;p6"/>
          <p:cNvSpPr/>
          <p:nvPr/>
        </p:nvSpPr>
        <p:spPr>
          <a:xfrm>
            <a:off x="710593" y="5124332"/>
            <a:ext cx="4437413" cy="721397"/>
          </a:xfrm>
          <a:prstGeom prst="hexagon">
            <a:avLst>
              <a:gd name="adj" fmla="val 34150"/>
              <a:gd name="vf" fmla="val 115470"/>
            </a:avLst>
          </a:prstGeom>
          <a:gradFill>
            <a:gsLst>
              <a:gs pos="0">
                <a:srgbClr val="0D0D0D"/>
              </a:gs>
              <a:gs pos="35000">
                <a:srgbClr val="0D0D0D"/>
              </a:gs>
              <a:gs pos="100000">
                <a:srgbClr val="161645"/>
              </a:gs>
            </a:gsLst>
            <a:lin ang="5400000" scaled="0"/>
          </a:gradFill>
          <a:ln w="38100" cap="flat" cmpd="sng">
            <a:solidFill>
              <a:srgbClr val="1E4E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FF"/>
              </a:buClr>
              <a:buSzPts val="3600"/>
            </a:pPr>
            <a:r>
              <a:rPr lang="en-US" sz="2696" b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lươn</a:t>
            </a:r>
            <a:endParaRPr sz="2696" b="1">
              <a:solidFill>
                <a:srgbClr val="FFFFFF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63" name="Google Shape;263;p6"/>
          <p:cNvSpPr/>
          <p:nvPr/>
        </p:nvSpPr>
        <p:spPr>
          <a:xfrm>
            <a:off x="5214266" y="5116166"/>
            <a:ext cx="4437414" cy="721397"/>
          </a:xfrm>
          <a:prstGeom prst="hexagon">
            <a:avLst>
              <a:gd name="adj" fmla="val 34150"/>
              <a:gd name="vf" fmla="val 115470"/>
            </a:avLst>
          </a:prstGeom>
          <a:gradFill>
            <a:gsLst>
              <a:gs pos="0">
                <a:srgbClr val="0D0D0D"/>
              </a:gs>
              <a:gs pos="35000">
                <a:srgbClr val="0D0D0D"/>
              </a:gs>
              <a:gs pos="100000">
                <a:srgbClr val="161645"/>
              </a:gs>
            </a:gsLst>
            <a:lin ang="5400000" scaled="0"/>
          </a:gradFill>
          <a:ln w="38100" cap="flat" cmpd="sng">
            <a:solidFill>
              <a:srgbClr val="1E4E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FF"/>
              </a:buClr>
              <a:buSzPts val="3600"/>
            </a:pPr>
            <a:r>
              <a:rPr lang="en-US" sz="2696" b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Chó</a:t>
            </a:r>
            <a:endParaRPr sz="2696" b="1">
              <a:solidFill>
                <a:srgbClr val="FFFFFF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64" name="Google Shape;264;p6"/>
          <p:cNvSpPr/>
          <p:nvPr/>
        </p:nvSpPr>
        <p:spPr>
          <a:xfrm>
            <a:off x="722461" y="4342244"/>
            <a:ext cx="4437413" cy="721397"/>
          </a:xfrm>
          <a:prstGeom prst="hexagon">
            <a:avLst>
              <a:gd name="adj" fmla="val 34150"/>
              <a:gd name="vf" fmla="val 115470"/>
            </a:avLst>
          </a:prstGeom>
          <a:gradFill>
            <a:gsLst>
              <a:gs pos="0">
                <a:srgbClr val="0D0D0D"/>
              </a:gs>
              <a:gs pos="35000">
                <a:srgbClr val="0D0D0D"/>
              </a:gs>
              <a:gs pos="100000">
                <a:srgbClr val="161645"/>
              </a:gs>
            </a:gsLst>
            <a:lin ang="5400000" scaled="0"/>
          </a:gradFill>
          <a:ln w="38100" cap="flat" cmpd="sng">
            <a:solidFill>
              <a:srgbClr val="1E4E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FF"/>
              </a:buClr>
              <a:buSzPts val="3600"/>
            </a:pPr>
            <a:r>
              <a:rPr lang="en-US" sz="2696" b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Rắn</a:t>
            </a:r>
            <a:endParaRPr sz="2696" b="1" dirty="0">
              <a:solidFill>
                <a:srgbClr val="FFFFFF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65" name="Google Shape;265;p6"/>
          <p:cNvSpPr/>
          <p:nvPr/>
        </p:nvSpPr>
        <p:spPr>
          <a:xfrm>
            <a:off x="5378576" y="4655185"/>
            <a:ext cx="117475" cy="117326"/>
          </a:xfrm>
          <a:prstGeom prst="diamond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274189" tIns="45692" rIns="91384" bIns="45692" anchor="ctr" anchorCtr="0">
            <a:noAutofit/>
          </a:bodyPr>
          <a:lstStyle/>
          <a:p>
            <a:pPr>
              <a:buClr>
                <a:srgbClr val="FFFFFF"/>
              </a:buClr>
              <a:buSzPts val="4800"/>
            </a:pPr>
            <a:r>
              <a:rPr lang="en-US" sz="3595" b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B</a:t>
            </a:r>
            <a:endParaRPr sz="1348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" name="Google Shape;266;p6"/>
          <p:cNvSpPr/>
          <p:nvPr/>
        </p:nvSpPr>
        <p:spPr>
          <a:xfrm>
            <a:off x="5395295" y="5429618"/>
            <a:ext cx="117475" cy="117326"/>
          </a:xfrm>
          <a:prstGeom prst="diamond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274189" tIns="45692" rIns="91384" bIns="45692" anchor="ctr" anchorCtr="0">
            <a:noAutofit/>
          </a:bodyPr>
          <a:lstStyle/>
          <a:p>
            <a:pPr>
              <a:buClr>
                <a:srgbClr val="FFFFFF"/>
              </a:buClr>
              <a:buSzPts val="4800"/>
            </a:pPr>
            <a:r>
              <a:rPr lang="en-US" sz="3595" b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</a:t>
            </a:r>
            <a:endParaRPr sz="1348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7" name="Google Shape;267;p6"/>
          <p:cNvSpPr/>
          <p:nvPr/>
        </p:nvSpPr>
        <p:spPr>
          <a:xfrm>
            <a:off x="917908" y="4633005"/>
            <a:ext cx="117475" cy="117326"/>
          </a:xfrm>
          <a:prstGeom prst="diamond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274189" tIns="45692" rIns="91384" bIns="45692" anchor="ctr" anchorCtr="0">
            <a:noAutofit/>
          </a:bodyPr>
          <a:lstStyle/>
          <a:p>
            <a:pPr>
              <a:buClr>
                <a:srgbClr val="FFFFFF"/>
              </a:buClr>
              <a:buSzPts val="4800"/>
            </a:pPr>
            <a:r>
              <a:rPr lang="en-US" sz="3595" b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A</a:t>
            </a:r>
            <a:endParaRPr sz="1798" b="1">
              <a:solidFill>
                <a:srgbClr val="FFFFFF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68" name="Google Shape;268;p6"/>
          <p:cNvSpPr/>
          <p:nvPr/>
        </p:nvSpPr>
        <p:spPr>
          <a:xfrm>
            <a:off x="834515" y="5429618"/>
            <a:ext cx="117475" cy="117326"/>
          </a:xfrm>
          <a:prstGeom prst="diamond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274189" tIns="45692" rIns="91384" bIns="45692" anchor="ctr" anchorCtr="0">
            <a:noAutofit/>
          </a:bodyPr>
          <a:lstStyle/>
          <a:p>
            <a:pPr>
              <a:buClr>
                <a:srgbClr val="FFFFFF"/>
              </a:buClr>
              <a:buSzPts val="4800"/>
            </a:pPr>
            <a:r>
              <a:rPr lang="en-US" sz="3595" b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</a:t>
            </a:r>
            <a:endParaRPr sz="1348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9" name="Google Shape;269;p6"/>
          <p:cNvSpPr/>
          <p:nvPr/>
        </p:nvSpPr>
        <p:spPr>
          <a:xfrm>
            <a:off x="4057407" y="6575142"/>
            <a:ext cx="2514600" cy="273972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000000">
                  <a:alpha val="784"/>
                </a:srgbClr>
              </a:gs>
              <a:gs pos="65000">
                <a:srgbClr val="000000">
                  <a:alpha val="784"/>
                </a:srgbClr>
              </a:gs>
              <a:gs pos="95000">
                <a:srgbClr val="385623"/>
              </a:gs>
              <a:gs pos="100000">
                <a:srgbClr val="385623"/>
              </a:gs>
            </a:gsLst>
            <a:path path="circle">
              <a:fillToRect l="50000" t="50000" r="50000" b="50000"/>
            </a:path>
            <a:tileRect/>
          </a:gradFill>
          <a:ln w="25400" cap="flat" cmpd="sng">
            <a:solidFill>
              <a:srgbClr val="3366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1">
            <a:noAutofit/>
          </a:bodyPr>
          <a:lstStyle/>
          <a:p>
            <a:pPr algn="ctr">
              <a:buClr>
                <a:srgbClr val="FFFFFF"/>
              </a:buClr>
              <a:buSzPts val="2400"/>
            </a:pPr>
            <a:r>
              <a:rPr lang="en-US" sz="1798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Bắt đầu </a:t>
            </a:r>
            <a:endParaRPr sz="1798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0" name="Google Shape;270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729228" y="7167475"/>
            <a:ext cx="372410" cy="371938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dk1"/>
            </a:outerShdw>
          </a:effectLst>
        </p:spPr>
      </p:pic>
      <p:sp>
        <p:nvSpPr>
          <p:cNvPr id="271" name="Google Shape;271;p6"/>
          <p:cNvSpPr/>
          <p:nvPr/>
        </p:nvSpPr>
        <p:spPr>
          <a:xfrm>
            <a:off x="4031790" y="5860004"/>
            <a:ext cx="1018320" cy="567003"/>
          </a:xfrm>
          <a:prstGeom prst="ellipse">
            <a:avLst/>
          </a:prstGeom>
          <a:solidFill>
            <a:schemeClr val="dk1"/>
          </a:solidFill>
          <a:ln w="28575" cap="flat" cmpd="sng">
            <a:solidFill>
              <a:srgbClr val="3366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1">
            <a:noAutofit/>
          </a:bodyPr>
          <a:lstStyle/>
          <a:p>
            <a:pPr algn="ctr">
              <a:buClr>
                <a:srgbClr val="FFFFFF"/>
              </a:buClr>
              <a:buSzPts val="2700"/>
            </a:pPr>
            <a:r>
              <a:rPr lang="en-US" sz="2022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50/50</a:t>
            </a:r>
            <a:endParaRPr sz="2022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2" name="Google Shape;272;p6"/>
          <p:cNvGrpSpPr/>
          <p:nvPr/>
        </p:nvGrpSpPr>
        <p:grpSpPr>
          <a:xfrm>
            <a:off x="5605406" y="5915652"/>
            <a:ext cx="925226" cy="544528"/>
            <a:chOff x="5605406" y="5918808"/>
            <a:chExt cx="925226" cy="545219"/>
          </a:xfrm>
        </p:grpSpPr>
        <p:sp>
          <p:nvSpPr>
            <p:cNvPr id="273" name="Google Shape;273;p6"/>
            <p:cNvSpPr/>
            <p:nvPr/>
          </p:nvSpPr>
          <p:spPr>
            <a:xfrm>
              <a:off x="5605406" y="5918808"/>
              <a:ext cx="925226" cy="481491"/>
            </a:xfrm>
            <a:prstGeom prst="ellipse">
              <a:avLst/>
            </a:prstGeom>
            <a:solidFill>
              <a:schemeClr val="dk1"/>
            </a:solidFill>
            <a:ln w="28575" cap="flat" cmpd="sng">
              <a:solidFill>
                <a:srgbClr val="3366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482" tIns="34232" rIns="68482" bIns="34232" anchor="ctr" anchorCtr="1">
              <a:noAutofit/>
            </a:bodyPr>
            <a:lstStyle/>
            <a:p>
              <a:pPr algn="ctr">
                <a:buClr>
                  <a:schemeClr val="lt1"/>
                </a:buClr>
                <a:buSzPts val="5300"/>
              </a:pPr>
              <a:endParaRPr sz="397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74" name="Google Shape;274;p6" descr="Group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833296" y="5923838"/>
              <a:ext cx="540189" cy="54018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75" name="Google Shape;275;p6"/>
          <p:cNvPicPr preferRelativeResize="0"/>
          <p:nvPr/>
        </p:nvPicPr>
        <p:blipFill rotWithShape="1">
          <a:blip r:embed="rId6">
            <a:alphaModFix/>
          </a:blip>
          <a:srcRect l="21738" r="21800"/>
          <a:stretch/>
        </p:blipFill>
        <p:spPr>
          <a:xfrm>
            <a:off x="10506310" y="5547299"/>
            <a:ext cx="1385454" cy="1291722"/>
          </a:xfrm>
          <a:prstGeom prst="flowChartConnector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"/>
          <p:cNvSpPr/>
          <p:nvPr/>
        </p:nvSpPr>
        <p:spPr>
          <a:xfrm>
            <a:off x="8311479" y="700622"/>
            <a:ext cx="1853887" cy="475379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FF"/>
              </a:buClr>
              <a:buSzPts val="2400"/>
            </a:pPr>
            <a:r>
              <a:rPr lang="en-US" sz="1798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 Select</a:t>
            </a:r>
            <a:endParaRPr sz="1348" b="1"/>
          </a:p>
        </p:txBody>
      </p:sp>
      <p:sp>
        <p:nvSpPr>
          <p:cNvPr id="282" name="Google Shape;282;p7"/>
          <p:cNvSpPr/>
          <p:nvPr/>
        </p:nvSpPr>
        <p:spPr>
          <a:xfrm>
            <a:off x="8313318" y="1900102"/>
            <a:ext cx="1853887" cy="475379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FF"/>
              </a:buClr>
              <a:buSzPts val="2400"/>
            </a:pPr>
            <a:r>
              <a:rPr lang="en-US" sz="1798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 Wrong</a:t>
            </a:r>
            <a:endParaRPr sz="1348" b="1"/>
          </a:p>
        </p:txBody>
      </p:sp>
      <p:sp>
        <p:nvSpPr>
          <p:cNvPr id="283" name="Google Shape;283;p7"/>
          <p:cNvSpPr/>
          <p:nvPr/>
        </p:nvSpPr>
        <p:spPr>
          <a:xfrm>
            <a:off x="8322551" y="1310942"/>
            <a:ext cx="1853887" cy="475379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FF"/>
              </a:buClr>
              <a:buSzPts val="2400"/>
            </a:pPr>
            <a:r>
              <a:rPr lang="en-US" sz="1798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 Right</a:t>
            </a:r>
            <a:endParaRPr sz="1348" b="1"/>
          </a:p>
        </p:txBody>
      </p:sp>
      <p:sp>
        <p:nvSpPr>
          <p:cNvPr id="284" name="Google Shape;284;p7"/>
          <p:cNvSpPr/>
          <p:nvPr/>
        </p:nvSpPr>
        <p:spPr>
          <a:xfrm>
            <a:off x="10040099" y="1659696"/>
            <a:ext cx="2162297" cy="2146359"/>
          </a:xfrm>
          <a:custGeom>
            <a:avLst/>
            <a:gdLst/>
            <a:ahLst/>
            <a:cxnLst/>
            <a:rect l="l" t="t" r="r" b="b"/>
            <a:pathLst>
              <a:path w="2162297" h="2149084" extrusionOk="0">
                <a:moveTo>
                  <a:pt x="0" y="0"/>
                </a:moveTo>
                <a:lnTo>
                  <a:pt x="58675" y="4023"/>
                </a:lnTo>
                <a:cubicBezTo>
                  <a:pt x="807273" y="66114"/>
                  <a:pt x="1466156" y="182504"/>
                  <a:pt x="1970540" y="335917"/>
                </a:cubicBezTo>
                <a:lnTo>
                  <a:pt x="2162297" y="399025"/>
                </a:lnTo>
                <a:lnTo>
                  <a:pt x="2162297" y="1750060"/>
                </a:lnTo>
                <a:lnTo>
                  <a:pt x="1970540" y="1813168"/>
                </a:lnTo>
                <a:cubicBezTo>
                  <a:pt x="1466156" y="1966581"/>
                  <a:pt x="807273" y="2082971"/>
                  <a:pt x="58675" y="2145061"/>
                </a:cubicBezTo>
                <a:lnTo>
                  <a:pt x="0" y="2149084"/>
                </a:lnTo>
                <a:close/>
              </a:path>
            </a:pathLst>
          </a:custGeom>
          <a:noFill/>
          <a:ln w="1587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7"/>
          <p:cNvSpPr/>
          <p:nvPr/>
        </p:nvSpPr>
        <p:spPr>
          <a:xfrm rot="-2700000">
            <a:off x="8812502" y="149812"/>
            <a:ext cx="3566757" cy="1992243"/>
          </a:xfrm>
          <a:custGeom>
            <a:avLst/>
            <a:gdLst/>
            <a:ahLst/>
            <a:cxnLst/>
            <a:rect l="l" t="t" r="r" b="b"/>
            <a:pathLst>
              <a:path w="3566757" h="1994772" extrusionOk="0">
                <a:moveTo>
                  <a:pt x="2664641" y="172809"/>
                </a:moveTo>
                <a:lnTo>
                  <a:pt x="3566757" y="1074925"/>
                </a:lnTo>
                <a:lnTo>
                  <a:pt x="3562217" y="1083999"/>
                </a:lnTo>
                <a:cubicBezTo>
                  <a:pt x="3260241" y="1534816"/>
                  <a:pt x="1947584" y="1892264"/>
                  <a:pt x="271585" y="1983719"/>
                </a:cubicBezTo>
                <a:lnTo>
                  <a:pt x="0" y="1994772"/>
                </a:lnTo>
                <a:lnTo>
                  <a:pt x="1994772" y="0"/>
                </a:lnTo>
                <a:lnTo>
                  <a:pt x="2098215" y="20628"/>
                </a:lnTo>
                <a:cubicBezTo>
                  <a:pt x="2266890" y="57749"/>
                  <a:pt x="2424521" y="98310"/>
                  <a:pt x="2569599" y="141910"/>
                </a:cubicBezTo>
                <a:close/>
              </a:path>
            </a:pathLst>
          </a:custGeom>
          <a:noFill/>
          <a:ln w="1587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7"/>
          <p:cNvSpPr/>
          <p:nvPr/>
        </p:nvSpPr>
        <p:spPr>
          <a:xfrm rot="-8100000">
            <a:off x="8805850" y="3344007"/>
            <a:ext cx="3623271" cy="1994772"/>
          </a:xfrm>
          <a:custGeom>
            <a:avLst/>
            <a:gdLst/>
            <a:ahLst/>
            <a:cxnLst/>
            <a:rect l="l" t="t" r="r" b="b"/>
            <a:pathLst>
              <a:path w="3627871" h="1994772" extrusionOk="0">
                <a:moveTo>
                  <a:pt x="3627871" y="1994772"/>
                </a:moveTo>
                <a:lnTo>
                  <a:pt x="3356285" y="1983719"/>
                </a:lnTo>
                <a:cubicBezTo>
                  <a:pt x="1440858" y="1879198"/>
                  <a:pt x="0" y="1427259"/>
                  <a:pt x="0" y="885579"/>
                </a:cubicBezTo>
                <a:cubicBezTo>
                  <a:pt x="0" y="537356"/>
                  <a:pt x="595457" y="226220"/>
                  <a:pt x="1529655" y="20628"/>
                </a:cubicBezTo>
                <a:lnTo>
                  <a:pt x="1633099" y="0"/>
                </a:lnTo>
                <a:close/>
              </a:path>
            </a:pathLst>
          </a:custGeom>
          <a:noFill/>
          <a:ln w="1587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7"/>
          <p:cNvSpPr/>
          <p:nvPr/>
        </p:nvSpPr>
        <p:spPr>
          <a:xfrm rot="1800000">
            <a:off x="9294675" y="2834180"/>
            <a:ext cx="3308377" cy="2092558"/>
          </a:xfrm>
          <a:custGeom>
            <a:avLst/>
            <a:gdLst/>
            <a:ahLst/>
            <a:cxnLst/>
            <a:rect l="l" t="t" r="r" b="b"/>
            <a:pathLst>
              <a:path w="3308377" h="2095215" extrusionOk="0">
                <a:moveTo>
                  <a:pt x="0" y="0"/>
                </a:moveTo>
                <a:lnTo>
                  <a:pt x="108099" y="4399"/>
                </a:lnTo>
                <a:cubicBezTo>
                  <a:pt x="1185527" y="63192"/>
                  <a:pt x="2112799" y="231910"/>
                  <a:pt x="2717934" y="464693"/>
                </a:cubicBezTo>
                <a:lnTo>
                  <a:pt x="2780269" y="490970"/>
                </a:lnTo>
                <a:lnTo>
                  <a:pt x="3308377" y="1405680"/>
                </a:lnTo>
                <a:lnTo>
                  <a:pt x="3304925" y="1409403"/>
                </a:lnTo>
                <a:cubicBezTo>
                  <a:pt x="2993330" y="1701972"/>
                  <a:pt x="2247297" y="1945803"/>
                  <a:pt x="1264563" y="2088164"/>
                </a:cubicBezTo>
                <a:lnTo>
                  <a:pt x="1209673" y="2095215"/>
                </a:lnTo>
                <a:close/>
              </a:path>
            </a:pathLst>
          </a:custGeom>
          <a:noFill/>
          <a:ln w="1587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7"/>
          <p:cNvSpPr/>
          <p:nvPr/>
        </p:nvSpPr>
        <p:spPr>
          <a:xfrm rot="-3600000">
            <a:off x="8622203" y="440556"/>
            <a:ext cx="3111954" cy="1480082"/>
          </a:xfrm>
          <a:custGeom>
            <a:avLst/>
            <a:gdLst/>
            <a:ahLst/>
            <a:cxnLst/>
            <a:rect l="l" t="t" r="r" b="b"/>
            <a:pathLst>
              <a:path w="3115904" h="1480082" extrusionOk="0">
                <a:moveTo>
                  <a:pt x="2563579" y="0"/>
                </a:moveTo>
                <a:lnTo>
                  <a:pt x="3115904" y="956656"/>
                </a:lnTo>
                <a:lnTo>
                  <a:pt x="3004219" y="1003738"/>
                </a:lnTo>
                <a:cubicBezTo>
                  <a:pt x="2399083" y="1236520"/>
                  <a:pt x="1471812" y="1405239"/>
                  <a:pt x="394384" y="1464032"/>
                </a:cubicBezTo>
                <a:lnTo>
                  <a:pt x="0" y="1480082"/>
                </a:lnTo>
                <a:close/>
              </a:path>
            </a:pathLst>
          </a:custGeom>
          <a:noFill/>
          <a:ln w="1587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7"/>
          <p:cNvSpPr/>
          <p:nvPr/>
        </p:nvSpPr>
        <p:spPr>
          <a:xfrm rot="-900000">
            <a:off x="9717894" y="1098601"/>
            <a:ext cx="2683222" cy="2133829"/>
          </a:xfrm>
          <a:custGeom>
            <a:avLst/>
            <a:gdLst/>
            <a:ahLst/>
            <a:cxnLst/>
            <a:rect l="l" t="t" r="r" b="b"/>
            <a:pathLst>
              <a:path w="2683222" h="2136538" extrusionOk="0">
                <a:moveTo>
                  <a:pt x="2031475" y="252215"/>
                </a:moveTo>
                <a:cubicBezTo>
                  <a:pt x="2269185" y="315605"/>
                  <a:pt x="2478556" y="386551"/>
                  <a:pt x="2654086" y="463587"/>
                </a:cubicBezTo>
                <a:lnTo>
                  <a:pt x="2683222" y="477099"/>
                </a:lnTo>
                <a:lnTo>
                  <a:pt x="2344034" y="1742968"/>
                </a:lnTo>
                <a:lnTo>
                  <a:pt x="2221040" y="1783445"/>
                </a:lnTo>
                <a:cubicBezTo>
                  <a:pt x="1716658" y="1936859"/>
                  <a:pt x="1057774" y="2053249"/>
                  <a:pt x="309176" y="2115339"/>
                </a:cubicBezTo>
                <a:lnTo>
                  <a:pt x="0" y="2136538"/>
                </a:lnTo>
                <a:lnTo>
                  <a:pt x="572484" y="0"/>
                </a:lnTo>
                <a:lnTo>
                  <a:pt x="695368" y="11994"/>
                </a:lnTo>
                <a:cubicBezTo>
                  <a:pt x="1198259" y="68716"/>
                  <a:pt x="1651139" y="150792"/>
                  <a:pt x="2031475" y="252215"/>
                </a:cubicBezTo>
                <a:close/>
              </a:path>
            </a:pathLst>
          </a:custGeom>
          <a:noFill/>
          <a:ln w="1587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7"/>
          <p:cNvSpPr/>
          <p:nvPr/>
        </p:nvSpPr>
        <p:spPr>
          <a:xfrm rot="-6300000">
            <a:off x="8172897" y="4304367"/>
            <a:ext cx="3734399" cy="1001900"/>
          </a:xfrm>
          <a:custGeom>
            <a:avLst/>
            <a:gdLst/>
            <a:ahLst/>
            <a:cxnLst/>
            <a:rect l="l" t="t" r="r" b="b"/>
            <a:pathLst>
              <a:path w="3739140" h="1001900" extrusionOk="0">
                <a:moveTo>
                  <a:pt x="3739140" y="1001900"/>
                </a:moveTo>
                <a:lnTo>
                  <a:pt x="3335132" y="985458"/>
                </a:lnTo>
                <a:cubicBezTo>
                  <a:pt x="1556520" y="888403"/>
                  <a:pt x="187105" y="491788"/>
                  <a:pt x="549" y="1925"/>
                </a:cubicBezTo>
                <a:lnTo>
                  <a:pt x="0" y="0"/>
                </a:lnTo>
                <a:close/>
              </a:path>
            </a:pathLst>
          </a:custGeom>
          <a:noFill/>
          <a:ln w="1587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7"/>
          <p:cNvSpPr/>
          <p:nvPr/>
        </p:nvSpPr>
        <p:spPr>
          <a:xfrm rot="900000">
            <a:off x="9717897" y="2233314"/>
            <a:ext cx="2683180" cy="2133829"/>
          </a:xfrm>
          <a:custGeom>
            <a:avLst/>
            <a:gdLst/>
            <a:ahLst/>
            <a:cxnLst/>
            <a:rect l="l" t="t" r="r" b="b"/>
            <a:pathLst>
              <a:path w="2683180" h="2136538" extrusionOk="0">
                <a:moveTo>
                  <a:pt x="0" y="0"/>
                </a:moveTo>
                <a:lnTo>
                  <a:pt x="309175" y="21199"/>
                </a:lnTo>
                <a:cubicBezTo>
                  <a:pt x="1057773" y="83290"/>
                  <a:pt x="1716657" y="199680"/>
                  <a:pt x="2221040" y="353093"/>
                </a:cubicBezTo>
                <a:lnTo>
                  <a:pt x="2344031" y="393570"/>
                </a:lnTo>
                <a:lnTo>
                  <a:pt x="2683180" y="1659291"/>
                </a:lnTo>
                <a:lnTo>
                  <a:pt x="2544749" y="1718432"/>
                </a:lnTo>
                <a:cubicBezTo>
                  <a:pt x="2091518" y="1897330"/>
                  <a:pt x="1449703" y="2039462"/>
                  <a:pt x="695367" y="2124544"/>
                </a:cubicBezTo>
                <a:lnTo>
                  <a:pt x="572483" y="2136538"/>
                </a:lnTo>
                <a:close/>
              </a:path>
            </a:pathLst>
          </a:custGeom>
          <a:noFill/>
          <a:ln w="1587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7"/>
          <p:cNvSpPr/>
          <p:nvPr/>
        </p:nvSpPr>
        <p:spPr>
          <a:xfrm rot="-4500000">
            <a:off x="8726410" y="881011"/>
            <a:ext cx="2650289" cy="687323"/>
          </a:xfrm>
          <a:custGeom>
            <a:avLst/>
            <a:gdLst/>
            <a:ahLst/>
            <a:cxnLst/>
            <a:rect l="l" t="t" r="r" b="b"/>
            <a:pathLst>
              <a:path w="2653654" h="687323" extrusionOk="0">
                <a:moveTo>
                  <a:pt x="2565124" y="0"/>
                </a:moveTo>
                <a:lnTo>
                  <a:pt x="2653654" y="330399"/>
                </a:lnTo>
                <a:lnTo>
                  <a:pt x="2438681" y="388760"/>
                </a:lnTo>
                <a:cubicBezTo>
                  <a:pt x="1881971" y="528621"/>
                  <a:pt x="1182151" y="628420"/>
                  <a:pt x="404008" y="670881"/>
                </a:cubicBezTo>
                <a:lnTo>
                  <a:pt x="0" y="687323"/>
                </a:lnTo>
                <a:close/>
              </a:path>
            </a:pathLst>
          </a:custGeom>
          <a:noFill/>
          <a:ln w="1587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7"/>
          <p:cNvSpPr/>
          <p:nvPr/>
        </p:nvSpPr>
        <p:spPr>
          <a:xfrm rot="-1800000">
            <a:off x="9294696" y="539085"/>
            <a:ext cx="3308085" cy="2092559"/>
          </a:xfrm>
          <a:custGeom>
            <a:avLst/>
            <a:gdLst/>
            <a:ahLst/>
            <a:cxnLst/>
            <a:rect l="l" t="t" r="r" b="b"/>
            <a:pathLst>
              <a:path w="3308085" h="2095216" extrusionOk="0">
                <a:moveTo>
                  <a:pt x="3134059" y="556366"/>
                </a:moveTo>
                <a:cubicBezTo>
                  <a:pt x="3187236" y="589892"/>
                  <a:pt x="3234469" y="624252"/>
                  <a:pt x="3275407" y="659351"/>
                </a:cubicBezTo>
                <a:lnTo>
                  <a:pt x="3308085" y="690037"/>
                </a:lnTo>
                <a:lnTo>
                  <a:pt x="2780266" y="1604247"/>
                </a:lnTo>
                <a:lnTo>
                  <a:pt x="2717935" y="1630523"/>
                </a:lnTo>
                <a:cubicBezTo>
                  <a:pt x="2112800" y="1863306"/>
                  <a:pt x="1185529" y="2032024"/>
                  <a:pt x="108101" y="2090817"/>
                </a:cubicBezTo>
                <a:lnTo>
                  <a:pt x="0" y="2095216"/>
                </a:lnTo>
                <a:lnTo>
                  <a:pt x="1209673" y="0"/>
                </a:lnTo>
                <a:lnTo>
                  <a:pt x="1264564" y="7051"/>
                </a:lnTo>
                <a:cubicBezTo>
                  <a:pt x="2098399" y="127842"/>
                  <a:pt x="2761827" y="321684"/>
                  <a:pt x="3134059" y="556366"/>
                </a:cubicBezTo>
                <a:close/>
              </a:path>
            </a:pathLst>
          </a:custGeom>
          <a:noFill/>
          <a:ln w="1587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7"/>
          <p:cNvSpPr/>
          <p:nvPr/>
        </p:nvSpPr>
        <p:spPr>
          <a:xfrm rot="-7200000">
            <a:off x="8349257" y="3753338"/>
            <a:ext cx="3745913" cy="1744872"/>
          </a:xfrm>
          <a:custGeom>
            <a:avLst/>
            <a:gdLst/>
            <a:ahLst/>
            <a:cxnLst/>
            <a:rect l="l" t="t" r="r" b="b"/>
            <a:pathLst>
              <a:path w="3750669" h="1744872" extrusionOk="0">
                <a:moveTo>
                  <a:pt x="3750669" y="1744872"/>
                </a:moveTo>
                <a:lnTo>
                  <a:pt x="3356285" y="1728822"/>
                </a:lnTo>
                <a:cubicBezTo>
                  <a:pt x="1440857" y="1624301"/>
                  <a:pt x="0" y="1172361"/>
                  <a:pt x="0" y="630681"/>
                </a:cubicBezTo>
                <a:cubicBezTo>
                  <a:pt x="0" y="398532"/>
                  <a:pt x="264647" y="182867"/>
                  <a:pt x="717878" y="3969"/>
                </a:cubicBezTo>
                <a:lnTo>
                  <a:pt x="728462" y="0"/>
                </a:lnTo>
                <a:close/>
              </a:path>
            </a:pathLst>
          </a:custGeom>
          <a:noFill/>
          <a:ln w="15875" cap="flat" cmpd="sng">
            <a:solidFill>
              <a:srgbClr val="FF99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7"/>
          <p:cNvSpPr/>
          <p:nvPr/>
        </p:nvSpPr>
        <p:spPr>
          <a:xfrm rot="1351054">
            <a:off x="9520286" y="2534644"/>
            <a:ext cx="2987204" cy="2117300"/>
          </a:xfrm>
          <a:custGeom>
            <a:avLst/>
            <a:gdLst/>
            <a:ahLst/>
            <a:cxnLst/>
            <a:rect l="l" t="t" r="r" b="b"/>
            <a:pathLst>
              <a:path w="2987204" h="2119988" extrusionOk="0">
                <a:moveTo>
                  <a:pt x="0" y="0"/>
                </a:moveTo>
                <a:lnTo>
                  <a:pt x="3344" y="136"/>
                </a:lnTo>
                <a:cubicBezTo>
                  <a:pt x="961058" y="52396"/>
                  <a:pt x="1800130" y="191511"/>
                  <a:pt x="2399772" y="385271"/>
                </a:cubicBezTo>
                <a:lnTo>
                  <a:pt x="2517691" y="426800"/>
                </a:lnTo>
                <a:lnTo>
                  <a:pt x="2987204" y="1559324"/>
                </a:lnTo>
                <a:lnTo>
                  <a:pt x="2888106" y="1614605"/>
                </a:lnTo>
                <a:cubicBezTo>
                  <a:pt x="2500765" y="1813283"/>
                  <a:pt x="1896859" y="1977130"/>
                  <a:pt x="1159808" y="2083901"/>
                </a:cubicBezTo>
                <a:lnTo>
                  <a:pt x="878889" y="2119988"/>
                </a:lnTo>
                <a:close/>
              </a:path>
            </a:pathLst>
          </a:custGeom>
          <a:noFill/>
          <a:ln w="158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7"/>
          <p:cNvSpPr/>
          <p:nvPr/>
        </p:nvSpPr>
        <p:spPr>
          <a:xfrm rot="-4048946">
            <a:off x="8659675" y="682621"/>
            <a:ext cx="2864208" cy="1077035"/>
          </a:xfrm>
          <a:custGeom>
            <a:avLst/>
            <a:gdLst/>
            <a:ahLst/>
            <a:cxnLst/>
            <a:rect l="l" t="t" r="r" b="b"/>
            <a:pathLst>
              <a:path w="2867844" h="1077035" extrusionOk="0">
                <a:moveTo>
                  <a:pt x="2597941" y="0"/>
                </a:moveTo>
                <a:lnTo>
                  <a:pt x="2867844" y="651039"/>
                </a:lnTo>
                <a:lnTo>
                  <a:pt x="2798254" y="675547"/>
                </a:lnTo>
                <a:cubicBezTo>
                  <a:pt x="2198611" y="869307"/>
                  <a:pt x="1359540" y="1008422"/>
                  <a:pt x="401826" y="1060682"/>
                </a:cubicBezTo>
                <a:lnTo>
                  <a:pt x="0" y="1077035"/>
                </a:lnTo>
                <a:close/>
              </a:path>
            </a:pathLst>
          </a:custGeom>
          <a:noFill/>
          <a:ln w="158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7"/>
          <p:cNvSpPr/>
          <p:nvPr/>
        </p:nvSpPr>
        <p:spPr>
          <a:xfrm rot="-1348946">
            <a:off x="9521283" y="818620"/>
            <a:ext cx="2985491" cy="2117410"/>
          </a:xfrm>
          <a:custGeom>
            <a:avLst/>
            <a:gdLst/>
            <a:ahLst/>
            <a:cxnLst/>
            <a:rect l="l" t="t" r="r" b="b"/>
            <a:pathLst>
              <a:path w="2985491" h="2120098" extrusionOk="0">
                <a:moveTo>
                  <a:pt x="2641284" y="395128"/>
                </a:moveTo>
                <a:cubicBezTo>
                  <a:pt x="2754592" y="439853"/>
                  <a:pt x="2856114" y="486876"/>
                  <a:pt x="2944660" y="535879"/>
                </a:cubicBezTo>
                <a:lnTo>
                  <a:pt x="2985491" y="560773"/>
                </a:lnTo>
                <a:lnTo>
                  <a:pt x="2516707" y="1693500"/>
                </a:lnTo>
                <a:lnTo>
                  <a:pt x="2399306" y="1734846"/>
                </a:lnTo>
                <a:cubicBezTo>
                  <a:pt x="1799663" y="1928606"/>
                  <a:pt x="960592" y="2067721"/>
                  <a:pt x="2877" y="2119981"/>
                </a:cubicBezTo>
                <a:lnTo>
                  <a:pt x="0" y="2120098"/>
                </a:lnTo>
                <a:lnTo>
                  <a:pt x="877412" y="0"/>
                </a:lnTo>
                <a:lnTo>
                  <a:pt x="1159341" y="36216"/>
                </a:lnTo>
                <a:cubicBezTo>
                  <a:pt x="1754938" y="122496"/>
                  <a:pt x="2263592" y="246046"/>
                  <a:pt x="2641284" y="395128"/>
                </a:cubicBezTo>
                <a:close/>
              </a:path>
            </a:pathLst>
          </a:custGeom>
          <a:noFill/>
          <a:ln w="158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7"/>
          <p:cNvSpPr/>
          <p:nvPr/>
        </p:nvSpPr>
        <p:spPr>
          <a:xfrm rot="-6748946">
            <a:off x="8204203" y="4000556"/>
            <a:ext cx="3753375" cy="1467027"/>
          </a:xfrm>
          <a:custGeom>
            <a:avLst/>
            <a:gdLst/>
            <a:ahLst/>
            <a:cxnLst/>
            <a:rect l="l" t="t" r="r" b="b"/>
            <a:pathLst>
              <a:path w="3758140" h="1467027" extrusionOk="0">
                <a:moveTo>
                  <a:pt x="3758140" y="1467027"/>
                </a:moveTo>
                <a:lnTo>
                  <a:pt x="3356285" y="1450673"/>
                </a:lnTo>
                <a:cubicBezTo>
                  <a:pt x="1440857" y="1346151"/>
                  <a:pt x="0" y="894212"/>
                  <a:pt x="0" y="352532"/>
                </a:cubicBezTo>
                <a:cubicBezTo>
                  <a:pt x="0" y="236458"/>
                  <a:pt x="66162" y="124504"/>
                  <a:pt x="188977" y="19207"/>
                </a:cubicBezTo>
                <a:lnTo>
                  <a:pt x="213349" y="0"/>
                </a:lnTo>
                <a:close/>
              </a:path>
            </a:pathLst>
          </a:custGeom>
          <a:noFill/>
          <a:ln w="158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7"/>
          <p:cNvSpPr/>
          <p:nvPr/>
        </p:nvSpPr>
        <p:spPr>
          <a:xfrm rot="3151054">
            <a:off x="8569386" y="3560043"/>
            <a:ext cx="3675883" cy="1896845"/>
          </a:xfrm>
          <a:custGeom>
            <a:avLst/>
            <a:gdLst/>
            <a:ahLst/>
            <a:cxnLst/>
            <a:rect l="l" t="t" r="r" b="b"/>
            <a:pathLst>
              <a:path w="3680549" h="1896845" extrusionOk="0">
                <a:moveTo>
                  <a:pt x="0" y="0"/>
                </a:moveTo>
                <a:lnTo>
                  <a:pt x="324264" y="13197"/>
                </a:lnTo>
                <a:cubicBezTo>
                  <a:pt x="2239693" y="117717"/>
                  <a:pt x="3680549" y="569656"/>
                  <a:pt x="3680549" y="1111337"/>
                </a:cubicBezTo>
                <a:cubicBezTo>
                  <a:pt x="3680549" y="1382177"/>
                  <a:pt x="3320335" y="1630582"/>
                  <a:pt x="2720692" y="1824342"/>
                </a:cubicBezTo>
                <a:lnTo>
                  <a:pt x="2473586" y="1896845"/>
                </a:lnTo>
                <a:close/>
              </a:path>
            </a:pathLst>
          </a:custGeom>
          <a:noFill/>
          <a:ln w="158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7"/>
          <p:cNvSpPr/>
          <p:nvPr/>
        </p:nvSpPr>
        <p:spPr>
          <a:xfrm rot="-2248946">
            <a:off x="9050107" y="292769"/>
            <a:ext cx="3538923" cy="2050478"/>
          </a:xfrm>
          <a:custGeom>
            <a:avLst/>
            <a:gdLst/>
            <a:ahLst/>
            <a:cxnLst/>
            <a:rect l="l" t="t" r="r" b="b"/>
            <a:pathLst>
              <a:path w="3538923" h="2053081" extrusionOk="0">
                <a:moveTo>
                  <a:pt x="3349946" y="614183"/>
                </a:moveTo>
                <a:cubicBezTo>
                  <a:pt x="3472762" y="719481"/>
                  <a:pt x="3538923" y="831434"/>
                  <a:pt x="3538923" y="947508"/>
                </a:cubicBezTo>
                <a:lnTo>
                  <a:pt x="3529617" y="1003656"/>
                </a:lnTo>
                <a:lnTo>
                  <a:pt x="3270607" y="1341418"/>
                </a:lnTo>
                <a:lnTo>
                  <a:pt x="3146285" y="1421178"/>
                </a:lnTo>
                <a:cubicBezTo>
                  <a:pt x="2592043" y="1737723"/>
                  <a:pt x="1499495" y="1973790"/>
                  <a:pt x="182638" y="2045648"/>
                </a:cubicBezTo>
                <a:lnTo>
                  <a:pt x="0" y="2053081"/>
                </a:lnTo>
                <a:lnTo>
                  <a:pt x="1574385" y="0"/>
                </a:lnTo>
                <a:lnTo>
                  <a:pt x="1685674" y="18029"/>
                </a:lnTo>
                <a:cubicBezTo>
                  <a:pt x="2468357" y="159035"/>
                  <a:pt x="3063375" y="368489"/>
                  <a:pt x="3349946" y="614183"/>
                </a:cubicBezTo>
                <a:close/>
              </a:path>
            </a:pathLst>
          </a:custGeom>
          <a:noFill/>
          <a:ln w="158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7"/>
          <p:cNvSpPr/>
          <p:nvPr/>
        </p:nvSpPr>
        <p:spPr>
          <a:xfrm rot="451054">
            <a:off x="9889520" y="1949802"/>
            <a:ext cx="2407190" cy="2141021"/>
          </a:xfrm>
          <a:custGeom>
            <a:avLst/>
            <a:gdLst/>
            <a:ahLst/>
            <a:cxnLst/>
            <a:rect l="l" t="t" r="r" b="b"/>
            <a:pathLst>
              <a:path w="2407190" h="2143739" extrusionOk="0">
                <a:moveTo>
                  <a:pt x="0" y="0"/>
                </a:moveTo>
                <a:lnTo>
                  <a:pt x="182418" y="12508"/>
                </a:lnTo>
                <a:cubicBezTo>
                  <a:pt x="931015" y="74599"/>
                  <a:pt x="1589900" y="190988"/>
                  <a:pt x="2094283" y="344402"/>
                </a:cubicBezTo>
                <a:lnTo>
                  <a:pt x="2232495" y="389888"/>
                </a:lnTo>
                <a:lnTo>
                  <a:pt x="2407190" y="1713690"/>
                </a:lnTo>
                <a:lnTo>
                  <a:pt x="2239339" y="1775064"/>
                </a:lnTo>
                <a:cubicBezTo>
                  <a:pt x="1802549" y="1923281"/>
                  <a:pt x="1228654" y="2041406"/>
                  <a:pt x="568610" y="2115853"/>
                </a:cubicBezTo>
                <a:lnTo>
                  <a:pt x="282897" y="2143739"/>
                </a:lnTo>
                <a:close/>
              </a:path>
            </a:pathLst>
          </a:custGeom>
          <a:noFill/>
          <a:ln w="158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7"/>
          <p:cNvSpPr/>
          <p:nvPr/>
        </p:nvSpPr>
        <p:spPr>
          <a:xfrm rot="2251054">
            <a:off x="9048975" y="3127067"/>
            <a:ext cx="3539301" cy="2050258"/>
          </a:xfrm>
          <a:custGeom>
            <a:avLst/>
            <a:gdLst/>
            <a:ahLst/>
            <a:cxnLst/>
            <a:rect l="l" t="t" r="r" b="b"/>
            <a:pathLst>
              <a:path w="3539301" h="2052861" extrusionOk="0">
                <a:moveTo>
                  <a:pt x="0" y="0"/>
                </a:moveTo>
                <a:lnTo>
                  <a:pt x="183016" y="7448"/>
                </a:lnTo>
                <a:cubicBezTo>
                  <a:pt x="2098443" y="111969"/>
                  <a:pt x="3539301" y="563908"/>
                  <a:pt x="3539301" y="1105588"/>
                </a:cubicBezTo>
                <a:cubicBezTo>
                  <a:pt x="3539302" y="1492502"/>
                  <a:pt x="2804170" y="1833631"/>
                  <a:pt x="1686053" y="2035067"/>
                </a:cubicBezTo>
                <a:lnTo>
                  <a:pt x="1576216" y="2052861"/>
                </a:lnTo>
                <a:close/>
              </a:path>
            </a:pathLst>
          </a:custGeom>
          <a:noFill/>
          <a:ln w="158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7"/>
          <p:cNvSpPr/>
          <p:nvPr/>
        </p:nvSpPr>
        <p:spPr>
          <a:xfrm rot="-3148946">
            <a:off x="8650372" y="175054"/>
            <a:ext cx="3336426" cy="1862796"/>
          </a:xfrm>
          <a:custGeom>
            <a:avLst/>
            <a:gdLst/>
            <a:ahLst/>
            <a:cxnLst/>
            <a:rect l="l" t="t" r="r" b="b"/>
            <a:pathLst>
              <a:path w="3340662" h="1862796" extrusionOk="0">
                <a:moveTo>
                  <a:pt x="2426102" y="0"/>
                </a:moveTo>
                <a:lnTo>
                  <a:pt x="3340662" y="1191121"/>
                </a:lnTo>
                <a:lnTo>
                  <a:pt x="3287636" y="1225141"/>
                </a:lnTo>
                <a:cubicBezTo>
                  <a:pt x="2733393" y="1541684"/>
                  <a:pt x="1640845" y="1777752"/>
                  <a:pt x="323988" y="1849610"/>
                </a:cubicBezTo>
                <a:lnTo>
                  <a:pt x="0" y="1862796"/>
                </a:lnTo>
                <a:close/>
              </a:path>
            </a:pathLst>
          </a:custGeom>
          <a:noFill/>
          <a:ln w="158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7"/>
          <p:cNvSpPr/>
          <p:nvPr/>
        </p:nvSpPr>
        <p:spPr>
          <a:xfrm rot="-448946">
            <a:off x="9890273" y="1379697"/>
            <a:ext cx="2405919" cy="2141054"/>
          </a:xfrm>
          <a:custGeom>
            <a:avLst/>
            <a:gdLst/>
            <a:ahLst/>
            <a:cxnLst/>
            <a:rect l="l" t="t" r="r" b="b"/>
            <a:pathLst>
              <a:path w="2405919" h="2143772" extrusionOk="0">
                <a:moveTo>
                  <a:pt x="935466" y="75160"/>
                </a:moveTo>
                <a:cubicBezTo>
                  <a:pt x="1508728" y="158204"/>
                  <a:pt x="2001445" y="275776"/>
                  <a:pt x="2374369" y="417409"/>
                </a:cubicBezTo>
                <a:lnTo>
                  <a:pt x="2405919" y="430276"/>
                </a:lnTo>
                <a:lnTo>
                  <a:pt x="2232077" y="1753870"/>
                </a:lnTo>
                <a:lnTo>
                  <a:pt x="2093702" y="1799410"/>
                </a:lnTo>
                <a:cubicBezTo>
                  <a:pt x="1589318" y="1952824"/>
                  <a:pt x="930435" y="2069214"/>
                  <a:pt x="181837" y="2131304"/>
                </a:cubicBezTo>
                <a:lnTo>
                  <a:pt x="0" y="2143772"/>
                </a:lnTo>
                <a:lnTo>
                  <a:pt x="281564" y="0"/>
                </a:lnTo>
                <a:lnTo>
                  <a:pt x="568028" y="27959"/>
                </a:lnTo>
                <a:cubicBezTo>
                  <a:pt x="693750" y="42139"/>
                  <a:pt x="816347" y="57904"/>
                  <a:pt x="935466" y="75160"/>
                </a:cubicBezTo>
                <a:close/>
              </a:path>
            </a:pathLst>
          </a:custGeom>
          <a:noFill/>
          <a:ln w="1587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7"/>
          <p:cNvSpPr/>
          <p:nvPr/>
        </p:nvSpPr>
        <p:spPr>
          <a:xfrm>
            <a:off x="4559801" y="2278311"/>
            <a:ext cx="7620000" cy="45662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00000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7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7"/>
          <p:cNvSpPr/>
          <p:nvPr/>
        </p:nvSpPr>
        <p:spPr>
          <a:xfrm>
            <a:off x="6896273" y="-461786"/>
            <a:ext cx="6096000" cy="6088271"/>
          </a:xfrm>
          <a:prstGeom prst="ellipse">
            <a:avLst/>
          </a:prstGeom>
          <a:gradFill>
            <a:gsLst>
              <a:gs pos="0">
                <a:srgbClr val="3366FF"/>
              </a:gs>
              <a:gs pos="100000">
                <a:srgbClr val="3366FF">
                  <a:alpha val="196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7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7"/>
          <p:cNvSpPr/>
          <p:nvPr/>
        </p:nvSpPr>
        <p:spPr>
          <a:xfrm rot="-1800000">
            <a:off x="5981873" y="2049626"/>
            <a:ext cx="7620000" cy="913241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00000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7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7"/>
          <p:cNvSpPr/>
          <p:nvPr/>
        </p:nvSpPr>
        <p:spPr>
          <a:xfrm rot="5400000">
            <a:off x="5986704" y="2277646"/>
            <a:ext cx="7610338" cy="4572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00000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7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7"/>
          <p:cNvSpPr/>
          <p:nvPr/>
        </p:nvSpPr>
        <p:spPr>
          <a:xfrm rot="2700000">
            <a:off x="5986704" y="2049046"/>
            <a:ext cx="7610338" cy="91440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00000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7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7"/>
          <p:cNvSpPr/>
          <p:nvPr/>
        </p:nvSpPr>
        <p:spPr>
          <a:xfrm rot="1800000">
            <a:off x="6058073" y="2277936"/>
            <a:ext cx="7620000" cy="456620"/>
          </a:xfrm>
          <a:prstGeom prst="ellipse">
            <a:avLst/>
          </a:prstGeom>
          <a:gradFill>
            <a:gsLst>
              <a:gs pos="0">
                <a:schemeClr val="lt1"/>
              </a:gs>
              <a:gs pos="100000">
                <a:srgbClr val="00000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7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7"/>
          <p:cNvSpPr/>
          <p:nvPr/>
        </p:nvSpPr>
        <p:spPr>
          <a:xfrm>
            <a:off x="5772951" y="2239954"/>
            <a:ext cx="7620000" cy="456620"/>
          </a:xfrm>
          <a:prstGeom prst="ellipse">
            <a:avLst/>
          </a:prstGeom>
          <a:gradFill>
            <a:gsLst>
              <a:gs pos="0">
                <a:schemeClr val="lt1"/>
              </a:gs>
              <a:gs pos="65000">
                <a:srgbClr val="7E7E7E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7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2" name="Google Shape;312;p7" descr="https://onwardigo.files.wordpress.com/2016/05/millionaire02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0375" y="372323"/>
            <a:ext cx="10357110" cy="5818488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7"/>
          <p:cNvSpPr/>
          <p:nvPr/>
        </p:nvSpPr>
        <p:spPr>
          <a:xfrm>
            <a:off x="35162" y="4348"/>
            <a:ext cx="10254609" cy="1715494"/>
          </a:xfrm>
          <a:prstGeom prst="rect">
            <a:avLst/>
          </a:prstGeom>
          <a:gradFill>
            <a:gsLst>
              <a:gs pos="0">
                <a:schemeClr val="dk1"/>
              </a:gs>
              <a:gs pos="100000">
                <a:srgbClr val="000000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7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7"/>
          <p:cNvSpPr/>
          <p:nvPr/>
        </p:nvSpPr>
        <p:spPr>
          <a:xfrm>
            <a:off x="0" y="4219654"/>
            <a:ext cx="12192000" cy="174086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7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7"/>
          <p:cNvSpPr/>
          <p:nvPr/>
        </p:nvSpPr>
        <p:spPr>
          <a:xfrm>
            <a:off x="9369122" y="-312605"/>
            <a:ext cx="2904997" cy="6849305"/>
          </a:xfrm>
          <a:prstGeom prst="rect">
            <a:avLst/>
          </a:prstGeom>
          <a:gradFill>
            <a:gsLst>
              <a:gs pos="0">
                <a:srgbClr val="000000">
                  <a:alpha val="784"/>
                </a:srgbClr>
              </a:gs>
              <a:gs pos="4000">
                <a:srgbClr val="000000">
                  <a:alpha val="784"/>
                </a:srgbClr>
              </a:gs>
              <a:gs pos="33000">
                <a:schemeClr val="dk1"/>
              </a:gs>
              <a:gs pos="100000">
                <a:srgbClr val="000000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7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7"/>
          <p:cNvSpPr/>
          <p:nvPr/>
        </p:nvSpPr>
        <p:spPr>
          <a:xfrm>
            <a:off x="10474170" y="4272989"/>
            <a:ext cx="1371600" cy="285388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 w="57150" cap="flat" cmpd="sng">
            <a:solidFill>
              <a:srgbClr val="11112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00"/>
              </a:buClr>
              <a:buSzPts val="2100"/>
            </a:pPr>
            <a:r>
              <a:rPr lang="en-US" sz="1573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$400</a:t>
            </a:r>
            <a:endParaRPr sz="1573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7"/>
          <p:cNvSpPr/>
          <p:nvPr/>
        </p:nvSpPr>
        <p:spPr>
          <a:xfrm>
            <a:off x="10474170" y="4871793"/>
            <a:ext cx="1371600" cy="285388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00"/>
              </a:buClr>
              <a:buSzPts val="2100"/>
            </a:pPr>
            <a:r>
              <a:rPr lang="en-US" sz="1573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$200</a:t>
            </a:r>
            <a:endParaRPr sz="1573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7"/>
          <p:cNvSpPr/>
          <p:nvPr/>
        </p:nvSpPr>
        <p:spPr>
          <a:xfrm>
            <a:off x="10474170" y="4567380"/>
            <a:ext cx="1371600" cy="285388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00"/>
              </a:buClr>
              <a:buSzPts val="2100"/>
            </a:pPr>
            <a:r>
              <a:rPr lang="en-US" sz="1573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$300</a:t>
            </a:r>
            <a:endParaRPr sz="1573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7"/>
          <p:cNvSpPr/>
          <p:nvPr/>
        </p:nvSpPr>
        <p:spPr>
          <a:xfrm>
            <a:off x="10462703" y="5174289"/>
            <a:ext cx="1371600" cy="285388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00"/>
              </a:buClr>
              <a:buSzPts val="2100"/>
            </a:pPr>
            <a:r>
              <a:rPr lang="en-US" sz="1573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$100</a:t>
            </a:r>
            <a:endParaRPr sz="1573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7"/>
          <p:cNvSpPr/>
          <p:nvPr/>
        </p:nvSpPr>
        <p:spPr>
          <a:xfrm>
            <a:off x="10474170" y="3958553"/>
            <a:ext cx="1371600" cy="285388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FF"/>
              </a:buClr>
              <a:buSzPts val="2100"/>
            </a:pPr>
            <a:r>
              <a:rPr lang="en-US" sz="1573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$1,000</a:t>
            </a:r>
            <a:endParaRPr sz="1573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7"/>
          <p:cNvSpPr/>
          <p:nvPr/>
        </p:nvSpPr>
        <p:spPr>
          <a:xfrm>
            <a:off x="10474170" y="3654139"/>
            <a:ext cx="1371600" cy="285388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00"/>
              </a:buClr>
              <a:buSzPts val="2100"/>
            </a:pPr>
            <a:r>
              <a:rPr lang="en-US" sz="1573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$2,000</a:t>
            </a:r>
            <a:endParaRPr sz="1573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7"/>
          <p:cNvSpPr/>
          <p:nvPr/>
        </p:nvSpPr>
        <p:spPr>
          <a:xfrm>
            <a:off x="10474170" y="3349726"/>
            <a:ext cx="1371600" cy="285388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00"/>
              </a:buClr>
              <a:buSzPts val="2100"/>
            </a:pPr>
            <a:r>
              <a:rPr lang="en-US" sz="1573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$4,000</a:t>
            </a:r>
            <a:endParaRPr sz="1573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7"/>
          <p:cNvSpPr/>
          <p:nvPr/>
        </p:nvSpPr>
        <p:spPr>
          <a:xfrm>
            <a:off x="10474170" y="3045312"/>
            <a:ext cx="1371600" cy="285388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00"/>
              </a:buClr>
              <a:buSzPts val="2100"/>
            </a:pPr>
            <a:r>
              <a:rPr lang="en-US" sz="1573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$8,000</a:t>
            </a:r>
            <a:endParaRPr sz="1573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7"/>
          <p:cNvSpPr/>
          <p:nvPr/>
        </p:nvSpPr>
        <p:spPr>
          <a:xfrm>
            <a:off x="10474170" y="2740899"/>
            <a:ext cx="1371600" cy="285388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00"/>
              </a:buClr>
              <a:buSzPts val="2100"/>
            </a:pPr>
            <a:r>
              <a:rPr lang="en-US" sz="1573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$16,000</a:t>
            </a:r>
            <a:endParaRPr sz="1573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7"/>
          <p:cNvSpPr/>
          <p:nvPr/>
        </p:nvSpPr>
        <p:spPr>
          <a:xfrm>
            <a:off x="10474170" y="2436485"/>
            <a:ext cx="1371600" cy="285388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FF"/>
              </a:buClr>
              <a:buSzPts val="2100"/>
            </a:pPr>
            <a:r>
              <a:rPr lang="en-US" sz="1573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$25,000</a:t>
            </a:r>
            <a:endParaRPr sz="1573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7"/>
          <p:cNvSpPr/>
          <p:nvPr/>
        </p:nvSpPr>
        <p:spPr>
          <a:xfrm>
            <a:off x="10474170" y="2132072"/>
            <a:ext cx="1371600" cy="285388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00"/>
              </a:buClr>
              <a:buSzPts val="2100"/>
            </a:pPr>
            <a:r>
              <a:rPr lang="en-US" sz="1573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$50,000</a:t>
            </a:r>
            <a:endParaRPr sz="1573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7"/>
          <p:cNvSpPr/>
          <p:nvPr/>
        </p:nvSpPr>
        <p:spPr>
          <a:xfrm>
            <a:off x="10474170" y="1827658"/>
            <a:ext cx="1371600" cy="285388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00"/>
              </a:buClr>
              <a:buSzPts val="2100"/>
            </a:pPr>
            <a:r>
              <a:rPr lang="en-US" sz="1573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$100,000</a:t>
            </a:r>
            <a:endParaRPr sz="1573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7"/>
          <p:cNvSpPr/>
          <p:nvPr/>
        </p:nvSpPr>
        <p:spPr>
          <a:xfrm>
            <a:off x="10474170" y="1523245"/>
            <a:ext cx="1371600" cy="285388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00"/>
              </a:buClr>
              <a:buSzPts val="2100"/>
            </a:pPr>
            <a:r>
              <a:rPr lang="en-US" sz="1573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$250,000</a:t>
            </a:r>
            <a:endParaRPr sz="1573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7"/>
          <p:cNvSpPr/>
          <p:nvPr/>
        </p:nvSpPr>
        <p:spPr>
          <a:xfrm>
            <a:off x="10474170" y="1218831"/>
            <a:ext cx="1371600" cy="285388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00"/>
              </a:buClr>
              <a:buSzPts val="2100"/>
            </a:pPr>
            <a:r>
              <a:rPr lang="en-US" sz="1573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$500,000</a:t>
            </a:r>
            <a:endParaRPr sz="1573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7"/>
          <p:cNvSpPr/>
          <p:nvPr/>
        </p:nvSpPr>
        <p:spPr>
          <a:xfrm>
            <a:off x="10474170" y="914417"/>
            <a:ext cx="1371600" cy="285388"/>
          </a:xfrm>
          <a:prstGeom prst="hexagon">
            <a:avLst>
              <a:gd name="adj" fmla="val 34844"/>
              <a:gd name="vf" fmla="val 115470"/>
            </a:avLst>
          </a:prstGeom>
          <a:solidFill>
            <a:srgbClr val="111128">
              <a:alpha val="77647"/>
            </a:srgbClr>
          </a:soli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FF"/>
              </a:buClr>
              <a:buSzPts val="2100"/>
            </a:pPr>
            <a:r>
              <a:rPr lang="en-US" sz="1573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$1,000,000</a:t>
            </a:r>
            <a:endParaRPr sz="1573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7"/>
          <p:cNvSpPr/>
          <p:nvPr/>
        </p:nvSpPr>
        <p:spPr>
          <a:xfrm>
            <a:off x="0" y="5922160"/>
            <a:ext cx="12192000" cy="930681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7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7"/>
          <p:cNvSpPr/>
          <p:nvPr/>
        </p:nvSpPr>
        <p:spPr>
          <a:xfrm>
            <a:off x="-10394" y="15289"/>
            <a:ext cx="2904997" cy="6849305"/>
          </a:xfrm>
          <a:prstGeom prst="rect">
            <a:avLst/>
          </a:prstGeom>
          <a:gradFill>
            <a:gsLst>
              <a:gs pos="0">
                <a:schemeClr val="dk1"/>
              </a:gs>
              <a:gs pos="35000">
                <a:srgbClr val="00000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179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7"/>
          <p:cNvSpPr/>
          <p:nvPr/>
        </p:nvSpPr>
        <p:spPr>
          <a:xfrm>
            <a:off x="175051" y="277072"/>
            <a:ext cx="10551428" cy="1234788"/>
          </a:xfrm>
          <a:prstGeom prst="hexagon">
            <a:avLst>
              <a:gd name="adj" fmla="val 34128"/>
              <a:gd name="vf" fmla="val 115470"/>
            </a:avLst>
          </a:prstGeom>
          <a:gradFill>
            <a:gsLst>
              <a:gs pos="0">
                <a:srgbClr val="0D0D0D"/>
              </a:gs>
              <a:gs pos="35000">
                <a:srgbClr val="0D0D0D"/>
              </a:gs>
              <a:gs pos="100000">
                <a:srgbClr val="161645"/>
              </a:gs>
            </a:gsLst>
            <a:lin ang="5400000" scaled="0"/>
          </a:gradFill>
          <a:ln w="76200" cap="flat" cmpd="sng">
            <a:solidFill>
              <a:srgbClr val="1E4E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just">
              <a:buClr>
                <a:srgbClr val="FFFFFF"/>
              </a:buClr>
              <a:buSzPts val="3600"/>
            </a:pP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Những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động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vật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nào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di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chuyển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bằng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cách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bay ?</a:t>
            </a:r>
            <a:endParaRPr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4" name="Google Shape;334;p7"/>
          <p:cNvSpPr/>
          <p:nvPr/>
        </p:nvSpPr>
        <p:spPr>
          <a:xfrm>
            <a:off x="834516" y="841485"/>
            <a:ext cx="166787" cy="152207"/>
          </a:xfrm>
          <a:prstGeom prst="diamond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2000" b="1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335" name="Google Shape;335;p7"/>
          <p:cNvSpPr/>
          <p:nvPr/>
        </p:nvSpPr>
        <p:spPr>
          <a:xfrm>
            <a:off x="10020419" y="841485"/>
            <a:ext cx="166787" cy="152207"/>
          </a:xfrm>
          <a:prstGeom prst="diamond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endParaRPr sz="2000" b="1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336" name="Google Shape;336;p7"/>
          <p:cNvSpPr/>
          <p:nvPr/>
        </p:nvSpPr>
        <p:spPr>
          <a:xfrm>
            <a:off x="5271231" y="5116678"/>
            <a:ext cx="4434840" cy="721397"/>
          </a:xfrm>
          <a:prstGeom prst="hexagon">
            <a:avLst>
              <a:gd name="adj" fmla="val 34150"/>
              <a:gd name="vf" fmla="val 115470"/>
            </a:avLst>
          </a:prstGeom>
          <a:gradFill>
            <a:gsLst>
              <a:gs pos="0">
                <a:srgbClr val="0D0D0D"/>
              </a:gs>
              <a:gs pos="35000">
                <a:srgbClr val="0D0D0D"/>
              </a:gs>
              <a:gs pos="100000">
                <a:srgbClr val="161645"/>
              </a:gs>
            </a:gsLst>
            <a:lin ang="5400000" scaled="0"/>
          </a:gradFill>
          <a:ln w="38100" cap="flat" cmpd="sng">
            <a:solidFill>
              <a:srgbClr val="1E4E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FF"/>
              </a:buClr>
              <a:buSzPts val="3600"/>
            </a:pPr>
            <a:r>
              <a:rPr lang="en-US" sz="3200" b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Sóc </a:t>
            </a:r>
            <a:endParaRPr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7" name="Google Shape;337;p7"/>
          <p:cNvSpPr/>
          <p:nvPr/>
        </p:nvSpPr>
        <p:spPr>
          <a:xfrm>
            <a:off x="722461" y="5116678"/>
            <a:ext cx="4437413" cy="721397"/>
          </a:xfrm>
          <a:prstGeom prst="hexagon">
            <a:avLst>
              <a:gd name="adj" fmla="val 34150"/>
              <a:gd name="vf" fmla="val 115470"/>
            </a:avLst>
          </a:prstGeom>
          <a:gradFill>
            <a:gsLst>
              <a:gs pos="0">
                <a:srgbClr val="0D0D0D"/>
              </a:gs>
              <a:gs pos="35000">
                <a:srgbClr val="0D0D0D"/>
              </a:gs>
              <a:gs pos="100000">
                <a:srgbClr val="161645"/>
              </a:gs>
            </a:gsLst>
            <a:lin ang="5400000" scaled="0"/>
          </a:gradFill>
          <a:ln w="38100" cap="flat" cmpd="sng">
            <a:solidFill>
              <a:srgbClr val="1E4E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FF"/>
              </a:buClr>
              <a:buSzPts val="3600"/>
            </a:pPr>
            <a:r>
              <a:rPr lang="en-US" sz="3200" b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Cua</a:t>
            </a:r>
            <a:endParaRPr sz="3200" b="1">
              <a:solidFill>
                <a:srgbClr val="FFFFFF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338" name="Google Shape;338;p7"/>
          <p:cNvSpPr/>
          <p:nvPr/>
        </p:nvSpPr>
        <p:spPr>
          <a:xfrm>
            <a:off x="706731" y="4308465"/>
            <a:ext cx="4437414" cy="721397"/>
          </a:xfrm>
          <a:prstGeom prst="hexagon">
            <a:avLst>
              <a:gd name="adj" fmla="val 34150"/>
              <a:gd name="vf" fmla="val 115470"/>
            </a:avLst>
          </a:prstGeom>
          <a:gradFill>
            <a:gsLst>
              <a:gs pos="0">
                <a:srgbClr val="0D0D0D"/>
              </a:gs>
              <a:gs pos="35000">
                <a:srgbClr val="0D0D0D"/>
              </a:gs>
              <a:gs pos="100000">
                <a:srgbClr val="161645"/>
              </a:gs>
            </a:gsLst>
            <a:lin ang="5400000" scaled="0"/>
          </a:gradFill>
          <a:ln w="38100" cap="flat" cmpd="sng">
            <a:solidFill>
              <a:srgbClr val="1E4E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FF"/>
              </a:buClr>
              <a:buSzPts val="3600"/>
            </a:pPr>
            <a:r>
              <a:rPr lang="en-US" sz="3200" b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Chim sẻ</a:t>
            </a:r>
            <a:endParaRPr sz="3200" b="1">
              <a:solidFill>
                <a:srgbClr val="FFFFFF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339" name="Google Shape;339;p7"/>
          <p:cNvSpPr/>
          <p:nvPr/>
        </p:nvSpPr>
        <p:spPr>
          <a:xfrm>
            <a:off x="5293568" y="4342244"/>
            <a:ext cx="4437413" cy="721397"/>
          </a:xfrm>
          <a:prstGeom prst="hexagon">
            <a:avLst>
              <a:gd name="adj" fmla="val 34150"/>
              <a:gd name="vf" fmla="val 115470"/>
            </a:avLst>
          </a:prstGeom>
          <a:gradFill>
            <a:gsLst>
              <a:gs pos="0">
                <a:srgbClr val="0D0D0D"/>
              </a:gs>
              <a:gs pos="35000">
                <a:srgbClr val="0D0D0D"/>
              </a:gs>
              <a:gs pos="100000">
                <a:srgbClr val="161645"/>
              </a:gs>
            </a:gsLst>
            <a:lin ang="5400000" scaled="0"/>
          </a:gradFill>
          <a:ln w="38100" cap="flat" cmpd="sng">
            <a:solidFill>
              <a:srgbClr val="1E4E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0">
            <a:noAutofit/>
          </a:bodyPr>
          <a:lstStyle/>
          <a:p>
            <a:pPr algn="ctr">
              <a:buClr>
                <a:srgbClr val="FFFFFF"/>
              </a:buClr>
              <a:buSzPts val="3600"/>
            </a:pPr>
            <a:r>
              <a:rPr lang="en-US" sz="3200" b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Đà điểu</a:t>
            </a:r>
            <a:endParaRPr sz="3200" b="1">
              <a:solidFill>
                <a:srgbClr val="FFFFFF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340" name="Google Shape;340;p7"/>
          <p:cNvSpPr/>
          <p:nvPr/>
        </p:nvSpPr>
        <p:spPr>
          <a:xfrm>
            <a:off x="5378576" y="4655185"/>
            <a:ext cx="117475" cy="117326"/>
          </a:xfrm>
          <a:prstGeom prst="diamond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274189" tIns="45692" rIns="91384" bIns="45692" anchor="ctr" anchorCtr="0">
            <a:noAutofit/>
          </a:bodyPr>
          <a:lstStyle/>
          <a:p>
            <a:pPr>
              <a:buClr>
                <a:srgbClr val="FFFFFF"/>
              </a:buClr>
              <a:buSzPts val="4800"/>
            </a:pPr>
            <a:r>
              <a:rPr lang="en-US" sz="4000" b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B</a:t>
            </a:r>
            <a:endParaRPr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1" name="Google Shape;341;p7"/>
          <p:cNvSpPr/>
          <p:nvPr/>
        </p:nvSpPr>
        <p:spPr>
          <a:xfrm>
            <a:off x="5378576" y="5429618"/>
            <a:ext cx="117475" cy="117326"/>
          </a:xfrm>
          <a:prstGeom prst="diamond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274189" tIns="45692" rIns="91384" bIns="45692" anchor="ctr" anchorCtr="0">
            <a:noAutofit/>
          </a:bodyPr>
          <a:lstStyle/>
          <a:p>
            <a:pPr>
              <a:buClr>
                <a:srgbClr val="FFFFFF"/>
              </a:buClr>
              <a:buSzPts val="4800"/>
            </a:pPr>
            <a:r>
              <a:rPr lang="en-US" sz="4000" b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</a:t>
            </a:r>
            <a:endParaRPr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2" name="Google Shape;342;p7"/>
          <p:cNvSpPr/>
          <p:nvPr/>
        </p:nvSpPr>
        <p:spPr>
          <a:xfrm>
            <a:off x="834515" y="4655185"/>
            <a:ext cx="117475" cy="117326"/>
          </a:xfrm>
          <a:prstGeom prst="diamond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274189" tIns="45692" rIns="91384" bIns="45692" anchor="ctr" anchorCtr="0">
            <a:noAutofit/>
          </a:bodyPr>
          <a:lstStyle/>
          <a:p>
            <a:pPr>
              <a:buClr>
                <a:srgbClr val="FFFFFF"/>
              </a:buClr>
              <a:buSzPts val="4800"/>
            </a:pPr>
            <a:r>
              <a:rPr lang="en-US" sz="4000" b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A</a:t>
            </a:r>
            <a:endParaRPr sz="2000" b="1">
              <a:solidFill>
                <a:srgbClr val="FFFFFF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343" name="Google Shape;343;p7"/>
          <p:cNvSpPr/>
          <p:nvPr/>
        </p:nvSpPr>
        <p:spPr>
          <a:xfrm>
            <a:off x="834515" y="5429618"/>
            <a:ext cx="117475" cy="117326"/>
          </a:xfrm>
          <a:prstGeom prst="diamond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274189" tIns="45692" rIns="91384" bIns="45692" anchor="ctr" anchorCtr="0">
            <a:noAutofit/>
          </a:bodyPr>
          <a:lstStyle/>
          <a:p>
            <a:pPr>
              <a:buClr>
                <a:srgbClr val="FFFFFF"/>
              </a:buClr>
              <a:buSzPts val="4800"/>
            </a:pPr>
            <a:r>
              <a:rPr lang="en-US" sz="4000" b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</a:t>
            </a:r>
            <a:endParaRPr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4" name="Google Shape;344;p7"/>
          <p:cNvSpPr/>
          <p:nvPr/>
        </p:nvSpPr>
        <p:spPr>
          <a:xfrm>
            <a:off x="4057407" y="6575142"/>
            <a:ext cx="2514600" cy="273972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000000">
                  <a:alpha val="784"/>
                </a:srgbClr>
              </a:gs>
              <a:gs pos="65000">
                <a:srgbClr val="000000">
                  <a:alpha val="784"/>
                </a:srgbClr>
              </a:gs>
              <a:gs pos="95000">
                <a:srgbClr val="385623"/>
              </a:gs>
              <a:gs pos="100000">
                <a:srgbClr val="385623"/>
              </a:gs>
            </a:gsLst>
            <a:path path="circle">
              <a:fillToRect l="50000" t="50000" r="50000" b="50000"/>
            </a:path>
            <a:tileRect/>
          </a:gradFill>
          <a:ln w="25400" cap="flat" cmpd="sng">
            <a:solidFill>
              <a:srgbClr val="3366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84" tIns="45692" rIns="91384" bIns="45692" anchor="ctr" anchorCtr="1">
            <a:noAutofit/>
          </a:bodyPr>
          <a:lstStyle/>
          <a:p>
            <a:pPr algn="ctr">
              <a:buClr>
                <a:srgbClr val="FFFFFF"/>
              </a:buClr>
              <a:buSzPts val="2400"/>
            </a:pPr>
            <a:r>
              <a:rPr lang="en-US" sz="1798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Bắt đầu </a:t>
            </a:r>
            <a:endParaRPr sz="1798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5" name="Google Shape;345;p7"/>
          <p:cNvPicPr preferRelativeResize="0"/>
          <p:nvPr/>
        </p:nvPicPr>
        <p:blipFill rotWithShape="1">
          <a:blip r:embed="rId4">
            <a:alphaModFix/>
          </a:blip>
          <a:srcRect l="21738" r="21800"/>
          <a:stretch/>
        </p:blipFill>
        <p:spPr>
          <a:xfrm>
            <a:off x="10506310" y="5547299"/>
            <a:ext cx="1385454" cy="1291722"/>
          </a:xfrm>
          <a:prstGeom prst="flowChartConnector">
            <a:avLst/>
          </a:prstGeom>
          <a:noFill/>
          <a:ln>
            <a:noFill/>
          </a:ln>
        </p:spPr>
      </p:pic>
      <p:pic>
        <p:nvPicPr>
          <p:cNvPr id="346" name="Google Shape;346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729228" y="7167475"/>
            <a:ext cx="372410" cy="371938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dk1"/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Google Shape;358;p9" descr="A picture containing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41189" y="1803831"/>
            <a:ext cx="4109622" cy="3250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60884FD-254B-C2E7-C7AD-0AD1799395B8}"/>
              </a:ext>
            </a:extLst>
          </p:cNvPr>
          <p:cNvSpPr/>
          <p:nvPr/>
        </p:nvSpPr>
        <p:spPr>
          <a:xfrm>
            <a:off x="0" y="318052"/>
            <a:ext cx="12192000" cy="6109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63" name="Google Shape;363;p10"/>
          <p:cNvSpPr/>
          <p:nvPr/>
        </p:nvSpPr>
        <p:spPr>
          <a:xfrm>
            <a:off x="217013" y="685522"/>
            <a:ext cx="12359300" cy="483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482" tIns="34232" rIns="68482" bIns="34232" anchor="t" anchorCtr="0">
            <a:spAutoFit/>
          </a:bodyPr>
          <a:lstStyle/>
          <a:p>
            <a:r>
              <a:rPr lang="en-US" sz="2696" b="1" dirty="0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1. </a:t>
            </a:r>
            <a:r>
              <a:rPr lang="en-US" sz="2696" b="1" dirty="0" err="1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Sử</a:t>
            </a:r>
            <a:r>
              <a:rPr lang="en-US" sz="2696" b="1" dirty="0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696" b="1" dirty="0" err="1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dụng</a:t>
            </a:r>
            <a:r>
              <a:rPr lang="en-US" sz="2696" b="1" dirty="0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696" b="1" dirty="0" err="1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thực</a:t>
            </a:r>
            <a:r>
              <a:rPr lang="en-US" sz="2696" b="1" dirty="0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696" b="1" dirty="0" err="1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vật</a:t>
            </a:r>
            <a:r>
              <a:rPr lang="en-US" sz="2696" b="1" dirty="0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696" b="1" dirty="0" err="1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và</a:t>
            </a:r>
            <a:r>
              <a:rPr lang="en-US" sz="2696" b="1" dirty="0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696" b="1" dirty="0" err="1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động</a:t>
            </a:r>
            <a:r>
              <a:rPr lang="en-US" sz="2696" b="1" dirty="0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696" b="1" dirty="0" err="1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vật</a:t>
            </a:r>
            <a:r>
              <a:rPr lang="en-US" sz="2696" b="1" dirty="0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696" b="1" dirty="0" err="1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để</a:t>
            </a:r>
            <a:r>
              <a:rPr lang="en-US" sz="2696" b="1" dirty="0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696" b="1" dirty="0" err="1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làm</a:t>
            </a:r>
            <a:r>
              <a:rPr lang="en-US" sz="2696" b="1" dirty="0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696" b="1" dirty="0" err="1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nguyên</a:t>
            </a:r>
            <a:r>
              <a:rPr lang="en-US" sz="2696" b="1" dirty="0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696" b="1" dirty="0" err="1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liệu</a:t>
            </a:r>
            <a:r>
              <a:rPr lang="en-US" sz="2696" b="1" dirty="0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, </a:t>
            </a:r>
            <a:r>
              <a:rPr lang="en-US" sz="2696" b="1" dirty="0" err="1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đồ</a:t>
            </a:r>
            <a:r>
              <a:rPr lang="en-US" sz="2696" b="1" dirty="0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696" b="1" dirty="0" err="1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dùng</a:t>
            </a:r>
            <a:r>
              <a:rPr lang="en-US" sz="2696" b="1" dirty="0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696" b="1" dirty="0" err="1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và</a:t>
            </a:r>
            <a:r>
              <a:rPr lang="en-US" sz="2696" b="1" dirty="0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696" b="1" dirty="0" err="1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một</a:t>
            </a:r>
            <a:r>
              <a:rPr lang="en-US" sz="2696" b="1" dirty="0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696" b="1" dirty="0" err="1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số</a:t>
            </a:r>
            <a:r>
              <a:rPr lang="en-US" sz="2696" b="1" dirty="0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696" b="1" dirty="0" err="1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việc</a:t>
            </a:r>
            <a:r>
              <a:rPr lang="en-US" sz="2696" b="1" dirty="0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 </a:t>
            </a:r>
            <a:r>
              <a:rPr lang="en-US" sz="2696" b="1" dirty="0" err="1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khác</a:t>
            </a:r>
            <a:r>
              <a:rPr lang="en-US" sz="2696" b="1" dirty="0">
                <a:solidFill>
                  <a:schemeClr val="dk1"/>
                </a:solidFill>
                <a:latin typeface="Times New Roman" panose="02020603050405020304" pitchFamily="18" charset="0"/>
                <a:ea typeface="Questrial"/>
                <a:cs typeface="Times New Roman" panose="02020603050405020304" pitchFamily="18" charset="0"/>
                <a:sym typeface="Questrial"/>
              </a:rPr>
              <a:t>.</a:t>
            </a:r>
            <a:endParaRPr sz="2696" b="1" dirty="0">
              <a:solidFill>
                <a:schemeClr val="dk1"/>
              </a:solidFill>
              <a:latin typeface="Times New Roman" panose="02020603050405020304" pitchFamily="18" charset="0"/>
              <a:ea typeface="Questrial"/>
              <a:cs typeface="Times New Roman" panose="02020603050405020304" pitchFamily="18" charset="0"/>
              <a:sym typeface="Questrial"/>
            </a:endParaRPr>
          </a:p>
        </p:txBody>
      </p:sp>
      <p:pic>
        <p:nvPicPr>
          <p:cNvPr id="364" name="Google Shape;364;p10"/>
          <p:cNvPicPr preferRelativeResize="0"/>
          <p:nvPr/>
        </p:nvPicPr>
        <p:blipFill rotWithShape="1">
          <a:blip r:embed="rId3">
            <a:alphaModFix/>
          </a:blip>
          <a:srcRect l="42386" t="34375" r="39459" b="51042"/>
          <a:stretch/>
        </p:blipFill>
        <p:spPr>
          <a:xfrm>
            <a:off x="992044" y="1645461"/>
            <a:ext cx="4394970" cy="2071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10"/>
          <p:cNvPicPr preferRelativeResize="0"/>
          <p:nvPr/>
        </p:nvPicPr>
        <p:blipFill rotWithShape="1">
          <a:blip r:embed="rId3">
            <a:alphaModFix/>
          </a:blip>
          <a:srcRect l="42679" t="48858" r="39165" b="32391"/>
          <a:stretch/>
        </p:blipFill>
        <p:spPr>
          <a:xfrm>
            <a:off x="992044" y="3863012"/>
            <a:ext cx="4394970" cy="2168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10"/>
          <p:cNvPicPr preferRelativeResize="0"/>
          <p:nvPr/>
        </p:nvPicPr>
        <p:blipFill rotWithShape="1">
          <a:blip r:embed="rId3">
            <a:alphaModFix/>
          </a:blip>
          <a:srcRect l="42386" t="67471" r="39165" b="17946"/>
          <a:stretch/>
        </p:blipFill>
        <p:spPr>
          <a:xfrm>
            <a:off x="6018937" y="1498069"/>
            <a:ext cx="4523396" cy="2304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10"/>
          <p:cNvPicPr preferRelativeResize="0"/>
          <p:nvPr/>
        </p:nvPicPr>
        <p:blipFill rotWithShape="1">
          <a:blip r:embed="rId3">
            <a:alphaModFix/>
          </a:blip>
          <a:srcRect l="42751" t="82289" r="39093" b="6252"/>
          <a:stretch/>
        </p:blipFill>
        <p:spPr>
          <a:xfrm>
            <a:off x="6097876" y="3863012"/>
            <a:ext cx="4523396" cy="21689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982</Words>
  <Application>Microsoft Office PowerPoint</Application>
  <PresentationFormat>Widescreen</PresentationFormat>
  <Paragraphs>198</Paragraphs>
  <Slides>23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Arial Rounded</vt:lpstr>
      <vt:lpstr>AvantGarde</vt:lpstr>
      <vt:lpstr>Calibri</vt:lpstr>
      <vt:lpstr>Calibri Light</vt:lpstr>
      <vt:lpstr>Questrial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Đào Thị Minh Phượng</dc:creator>
  <cp:lastModifiedBy>Admin</cp:lastModifiedBy>
  <cp:revision>9</cp:revision>
  <dcterms:created xsi:type="dcterms:W3CDTF">2023-01-17T05:08:23Z</dcterms:created>
  <dcterms:modified xsi:type="dcterms:W3CDTF">2023-03-13T07:35:28Z</dcterms:modified>
</cp:coreProperties>
</file>