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17"/>
  </p:notesMasterIdLst>
  <p:sldIdLst>
    <p:sldId id="256" r:id="rId3"/>
    <p:sldId id="258" r:id="rId4"/>
    <p:sldId id="265" r:id="rId5"/>
    <p:sldId id="309" r:id="rId6"/>
    <p:sldId id="324" r:id="rId7"/>
    <p:sldId id="325" r:id="rId8"/>
    <p:sldId id="326" r:id="rId9"/>
    <p:sldId id="310" r:id="rId10"/>
    <p:sldId id="327" r:id="rId11"/>
    <p:sldId id="331" r:id="rId12"/>
    <p:sldId id="328" r:id="rId13"/>
    <p:sldId id="329" r:id="rId14"/>
    <p:sldId id="330" r:id="rId15"/>
    <p:sldId id="30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420664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377802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3103289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3011214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706414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683172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2" y="2303463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566988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90" y="3200400"/>
            <a:ext cx="372409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716213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023" y="3787448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12045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114800" y="2566988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502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200400"/>
            <a:ext cx="23066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>
            <a:extLst>
              <a:ext uri="{FF2B5EF4-FFF2-40B4-BE49-F238E27FC236}">
                <a16:creationId xmlns:a16="http://schemas.microsoft.com/office/drawing/2014/main" id="{6D91C94E-6CAE-40DD-9624-E6E1338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60463"/>
          </a:xfr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318134" y="3460476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4228826"/>
            <a:ext cx="823912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4990129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vận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697798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725613" y="343748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682335" y="246073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5195696" y="-105910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083" y="291536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44" y="215566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29698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49" y="1815307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9" y="1461294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96" y="1084263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31" y="55529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06" y="2485696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811</Words>
  <Application>Microsoft Office PowerPoint</Application>
  <PresentationFormat>Widescreen</PresentationFormat>
  <Paragraphs>95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Wingdings</vt:lpstr>
      <vt:lpstr>2_Default Design</vt:lpstr>
      <vt:lpstr>1_Office Theme</vt:lpstr>
      <vt:lpstr>TOÁN 5 VẬN TỐC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Nguyễn Ngọc Ánh</cp:lastModifiedBy>
  <cp:revision>185</cp:revision>
  <dcterms:created xsi:type="dcterms:W3CDTF">2017-08-18T03:02:00Z</dcterms:created>
  <dcterms:modified xsi:type="dcterms:W3CDTF">2022-03-18T02:36:07Z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