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mp" ContentType="image/p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75" r:id="rId5"/>
    <p:sldId id="264" r:id="rId6"/>
    <p:sldId id="266" r:id="rId7"/>
    <p:sldId id="267" r:id="rId8"/>
    <p:sldId id="276" r:id="rId9"/>
    <p:sldId id="277" r:id="rId10"/>
    <p:sldId id="278" r:id="rId11"/>
    <p:sldId id="279" r:id="rId12"/>
    <p:sldId id="265" r:id="rId13"/>
    <p:sldId id="263" r:id="rId14"/>
  </p:sldIdLst>
  <p:sldSz cx="12192000" cy="6858000"/>
  <p:notesSz cx="6858000" cy="9144000"/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81DA1E-AB3F-8577-F7CA-1796074482C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630BCBF-9E8D-82D7-D22D-D060CD44E61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37D7B21-0F2A-682E-49D5-791AE2669F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B2ADBA-2593-4005-A55B-7805FAFD6DED}" type="datetimeFigureOut">
              <a:rPr lang="vi-VN" smtClean="0"/>
              <a:t>16/02/2023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D049460-A3E0-8551-316C-C0D01B5B62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7058EF0-D1F7-B10D-1DEB-C35F939CF8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EB866B-538D-41E7-821F-36718FDCBDA8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5589963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B838E3-264D-88A8-C3B0-57654C18A5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C9D9CB1-54A2-16E5-EA8E-608A503B5CC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0CA0652-FF33-54E8-9A2A-883BDEF69E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B2ADBA-2593-4005-A55B-7805FAFD6DED}" type="datetimeFigureOut">
              <a:rPr lang="vi-VN" smtClean="0"/>
              <a:t>16/02/2023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933FF2E-B4FC-C952-D753-C7D64FC004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1356512-3A16-AF65-D667-C8639D802F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EB866B-538D-41E7-821F-36718FDCBDA8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7823797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4F50BA6-5062-C52D-0E3E-683D099EB28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032DC0C-9E0E-6860-8A74-55D4856C350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75356D8-46B1-15F0-3FDE-B5A375822C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B2ADBA-2593-4005-A55B-7805FAFD6DED}" type="datetimeFigureOut">
              <a:rPr lang="vi-VN" smtClean="0"/>
              <a:t>16/02/2023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7F9A903-09F8-C070-1B99-BABDEA6473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6558A4E-7DA2-EBDC-F408-7558830408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EB866B-538D-41E7-821F-36718FDCBDA8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48753225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hỉ Tiêu đê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5">
            <a:extLst>
              <a:ext uri="{FF2B5EF4-FFF2-40B4-BE49-F238E27FC236}">
                <a16:creationId xmlns:a16="http://schemas.microsoft.com/office/drawing/2014/main" id="{AC9D5190-7C8F-DCAE-454F-23255A54DEE0}"/>
              </a:ext>
            </a:extLst>
          </p:cNvPr>
          <p:cNvSpPr/>
          <p:nvPr userDrawn="1"/>
        </p:nvSpPr>
        <p:spPr>
          <a:xfrm>
            <a:off x="241300" y="228600"/>
            <a:ext cx="11709400" cy="6400165"/>
          </a:xfrm>
          <a:prstGeom prst="rect">
            <a:avLst/>
          </a:prstGeom>
          <a:solidFill>
            <a:srgbClr val="BFE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9" name="组合 1">
            <a:extLst>
              <a:ext uri="{FF2B5EF4-FFF2-40B4-BE49-F238E27FC236}">
                <a16:creationId xmlns:a16="http://schemas.microsoft.com/office/drawing/2014/main" id="{848C9BC0-B894-3C13-7776-43D2F93C28FD}"/>
              </a:ext>
            </a:extLst>
          </p:cNvPr>
          <p:cNvGrpSpPr/>
          <p:nvPr userDrawn="1"/>
        </p:nvGrpSpPr>
        <p:grpSpPr>
          <a:xfrm>
            <a:off x="645160" y="568325"/>
            <a:ext cx="11521440" cy="5760720"/>
            <a:chOff x="645160" y="568325"/>
            <a:chExt cx="11521440" cy="5760720"/>
          </a:xfrm>
        </p:grpSpPr>
        <p:sp>
          <p:nvSpPr>
            <p:cNvPr id="10" name="矩形 6">
              <a:extLst>
                <a:ext uri="{FF2B5EF4-FFF2-40B4-BE49-F238E27FC236}">
                  <a16:creationId xmlns:a16="http://schemas.microsoft.com/office/drawing/2014/main" id="{B934D603-39F9-B86A-C84D-A72959D440DD}"/>
                </a:ext>
              </a:extLst>
            </p:cNvPr>
            <p:cNvSpPr/>
            <p:nvPr/>
          </p:nvSpPr>
          <p:spPr>
            <a:xfrm>
              <a:off x="660400" y="648335"/>
              <a:ext cx="10854055" cy="5600700"/>
            </a:xfrm>
            <a:prstGeom prst="rect">
              <a:avLst/>
            </a:prstGeom>
            <a:solidFill>
              <a:srgbClr val="D7FDFE"/>
            </a:solidFill>
            <a:ln w="889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11" name="图片 20" descr="erw">
              <a:extLst>
                <a:ext uri="{FF2B5EF4-FFF2-40B4-BE49-F238E27FC236}">
                  <a16:creationId xmlns:a16="http://schemas.microsoft.com/office/drawing/2014/main" id="{109032F1-D780-3714-6863-C65A5F1BF95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645160" y="568325"/>
              <a:ext cx="11521440" cy="5760720"/>
            </a:xfrm>
            <a:prstGeom prst="rect">
              <a:avLst/>
            </a:prstGeom>
          </p:spPr>
        </p:pic>
      </p:grpSp>
      <p:pic>
        <p:nvPicPr>
          <p:cNvPr id="12" name="图片 11" descr="未标题-2">
            <a:extLst>
              <a:ext uri="{FF2B5EF4-FFF2-40B4-BE49-F238E27FC236}">
                <a16:creationId xmlns:a16="http://schemas.microsoft.com/office/drawing/2014/main" id="{AA9D625E-5A25-75CE-2033-4E139A28687A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1313160" y="228600"/>
            <a:ext cx="637540" cy="2785110"/>
          </a:xfrm>
          <a:prstGeom prst="rect">
            <a:avLst/>
          </a:prstGeom>
        </p:spPr>
      </p:pic>
      <p:pic>
        <p:nvPicPr>
          <p:cNvPr id="13" name="图片 12" descr="未标题-3">
            <a:extLst>
              <a:ext uri="{FF2B5EF4-FFF2-40B4-BE49-F238E27FC236}">
                <a16:creationId xmlns:a16="http://schemas.microsoft.com/office/drawing/2014/main" id="{8D0EC84A-C302-12D7-3890-2DEE0C31676C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241300" y="4297045"/>
            <a:ext cx="1147445" cy="2331720"/>
          </a:xfrm>
          <a:prstGeom prst="rect">
            <a:avLst/>
          </a:prstGeom>
        </p:spPr>
      </p:pic>
      <p:pic>
        <p:nvPicPr>
          <p:cNvPr id="14" name="图片 13" descr="未标题-4">
            <a:extLst>
              <a:ext uri="{FF2B5EF4-FFF2-40B4-BE49-F238E27FC236}">
                <a16:creationId xmlns:a16="http://schemas.microsoft.com/office/drawing/2014/main" id="{4EA2453B-6B66-32C0-82FD-B3D1F4B985C7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duotone>
              <a:schemeClr val="accent6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241300" y="228600"/>
            <a:ext cx="1702435" cy="2016760"/>
          </a:xfrm>
          <a:prstGeom prst="rect">
            <a:avLst/>
          </a:prstGeom>
        </p:spPr>
      </p:pic>
      <p:pic>
        <p:nvPicPr>
          <p:cNvPr id="16" name="Hình ảnh 15">
            <a:extLst>
              <a:ext uri="{FF2B5EF4-FFF2-40B4-BE49-F238E27FC236}">
                <a16:creationId xmlns:a16="http://schemas.microsoft.com/office/drawing/2014/main" id="{B3E5F3B5-171C-CBA2-0C8A-B605105328DA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11460" y="4904394"/>
            <a:ext cx="2581275" cy="20640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73523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8ED738-897F-D536-A5F1-C2458E1EE7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052C3B3-CD09-87F3-2031-C01A164482F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D60BE02-6C27-37C5-6887-D83C878D24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B2ADBA-2593-4005-A55B-7805FAFD6DED}" type="datetimeFigureOut">
              <a:rPr lang="vi-VN" smtClean="0"/>
              <a:t>16/02/2023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D66DEEC-7140-69A4-2741-C0F5DFE2B2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8056F38-124E-DDC8-2CA8-054A82FE5B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EB866B-538D-41E7-821F-36718FDCBDA8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1623969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98D1A1-15B6-6D25-7ADA-F78E8FFF29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A8E021A-3145-7C77-B434-D6515A7B804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F88959D-9819-DDCC-9B0B-04EAE78922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B2ADBA-2593-4005-A55B-7805FAFD6DED}" type="datetimeFigureOut">
              <a:rPr lang="vi-VN" smtClean="0"/>
              <a:t>16/02/2023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D7CD6D4-3F89-D643-A2F5-CF868AB470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5F1BB19-24B9-36A3-AA92-6FC56457CB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EB866B-538D-41E7-821F-36718FDCBDA8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4457276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1D8472-3570-A95B-2509-3C5E35E3DE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161D52E-85CE-EA61-BE83-56A095575C9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70DDA76-1802-5EB3-0179-E66B3828E3B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2967858-E797-F51A-F4D5-6D32BB2598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B2ADBA-2593-4005-A55B-7805FAFD6DED}" type="datetimeFigureOut">
              <a:rPr lang="vi-VN" smtClean="0"/>
              <a:t>16/02/2023</a:t>
            </a:fld>
            <a:endParaRPr lang="vi-V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8A2EC41-33C1-F40E-67A6-68F909B0BF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71F3448-A2A2-B1D4-B9C9-5FA9D06E69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EB866B-538D-41E7-821F-36718FDCBDA8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4891238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397727-5596-C4F1-79F1-62BDAC76CB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DA7002A-7392-B75C-FFD5-B83692C9041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45EE00E-844E-FB88-9A19-A80B6E38164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9F631BA-5DBC-0D7A-56A8-9E9C097BB1B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E3C0904-E840-5BC2-559F-616442021C7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C791CF6-57F2-D359-B239-18A7D2886B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B2ADBA-2593-4005-A55B-7805FAFD6DED}" type="datetimeFigureOut">
              <a:rPr lang="vi-VN" smtClean="0"/>
              <a:t>16/02/2023</a:t>
            </a:fld>
            <a:endParaRPr lang="vi-VN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DCDD0FD-004A-C393-7361-F5B43971A9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D3AFB5B-7198-2534-2464-2639792801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EB866B-538D-41E7-821F-36718FDCBDA8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415477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B44B89-D595-2269-E869-8003968B9D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9EECCD1-7CE8-7120-CC26-9AB6C36674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B2ADBA-2593-4005-A55B-7805FAFD6DED}" type="datetimeFigureOut">
              <a:rPr lang="vi-VN" smtClean="0"/>
              <a:t>16/02/2023</a:t>
            </a:fld>
            <a:endParaRPr lang="vi-VN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433249E-EE79-26C5-9EDD-F9832460C6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33DBD81-FF11-E1CB-E55D-975365926F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EB866B-538D-41E7-821F-36718FDCBDA8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9216731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2829CB9-7D5F-A7D2-B160-510214E571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B2ADBA-2593-4005-A55B-7805FAFD6DED}" type="datetimeFigureOut">
              <a:rPr lang="vi-VN" smtClean="0"/>
              <a:t>16/02/2023</a:t>
            </a:fld>
            <a:endParaRPr lang="vi-VN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F21FF1B-24BC-1785-B10B-A02B24A807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672E61A-6F2E-3278-71AA-0C6DC52A4B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EB866B-538D-41E7-821F-36718FDCBDA8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3985997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3E558A-9E6C-804B-8485-C0384C6D50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B19DF52-60B5-C579-9CDC-E7C2CB890D5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4A974BC-443F-9567-E0EC-7E9188C674F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E518C38-7162-21B3-F9A8-DFD595A3E3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B2ADBA-2593-4005-A55B-7805FAFD6DED}" type="datetimeFigureOut">
              <a:rPr lang="vi-VN" smtClean="0"/>
              <a:t>16/02/2023</a:t>
            </a:fld>
            <a:endParaRPr lang="vi-V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B2DA68D-D931-840D-F35D-C8530382F1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CD19351-A949-64DA-A86B-7EE1BA3C0F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EB866B-538D-41E7-821F-36718FDCBDA8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9598878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7E93E3-75DC-82D1-1B22-F0667F9C9A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A810988-F699-4989-3096-452C0EDB229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B120A74-5515-C6D8-09FB-A59B0605BF3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DCA120C-8FFE-A268-8B3B-1BF505B2D1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B2ADBA-2593-4005-A55B-7805FAFD6DED}" type="datetimeFigureOut">
              <a:rPr lang="vi-VN" smtClean="0"/>
              <a:t>16/02/2023</a:t>
            </a:fld>
            <a:endParaRPr lang="vi-V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9FDCA4B-DD92-9A3F-BBB2-BD275538C4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4FF11AE-219F-6EB4-0BEF-612D6B9441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EB866B-538D-41E7-821F-36718FDCBDA8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1046131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344ED66-6C12-C378-D9B9-9281BDD7BA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24EFA23-A02C-1297-29C6-80FC81B23A8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36C7881-978C-5D42-0C17-C1D6F1E0848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B2ADBA-2593-4005-A55B-7805FAFD6DED}" type="datetimeFigureOut">
              <a:rPr lang="vi-VN" smtClean="0"/>
              <a:t>16/02/2023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29D01DF-13E5-EE09-2419-E7150E8E6A8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DE4CF5A-30CA-567F-0030-3BE2AC8E5E9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EB866B-538D-41E7-821F-36718FDCBDA8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9872502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tmp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tmp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2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1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B94B46A2-C388-2501-C95B-D458488E6B18}"/>
              </a:ext>
            </a:extLst>
          </p:cNvPr>
          <p:cNvGrpSpPr/>
          <p:nvPr/>
        </p:nvGrpSpPr>
        <p:grpSpPr>
          <a:xfrm>
            <a:off x="241300" y="228600"/>
            <a:ext cx="11925300" cy="6400165"/>
            <a:chOff x="241300" y="228600"/>
            <a:chExt cx="11925300" cy="6400165"/>
          </a:xfrm>
        </p:grpSpPr>
        <p:sp>
          <p:nvSpPr>
            <p:cNvPr id="6" name="矩形 5">
              <a:extLst>
                <a:ext uri="{FF2B5EF4-FFF2-40B4-BE49-F238E27FC236}">
                  <a16:creationId xmlns:a16="http://schemas.microsoft.com/office/drawing/2014/main" id="{27CEF0F5-DC4A-F689-2DB8-62DE6DBB0484}"/>
                </a:ext>
              </a:extLst>
            </p:cNvPr>
            <p:cNvSpPr/>
            <p:nvPr/>
          </p:nvSpPr>
          <p:spPr>
            <a:xfrm>
              <a:off x="241300" y="228600"/>
              <a:ext cx="11709400" cy="6400165"/>
            </a:xfrm>
            <a:prstGeom prst="rect">
              <a:avLst/>
            </a:prstGeom>
            <a:solidFill>
              <a:srgbClr val="BFE9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7" name="组合 1">
              <a:extLst>
                <a:ext uri="{FF2B5EF4-FFF2-40B4-BE49-F238E27FC236}">
                  <a16:creationId xmlns:a16="http://schemas.microsoft.com/office/drawing/2014/main" id="{CE1D2AF7-6698-5E7C-9469-88F05A24F97D}"/>
                </a:ext>
              </a:extLst>
            </p:cNvPr>
            <p:cNvGrpSpPr/>
            <p:nvPr/>
          </p:nvGrpSpPr>
          <p:grpSpPr>
            <a:xfrm>
              <a:off x="645160" y="568325"/>
              <a:ext cx="11521440" cy="5760720"/>
              <a:chOff x="645160" y="568325"/>
              <a:chExt cx="11521440" cy="5760720"/>
            </a:xfrm>
          </p:grpSpPr>
          <p:sp>
            <p:nvSpPr>
              <p:cNvPr id="13" name="矩形 6">
                <a:extLst>
                  <a:ext uri="{FF2B5EF4-FFF2-40B4-BE49-F238E27FC236}">
                    <a16:creationId xmlns:a16="http://schemas.microsoft.com/office/drawing/2014/main" id="{BD0250A3-C049-E92A-1144-2E533CDF8C02}"/>
                  </a:ext>
                </a:extLst>
              </p:cNvPr>
              <p:cNvSpPr/>
              <p:nvPr/>
            </p:nvSpPr>
            <p:spPr>
              <a:xfrm>
                <a:off x="660400" y="648335"/>
                <a:ext cx="10854055" cy="5600700"/>
              </a:xfrm>
              <a:prstGeom prst="rect">
                <a:avLst/>
              </a:prstGeom>
              <a:solidFill>
                <a:srgbClr val="D7FDFE"/>
              </a:solidFill>
              <a:ln w="889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pic>
            <p:nvPicPr>
              <p:cNvPr id="14" name="图片 20" descr="erw">
                <a:extLst>
                  <a:ext uri="{FF2B5EF4-FFF2-40B4-BE49-F238E27FC236}">
                    <a16:creationId xmlns:a16="http://schemas.microsoft.com/office/drawing/2014/main" id="{2891148B-3D9E-F9F8-69B7-A4E4D9D797D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645160" y="568325"/>
                <a:ext cx="11521440" cy="5760720"/>
              </a:xfrm>
              <a:prstGeom prst="rect">
                <a:avLst/>
              </a:prstGeom>
            </p:spPr>
          </p:pic>
        </p:grpSp>
        <p:pic>
          <p:nvPicPr>
            <p:cNvPr id="9" name="图片 11" descr="未标题-2">
              <a:extLst>
                <a:ext uri="{FF2B5EF4-FFF2-40B4-BE49-F238E27FC236}">
                  <a16:creationId xmlns:a16="http://schemas.microsoft.com/office/drawing/2014/main" id="{A168D3F1-7C90-FA3B-0321-D72B1410B8D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11313160" y="228600"/>
              <a:ext cx="637540" cy="2785110"/>
            </a:xfrm>
            <a:prstGeom prst="rect">
              <a:avLst/>
            </a:prstGeom>
          </p:spPr>
        </p:pic>
        <p:pic>
          <p:nvPicPr>
            <p:cNvPr id="11" name="图片 12" descr="未标题-3">
              <a:extLst>
                <a:ext uri="{FF2B5EF4-FFF2-40B4-BE49-F238E27FC236}">
                  <a16:creationId xmlns:a16="http://schemas.microsoft.com/office/drawing/2014/main" id="{F11E5022-D7CE-69EC-1CB6-BC7714A865B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241300" y="4297045"/>
              <a:ext cx="1147445" cy="2331720"/>
            </a:xfrm>
            <a:prstGeom prst="rect">
              <a:avLst/>
            </a:prstGeom>
          </p:spPr>
        </p:pic>
        <p:pic>
          <p:nvPicPr>
            <p:cNvPr id="12" name="图片 13" descr="未标题-4">
              <a:extLst>
                <a:ext uri="{FF2B5EF4-FFF2-40B4-BE49-F238E27FC236}">
                  <a16:creationId xmlns:a16="http://schemas.microsoft.com/office/drawing/2014/main" id="{EF5EAE0F-78A3-9FFA-62CD-9C54828DB1AF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duotone>
                <a:schemeClr val="accent6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241300" y="228600"/>
              <a:ext cx="1702435" cy="2016760"/>
            </a:xfrm>
            <a:prstGeom prst="rect">
              <a:avLst/>
            </a:prstGeom>
          </p:spPr>
        </p:pic>
      </p:grpSp>
      <p:sp>
        <p:nvSpPr>
          <p:cNvPr id="4" name="Hộp Văn bản 3">
            <a:extLst>
              <a:ext uri="{FF2B5EF4-FFF2-40B4-BE49-F238E27FC236}">
                <a16:creationId xmlns:a16="http://schemas.microsoft.com/office/drawing/2014/main" id="{92B1778D-6875-7C0D-5FC7-651B65B32621}"/>
              </a:ext>
            </a:extLst>
          </p:cNvPr>
          <p:cNvSpPr txBox="1"/>
          <p:nvPr/>
        </p:nvSpPr>
        <p:spPr>
          <a:xfrm>
            <a:off x="4116868" y="890011"/>
            <a:ext cx="3958263" cy="135421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US" sz="8800" dirty="0">
                <a:ln w="12700">
                  <a:solidFill>
                    <a:schemeClr val="tx1">
                      <a:lumMod val="75000"/>
                      <a:lumOff val="25000"/>
                    </a:schemeClr>
                  </a:solidFill>
                </a:ln>
                <a:solidFill>
                  <a:srgbClr val="CBE0F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TOÁN 3</a:t>
            </a:r>
          </a:p>
        </p:txBody>
      </p:sp>
      <p:sp>
        <p:nvSpPr>
          <p:cNvPr id="5" name="Hộp Văn bản 4">
            <a:extLst>
              <a:ext uri="{FF2B5EF4-FFF2-40B4-BE49-F238E27FC236}">
                <a16:creationId xmlns:a16="http://schemas.microsoft.com/office/drawing/2014/main" id="{9F239B32-218C-B523-FC0D-7B28D7E02FA1}"/>
              </a:ext>
            </a:extLst>
          </p:cNvPr>
          <p:cNvSpPr txBox="1"/>
          <p:nvPr/>
        </p:nvSpPr>
        <p:spPr>
          <a:xfrm>
            <a:off x="3459104" y="2598003"/>
            <a:ext cx="5174493" cy="1661993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US" sz="5400" dirty="0" err="1">
                <a:ln w="12700">
                  <a:solidFill>
                    <a:schemeClr val="tx1">
                      <a:lumMod val="75000"/>
                      <a:lumOff val="25000"/>
                    </a:schemeClr>
                  </a:solidFill>
                </a:ln>
                <a:solidFill>
                  <a:srgbClr val="F3B0C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5400" dirty="0">
                <a:ln w="12700">
                  <a:solidFill>
                    <a:schemeClr val="tx1">
                      <a:lumMod val="75000"/>
                      <a:lumOff val="25000"/>
                    </a:schemeClr>
                  </a:solidFill>
                </a:ln>
                <a:solidFill>
                  <a:srgbClr val="F3B0C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n w="12700">
                  <a:solidFill>
                    <a:schemeClr val="tx1">
                      <a:lumMod val="75000"/>
                      <a:lumOff val="25000"/>
                    </a:schemeClr>
                  </a:solidFill>
                </a:ln>
                <a:solidFill>
                  <a:srgbClr val="F3B0C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endParaRPr lang="en-US" sz="5400" dirty="0">
              <a:ln w="12700">
                <a:solidFill>
                  <a:schemeClr val="tx1">
                    <a:lumMod val="75000"/>
                    <a:lumOff val="25000"/>
                  </a:schemeClr>
                </a:solidFill>
              </a:ln>
              <a:solidFill>
                <a:srgbClr val="F3B0C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5400" dirty="0" err="1">
                <a:ln w="12700">
                  <a:solidFill>
                    <a:schemeClr val="tx1">
                      <a:lumMod val="75000"/>
                      <a:lumOff val="25000"/>
                    </a:schemeClr>
                  </a:solidFill>
                </a:ln>
                <a:solidFill>
                  <a:srgbClr val="F3B0C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Xem</a:t>
            </a:r>
            <a:r>
              <a:rPr lang="en-US" sz="5400" dirty="0">
                <a:ln w="12700">
                  <a:solidFill>
                    <a:schemeClr val="tx1">
                      <a:lumMod val="75000"/>
                      <a:lumOff val="25000"/>
                    </a:schemeClr>
                  </a:solidFill>
                </a:ln>
                <a:solidFill>
                  <a:srgbClr val="F3B0C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n w="12700">
                  <a:solidFill>
                    <a:schemeClr val="tx1">
                      <a:lumMod val="75000"/>
                      <a:lumOff val="25000"/>
                    </a:schemeClr>
                  </a:solidFill>
                </a:ln>
                <a:solidFill>
                  <a:srgbClr val="F3B0C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sz="5400" dirty="0">
                <a:ln w="12700">
                  <a:solidFill>
                    <a:schemeClr val="tx1">
                      <a:lumMod val="75000"/>
                      <a:lumOff val="25000"/>
                    </a:schemeClr>
                  </a:solidFill>
                </a:ln>
                <a:solidFill>
                  <a:srgbClr val="F3B0C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n w="12700">
                  <a:solidFill>
                    <a:schemeClr val="tx1">
                      <a:lumMod val="75000"/>
                      <a:lumOff val="25000"/>
                    </a:schemeClr>
                  </a:solidFill>
                </a:ln>
                <a:solidFill>
                  <a:srgbClr val="F3B0C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hồ</a:t>
            </a:r>
            <a:r>
              <a:rPr lang="en-US" sz="5400" dirty="0">
                <a:ln w="12700">
                  <a:solidFill>
                    <a:schemeClr val="tx1">
                      <a:lumMod val="75000"/>
                      <a:lumOff val="25000"/>
                    </a:schemeClr>
                  </a:solidFill>
                </a:ln>
                <a:solidFill>
                  <a:srgbClr val="F3B0C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(T2)</a:t>
            </a:r>
          </a:p>
        </p:txBody>
      </p:sp>
      <p:pic>
        <p:nvPicPr>
          <p:cNvPr id="8" name="Hình ảnh 7">
            <a:extLst>
              <a:ext uri="{FF2B5EF4-FFF2-40B4-BE49-F238E27FC236}">
                <a16:creationId xmlns:a16="http://schemas.microsoft.com/office/drawing/2014/main" id="{7F919B53-4EEB-A080-AD2B-ECED605AA8E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3119726"/>
            <a:ext cx="3392789" cy="3384787"/>
          </a:xfrm>
          <a:prstGeom prst="rect">
            <a:avLst/>
          </a:prstGeom>
        </p:spPr>
      </p:pic>
      <p:pic>
        <p:nvPicPr>
          <p:cNvPr id="10" name="Hình ảnh 9">
            <a:extLst>
              <a:ext uri="{FF2B5EF4-FFF2-40B4-BE49-F238E27FC236}">
                <a16:creationId xmlns:a16="http://schemas.microsoft.com/office/drawing/2014/main" id="{12542670-67FD-4AE3-0CFA-4DF19F6590B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5483" y="3284378"/>
            <a:ext cx="3290261" cy="30554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7079516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Hình ảnh 2">
            <a:extLst>
              <a:ext uri="{FF2B5EF4-FFF2-40B4-BE49-F238E27FC236}">
                <a16:creationId xmlns:a16="http://schemas.microsoft.com/office/drawing/2014/main" id="{C4206BE0-2F35-42AB-82DE-4F1699BF399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82" t="10727" r="7082" b="37778"/>
          <a:stretch/>
        </p:blipFill>
        <p:spPr>
          <a:xfrm>
            <a:off x="3036925" y="1738291"/>
            <a:ext cx="6118151" cy="4725795"/>
          </a:xfrm>
          <a:prstGeom prst="rect">
            <a:avLst/>
          </a:prstGeom>
        </p:spPr>
      </p:pic>
      <p:sp>
        <p:nvSpPr>
          <p:cNvPr id="5" name="Hộp Văn bản 4">
            <a:extLst>
              <a:ext uri="{FF2B5EF4-FFF2-40B4-BE49-F238E27FC236}">
                <a16:creationId xmlns:a16="http://schemas.microsoft.com/office/drawing/2014/main" id="{F88531B3-1F71-8EE2-91A4-5A829CD787F7}"/>
              </a:ext>
            </a:extLst>
          </p:cNvPr>
          <p:cNvSpPr txBox="1"/>
          <p:nvPr/>
        </p:nvSpPr>
        <p:spPr>
          <a:xfrm>
            <a:off x="1676400" y="735686"/>
            <a:ext cx="9525000" cy="98488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en-US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a) </a:t>
            </a:r>
            <a:r>
              <a:rPr lang="en-US" sz="3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Nói</a:t>
            </a:r>
            <a:r>
              <a:rPr lang="en-US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hoạt</a:t>
            </a:r>
            <a:r>
              <a:rPr lang="en-US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động</a:t>
            </a:r>
            <a:r>
              <a:rPr lang="en-US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và</a:t>
            </a:r>
            <a:r>
              <a:rPr lang="en-US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thời</a:t>
            </a:r>
            <a:r>
              <a:rPr lang="en-US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gian</a:t>
            </a:r>
            <a:r>
              <a:rPr lang="en-US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diễn</a:t>
            </a:r>
            <a:r>
              <a:rPr lang="en-US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ra</a:t>
            </a:r>
            <a:r>
              <a:rPr lang="en-US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hoạt</a:t>
            </a:r>
            <a:r>
              <a:rPr lang="en-US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động</a:t>
            </a:r>
            <a:r>
              <a:rPr lang="en-US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ở </a:t>
            </a:r>
            <a:r>
              <a:rPr lang="en-US" sz="3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mỗi</a:t>
            </a:r>
            <a:r>
              <a:rPr lang="en-US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bức</a:t>
            </a:r>
            <a:r>
              <a:rPr lang="en-US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tranh</a:t>
            </a:r>
            <a:r>
              <a:rPr lang="en-US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sau</a:t>
            </a:r>
            <a:r>
              <a:rPr lang="en-US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: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B59D8E56-95D4-578C-A0FC-3E1DC009C44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443" y="240795"/>
            <a:ext cx="725157" cy="688900"/>
          </a:xfrm>
          <a:prstGeom prst="ellipse">
            <a:avLst/>
          </a:prstGeom>
          <a:ln>
            <a:noFill/>
          </a:ln>
          <a:effectLst>
            <a:softEdge rad="12700"/>
          </a:effectLst>
        </p:spPr>
      </p:pic>
    </p:spTree>
    <p:extLst>
      <p:ext uri="{BB962C8B-B14F-4D97-AF65-F5344CB8AC3E}">
        <p14:creationId xmlns:p14="http://schemas.microsoft.com/office/powerpoint/2010/main" val="16067352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Hình ảnh 2">
            <a:extLst>
              <a:ext uri="{FF2B5EF4-FFF2-40B4-BE49-F238E27FC236}">
                <a16:creationId xmlns:a16="http://schemas.microsoft.com/office/drawing/2014/main" id="{C4206BE0-2F35-42AB-82DE-4F1699BF399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60" t="70577" r="4697" b="2163"/>
          <a:stretch/>
        </p:blipFill>
        <p:spPr>
          <a:xfrm>
            <a:off x="1530278" y="2286000"/>
            <a:ext cx="9131444" cy="3836314"/>
          </a:xfrm>
          <a:prstGeom prst="rect">
            <a:avLst/>
          </a:prstGeom>
        </p:spPr>
      </p:pic>
      <p:sp>
        <p:nvSpPr>
          <p:cNvPr id="5" name="Hộp Văn bản 4">
            <a:extLst>
              <a:ext uri="{FF2B5EF4-FFF2-40B4-BE49-F238E27FC236}">
                <a16:creationId xmlns:a16="http://schemas.microsoft.com/office/drawing/2014/main" id="{F88531B3-1F71-8EE2-91A4-5A829CD787F7}"/>
              </a:ext>
            </a:extLst>
          </p:cNvPr>
          <p:cNvSpPr txBox="1"/>
          <p:nvPr/>
        </p:nvSpPr>
        <p:spPr>
          <a:xfrm>
            <a:off x="1676400" y="735686"/>
            <a:ext cx="9525000" cy="98488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en-US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b) </a:t>
            </a:r>
            <a:r>
              <a:rPr lang="en-US" sz="3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Bạn</a:t>
            </a:r>
            <a:r>
              <a:rPr lang="en-US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Nam </a:t>
            </a:r>
            <a:r>
              <a:rPr lang="en-US" sz="3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muốn</a:t>
            </a:r>
            <a:r>
              <a:rPr lang="en-US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ghi</a:t>
            </a:r>
            <a:r>
              <a:rPr lang="en-US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lại</a:t>
            </a:r>
            <a:r>
              <a:rPr lang="en-US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thời</a:t>
            </a:r>
            <a:r>
              <a:rPr lang="en-US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gian</a:t>
            </a:r>
            <a:r>
              <a:rPr lang="en-US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tương</a:t>
            </a:r>
            <a:r>
              <a:rPr lang="en-US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ứng</a:t>
            </a:r>
            <a:r>
              <a:rPr lang="en-US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với</a:t>
            </a:r>
            <a:r>
              <a:rPr lang="en-US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mỗi</a:t>
            </a:r>
            <a:r>
              <a:rPr lang="en-US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hoạt</a:t>
            </a:r>
            <a:r>
              <a:rPr lang="en-US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động</a:t>
            </a:r>
            <a:r>
              <a:rPr lang="en-US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ở </a:t>
            </a:r>
            <a:r>
              <a:rPr lang="en-US" sz="3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câu</a:t>
            </a:r>
            <a:r>
              <a:rPr lang="en-US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a, </a:t>
            </a:r>
            <a:r>
              <a:rPr lang="en-US" sz="3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em</a:t>
            </a:r>
            <a:r>
              <a:rPr lang="en-US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hãy</a:t>
            </a:r>
            <a:r>
              <a:rPr lang="en-US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chỉ</a:t>
            </a:r>
            <a:r>
              <a:rPr lang="en-US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dẫn</a:t>
            </a:r>
            <a:r>
              <a:rPr lang="en-US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giúp</a:t>
            </a:r>
            <a:r>
              <a:rPr lang="en-US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bạn</a:t>
            </a:r>
            <a:r>
              <a:rPr lang="en-US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Nam.</a:t>
            </a:r>
          </a:p>
        </p:txBody>
      </p:sp>
      <p:sp>
        <p:nvSpPr>
          <p:cNvPr id="2" name="Hộp Văn bản 1">
            <a:extLst>
              <a:ext uri="{FF2B5EF4-FFF2-40B4-BE49-F238E27FC236}">
                <a16:creationId xmlns:a16="http://schemas.microsoft.com/office/drawing/2014/main" id="{E03C6FE6-7C05-CE0E-D56A-F9FEC83AA9C8}"/>
              </a:ext>
            </a:extLst>
          </p:cNvPr>
          <p:cNvSpPr txBox="1"/>
          <p:nvPr/>
        </p:nvSpPr>
        <p:spPr>
          <a:xfrm>
            <a:off x="1665767" y="3375835"/>
            <a:ext cx="3276600" cy="430887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10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giờ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kém10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phút</a:t>
            </a:r>
            <a:endParaRPr lang="en-US" sz="2800" dirty="0">
              <a:solidFill>
                <a:srgbClr val="002060"/>
              </a:solidFill>
              <a:latin typeface="Times New Roman" panose="02020603050405020304" pitchFamily="18" charset="0"/>
              <a:ea typeface="AvantGarde" panose="00000400000000000000" pitchFamily="2" charset="0"/>
              <a:cs typeface="Times New Roman" panose="02020603050405020304" pitchFamily="18" charset="0"/>
            </a:endParaRPr>
          </a:p>
        </p:txBody>
      </p:sp>
      <p:sp>
        <p:nvSpPr>
          <p:cNvPr id="7" name="Hộp Văn bản 6">
            <a:extLst>
              <a:ext uri="{FF2B5EF4-FFF2-40B4-BE49-F238E27FC236}">
                <a16:creationId xmlns:a16="http://schemas.microsoft.com/office/drawing/2014/main" id="{FCF80E9B-A743-2A81-C921-BEB88014726C}"/>
              </a:ext>
            </a:extLst>
          </p:cNvPr>
          <p:cNvSpPr txBox="1"/>
          <p:nvPr/>
        </p:nvSpPr>
        <p:spPr>
          <a:xfrm>
            <a:off x="1637416" y="3899055"/>
            <a:ext cx="3276600" cy="430887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2800">
                <a:solidFill>
                  <a:srgbClr val="00206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12 giờ kém 25 phút</a:t>
            </a:r>
          </a:p>
        </p:txBody>
      </p:sp>
      <p:sp>
        <p:nvSpPr>
          <p:cNvPr id="8" name="Hộp Văn bản 7">
            <a:extLst>
              <a:ext uri="{FF2B5EF4-FFF2-40B4-BE49-F238E27FC236}">
                <a16:creationId xmlns:a16="http://schemas.microsoft.com/office/drawing/2014/main" id="{CEB222C4-5D98-79CE-F5D4-33DBB1E81DD0}"/>
              </a:ext>
            </a:extLst>
          </p:cNvPr>
          <p:cNvSpPr txBox="1"/>
          <p:nvPr/>
        </p:nvSpPr>
        <p:spPr>
          <a:xfrm>
            <a:off x="1609065" y="4432908"/>
            <a:ext cx="3276600" cy="430887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2800">
                <a:solidFill>
                  <a:srgbClr val="00206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14 giờ 20 phút</a:t>
            </a:r>
          </a:p>
        </p:txBody>
      </p:sp>
      <p:sp>
        <p:nvSpPr>
          <p:cNvPr id="9" name="Hộp Văn bản 8">
            <a:extLst>
              <a:ext uri="{FF2B5EF4-FFF2-40B4-BE49-F238E27FC236}">
                <a16:creationId xmlns:a16="http://schemas.microsoft.com/office/drawing/2014/main" id="{A44F79BA-6D60-D9E0-0F07-E3C3AE5B095A}"/>
              </a:ext>
            </a:extLst>
          </p:cNvPr>
          <p:cNvSpPr txBox="1"/>
          <p:nvPr/>
        </p:nvSpPr>
        <p:spPr>
          <a:xfrm>
            <a:off x="1655139" y="4936183"/>
            <a:ext cx="3276600" cy="430887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2800">
                <a:solidFill>
                  <a:srgbClr val="00206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15 giờ kém 5 phút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AF5C690-866E-1A5F-67DC-B4AB8129088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443" y="240795"/>
            <a:ext cx="725157" cy="688900"/>
          </a:xfrm>
          <a:prstGeom prst="ellipse">
            <a:avLst/>
          </a:prstGeom>
          <a:ln>
            <a:noFill/>
          </a:ln>
          <a:effectLst>
            <a:softEdge rad="12700"/>
          </a:effectLst>
        </p:spPr>
      </p:pic>
    </p:spTree>
    <p:extLst>
      <p:ext uri="{BB962C8B-B14F-4D97-AF65-F5344CB8AC3E}">
        <p14:creationId xmlns:p14="http://schemas.microsoft.com/office/powerpoint/2010/main" val="41122023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2" grpId="0" animBg="1"/>
      <p:bldP spid="7" grpId="0" animBg="1"/>
      <p:bldP spid="8" grpId="0" animBg="1"/>
      <p:bldP spid="9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Hình ảnh 2">
            <a:extLst>
              <a:ext uri="{FF2B5EF4-FFF2-40B4-BE49-F238E27FC236}">
                <a16:creationId xmlns:a16="http://schemas.microsoft.com/office/drawing/2014/main" id="{65625E91-D5BE-42DF-7409-A71C2D3F866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69751" y="2130440"/>
            <a:ext cx="6852498" cy="25971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58952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08753663-5009-81F6-C3CF-93A6285ACB79}"/>
              </a:ext>
            </a:extLst>
          </p:cNvPr>
          <p:cNvGrpSpPr/>
          <p:nvPr/>
        </p:nvGrpSpPr>
        <p:grpSpPr>
          <a:xfrm>
            <a:off x="241300" y="228600"/>
            <a:ext cx="11925300" cy="6400165"/>
            <a:chOff x="241300" y="228600"/>
            <a:chExt cx="11925300" cy="6400165"/>
          </a:xfrm>
        </p:grpSpPr>
        <p:sp>
          <p:nvSpPr>
            <p:cNvPr id="4" name="矩形 5">
              <a:extLst>
                <a:ext uri="{FF2B5EF4-FFF2-40B4-BE49-F238E27FC236}">
                  <a16:creationId xmlns:a16="http://schemas.microsoft.com/office/drawing/2014/main" id="{69676A1A-1B6A-CEEE-0817-17E6CC028891}"/>
                </a:ext>
              </a:extLst>
            </p:cNvPr>
            <p:cNvSpPr/>
            <p:nvPr/>
          </p:nvSpPr>
          <p:spPr>
            <a:xfrm>
              <a:off x="241300" y="228600"/>
              <a:ext cx="11709400" cy="6400165"/>
            </a:xfrm>
            <a:prstGeom prst="rect">
              <a:avLst/>
            </a:prstGeom>
            <a:solidFill>
              <a:srgbClr val="BFE9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6" name="组合 1">
              <a:extLst>
                <a:ext uri="{FF2B5EF4-FFF2-40B4-BE49-F238E27FC236}">
                  <a16:creationId xmlns:a16="http://schemas.microsoft.com/office/drawing/2014/main" id="{AEFFC3E3-B254-4D6D-E201-6371F8367D81}"/>
                </a:ext>
              </a:extLst>
            </p:cNvPr>
            <p:cNvGrpSpPr/>
            <p:nvPr/>
          </p:nvGrpSpPr>
          <p:grpSpPr>
            <a:xfrm>
              <a:off x="645160" y="568325"/>
              <a:ext cx="11521440" cy="5760720"/>
              <a:chOff x="645160" y="568325"/>
              <a:chExt cx="11521440" cy="5760720"/>
            </a:xfrm>
          </p:grpSpPr>
          <p:sp>
            <p:nvSpPr>
              <p:cNvPr id="10" name="矩形 6">
                <a:extLst>
                  <a:ext uri="{FF2B5EF4-FFF2-40B4-BE49-F238E27FC236}">
                    <a16:creationId xmlns:a16="http://schemas.microsoft.com/office/drawing/2014/main" id="{98D442F9-D01B-AD7E-4D78-58B0CB2170A9}"/>
                  </a:ext>
                </a:extLst>
              </p:cNvPr>
              <p:cNvSpPr/>
              <p:nvPr/>
            </p:nvSpPr>
            <p:spPr>
              <a:xfrm>
                <a:off x="660400" y="648335"/>
                <a:ext cx="10854055" cy="5600700"/>
              </a:xfrm>
              <a:prstGeom prst="rect">
                <a:avLst/>
              </a:prstGeom>
              <a:solidFill>
                <a:srgbClr val="D7FDFE"/>
              </a:solidFill>
              <a:ln w="889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pic>
            <p:nvPicPr>
              <p:cNvPr id="11" name="图片 20" descr="erw">
                <a:extLst>
                  <a:ext uri="{FF2B5EF4-FFF2-40B4-BE49-F238E27FC236}">
                    <a16:creationId xmlns:a16="http://schemas.microsoft.com/office/drawing/2014/main" id="{CFAE1085-CE3E-33BD-B876-C69761580A7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645160" y="568325"/>
                <a:ext cx="11521440" cy="5760720"/>
              </a:xfrm>
              <a:prstGeom prst="rect">
                <a:avLst/>
              </a:prstGeom>
            </p:spPr>
          </p:pic>
        </p:grpSp>
        <p:pic>
          <p:nvPicPr>
            <p:cNvPr id="7" name="图片 11" descr="未标题-2">
              <a:extLst>
                <a:ext uri="{FF2B5EF4-FFF2-40B4-BE49-F238E27FC236}">
                  <a16:creationId xmlns:a16="http://schemas.microsoft.com/office/drawing/2014/main" id="{9C42A795-83E9-6065-00B6-B8D3AC2AC96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11313160" y="228600"/>
              <a:ext cx="637540" cy="2785110"/>
            </a:xfrm>
            <a:prstGeom prst="rect">
              <a:avLst/>
            </a:prstGeom>
          </p:spPr>
        </p:pic>
        <p:pic>
          <p:nvPicPr>
            <p:cNvPr id="8" name="图片 12" descr="未标题-3">
              <a:extLst>
                <a:ext uri="{FF2B5EF4-FFF2-40B4-BE49-F238E27FC236}">
                  <a16:creationId xmlns:a16="http://schemas.microsoft.com/office/drawing/2014/main" id="{2F0FE908-8806-5ABF-54BE-D80BFA0A161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241300" y="4297045"/>
              <a:ext cx="1147445" cy="2331720"/>
            </a:xfrm>
            <a:prstGeom prst="rect">
              <a:avLst/>
            </a:prstGeom>
          </p:spPr>
        </p:pic>
        <p:pic>
          <p:nvPicPr>
            <p:cNvPr id="9" name="图片 13" descr="未标题-4">
              <a:extLst>
                <a:ext uri="{FF2B5EF4-FFF2-40B4-BE49-F238E27FC236}">
                  <a16:creationId xmlns:a16="http://schemas.microsoft.com/office/drawing/2014/main" id="{5857D063-CFFB-4441-998D-59DE5151C141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duotone>
                <a:schemeClr val="accent6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241300" y="228600"/>
              <a:ext cx="1702435" cy="2016760"/>
            </a:xfrm>
            <a:prstGeom prst="rect">
              <a:avLst/>
            </a:prstGeom>
          </p:spPr>
        </p:pic>
      </p:grpSp>
      <p:pic>
        <p:nvPicPr>
          <p:cNvPr id="3" name="Hình ảnh 2">
            <a:extLst>
              <a:ext uri="{FF2B5EF4-FFF2-40B4-BE49-F238E27FC236}">
                <a16:creationId xmlns:a16="http://schemas.microsoft.com/office/drawing/2014/main" id="{CC0A7EBA-A8CF-D860-43CE-584BCDCA571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8536" y="3429000"/>
            <a:ext cx="5114925" cy="3068955"/>
          </a:xfrm>
          <a:prstGeom prst="rect">
            <a:avLst/>
          </a:prstGeom>
        </p:spPr>
      </p:pic>
      <p:pic>
        <p:nvPicPr>
          <p:cNvPr id="5" name="Hình ảnh 4">
            <a:extLst>
              <a:ext uri="{FF2B5EF4-FFF2-40B4-BE49-F238E27FC236}">
                <a16:creationId xmlns:a16="http://schemas.microsoft.com/office/drawing/2014/main" id="{77A27269-9CBA-0E59-59AA-E4AA046F14B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6787" y="1524000"/>
            <a:ext cx="7858425" cy="25788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58447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Hình ảnh 2">
            <a:extLst>
              <a:ext uri="{FF2B5EF4-FFF2-40B4-BE49-F238E27FC236}">
                <a16:creationId xmlns:a16="http://schemas.microsoft.com/office/drawing/2014/main" id="{DBD4582F-D991-AD51-86D7-95549466176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52532" y="2286000"/>
            <a:ext cx="8886937" cy="228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36178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F1A55400-4C2D-6E2E-1306-F59A5FADE45F}"/>
              </a:ext>
            </a:extLst>
          </p:cNvPr>
          <p:cNvGrpSpPr/>
          <p:nvPr/>
        </p:nvGrpSpPr>
        <p:grpSpPr>
          <a:xfrm>
            <a:off x="241300" y="228600"/>
            <a:ext cx="11925300" cy="6400165"/>
            <a:chOff x="241300" y="228600"/>
            <a:chExt cx="11925300" cy="6400165"/>
          </a:xfrm>
        </p:grpSpPr>
        <p:sp>
          <p:nvSpPr>
            <p:cNvPr id="3" name="矩形 5">
              <a:extLst>
                <a:ext uri="{FF2B5EF4-FFF2-40B4-BE49-F238E27FC236}">
                  <a16:creationId xmlns:a16="http://schemas.microsoft.com/office/drawing/2014/main" id="{56333B96-03C2-8430-19DF-36C0D6E43299}"/>
                </a:ext>
              </a:extLst>
            </p:cNvPr>
            <p:cNvSpPr/>
            <p:nvPr/>
          </p:nvSpPr>
          <p:spPr>
            <a:xfrm>
              <a:off x="241300" y="228600"/>
              <a:ext cx="11709400" cy="6400165"/>
            </a:xfrm>
            <a:prstGeom prst="rect">
              <a:avLst/>
            </a:prstGeom>
            <a:solidFill>
              <a:srgbClr val="BFE9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6" name="组合 1">
              <a:extLst>
                <a:ext uri="{FF2B5EF4-FFF2-40B4-BE49-F238E27FC236}">
                  <a16:creationId xmlns:a16="http://schemas.microsoft.com/office/drawing/2014/main" id="{A50225BF-73E0-C3D1-1E41-ECFF5A3660AE}"/>
                </a:ext>
              </a:extLst>
            </p:cNvPr>
            <p:cNvGrpSpPr/>
            <p:nvPr/>
          </p:nvGrpSpPr>
          <p:grpSpPr>
            <a:xfrm>
              <a:off x="645160" y="568325"/>
              <a:ext cx="11521440" cy="5760720"/>
              <a:chOff x="645160" y="568325"/>
              <a:chExt cx="11521440" cy="5760720"/>
            </a:xfrm>
          </p:grpSpPr>
          <p:sp>
            <p:nvSpPr>
              <p:cNvPr id="12" name="矩形 6">
                <a:extLst>
                  <a:ext uri="{FF2B5EF4-FFF2-40B4-BE49-F238E27FC236}">
                    <a16:creationId xmlns:a16="http://schemas.microsoft.com/office/drawing/2014/main" id="{2FB4A332-1DEE-36F3-3CA6-74260B261030}"/>
                  </a:ext>
                </a:extLst>
              </p:cNvPr>
              <p:cNvSpPr/>
              <p:nvPr/>
            </p:nvSpPr>
            <p:spPr>
              <a:xfrm>
                <a:off x="660400" y="648335"/>
                <a:ext cx="10854055" cy="5600700"/>
              </a:xfrm>
              <a:prstGeom prst="rect">
                <a:avLst/>
              </a:prstGeom>
              <a:solidFill>
                <a:srgbClr val="D7FDFE"/>
              </a:solidFill>
              <a:ln w="889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pic>
            <p:nvPicPr>
              <p:cNvPr id="13" name="图片 20" descr="erw">
                <a:extLst>
                  <a:ext uri="{FF2B5EF4-FFF2-40B4-BE49-F238E27FC236}">
                    <a16:creationId xmlns:a16="http://schemas.microsoft.com/office/drawing/2014/main" id="{DDBD7CE2-5279-E444-3651-52E602D85DC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645160" y="568325"/>
                <a:ext cx="11521440" cy="5760720"/>
              </a:xfrm>
              <a:prstGeom prst="rect">
                <a:avLst/>
              </a:prstGeom>
            </p:spPr>
          </p:pic>
        </p:grpSp>
        <p:pic>
          <p:nvPicPr>
            <p:cNvPr id="9" name="图片 11" descr="未标题-2">
              <a:extLst>
                <a:ext uri="{FF2B5EF4-FFF2-40B4-BE49-F238E27FC236}">
                  <a16:creationId xmlns:a16="http://schemas.microsoft.com/office/drawing/2014/main" id="{4D650DE5-3667-43C7-CD6A-544C5317440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11313160" y="228600"/>
              <a:ext cx="637540" cy="2785110"/>
            </a:xfrm>
            <a:prstGeom prst="rect">
              <a:avLst/>
            </a:prstGeom>
          </p:spPr>
        </p:pic>
        <p:pic>
          <p:nvPicPr>
            <p:cNvPr id="10" name="图片 12" descr="未标题-3">
              <a:extLst>
                <a:ext uri="{FF2B5EF4-FFF2-40B4-BE49-F238E27FC236}">
                  <a16:creationId xmlns:a16="http://schemas.microsoft.com/office/drawing/2014/main" id="{DA7E70A8-3F35-393C-A6F3-42C42B4CFAD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241300" y="4297045"/>
              <a:ext cx="1147445" cy="2331720"/>
            </a:xfrm>
            <a:prstGeom prst="rect">
              <a:avLst/>
            </a:prstGeom>
          </p:spPr>
        </p:pic>
        <p:pic>
          <p:nvPicPr>
            <p:cNvPr id="11" name="图片 13" descr="未标题-4">
              <a:extLst>
                <a:ext uri="{FF2B5EF4-FFF2-40B4-BE49-F238E27FC236}">
                  <a16:creationId xmlns:a16="http://schemas.microsoft.com/office/drawing/2014/main" id="{B14BB951-9B68-63B1-1C35-DD0D27B36C63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duotone>
                <a:schemeClr val="accent6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241300" y="228600"/>
              <a:ext cx="1702435" cy="2016760"/>
            </a:xfrm>
            <a:prstGeom prst="rect">
              <a:avLst/>
            </a:prstGeom>
          </p:spPr>
        </p:pic>
      </p:grpSp>
      <p:pic>
        <p:nvPicPr>
          <p:cNvPr id="4" name="Hình ảnh 3">
            <a:extLst>
              <a:ext uri="{FF2B5EF4-FFF2-40B4-BE49-F238E27FC236}">
                <a16:creationId xmlns:a16="http://schemas.microsoft.com/office/drawing/2014/main" id="{FE082752-7952-C2ED-1E06-767851D6462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3200" y="800100"/>
            <a:ext cx="4343400" cy="4343400"/>
          </a:xfrm>
          <a:prstGeom prst="rect">
            <a:avLst/>
          </a:prstGeom>
        </p:spPr>
      </p:pic>
      <p:sp>
        <p:nvSpPr>
          <p:cNvPr id="5" name="Hộp Văn bản 4">
            <a:extLst>
              <a:ext uri="{FF2B5EF4-FFF2-40B4-BE49-F238E27FC236}">
                <a16:creationId xmlns:a16="http://schemas.microsoft.com/office/drawing/2014/main" id="{46379BE8-9BD4-ABE8-8DD9-60DE82973FBD}"/>
              </a:ext>
            </a:extLst>
          </p:cNvPr>
          <p:cNvSpPr txBox="1"/>
          <p:nvPr/>
        </p:nvSpPr>
        <p:spPr>
          <a:xfrm>
            <a:off x="1865092" y="1255494"/>
            <a:ext cx="6578324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en-US" sz="3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Đồng</a:t>
            </a:r>
            <a:r>
              <a:rPr lang="en-US" sz="36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hồ</a:t>
            </a:r>
            <a:r>
              <a:rPr lang="en-US" sz="36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bên</a:t>
            </a:r>
            <a:r>
              <a:rPr lang="en-US" sz="36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chỉ</a:t>
            </a:r>
            <a:r>
              <a:rPr lang="en-US" sz="36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mấy</a:t>
            </a:r>
            <a:r>
              <a:rPr lang="en-US" sz="36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giờ</a:t>
            </a:r>
            <a:r>
              <a:rPr lang="en-US" sz="36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?</a:t>
            </a:r>
          </a:p>
        </p:txBody>
      </p:sp>
      <p:pic>
        <p:nvPicPr>
          <p:cNvPr id="7" name="Hình ảnh 6">
            <a:extLst>
              <a:ext uri="{FF2B5EF4-FFF2-40B4-BE49-F238E27FC236}">
                <a16:creationId xmlns:a16="http://schemas.microsoft.com/office/drawing/2014/main" id="{54D1E1AD-4856-C1F4-62D0-EBE36055B07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6200" y="2438400"/>
            <a:ext cx="5410200" cy="4316137"/>
          </a:xfrm>
          <a:prstGeom prst="rect">
            <a:avLst/>
          </a:prstGeom>
        </p:spPr>
      </p:pic>
      <p:sp>
        <p:nvSpPr>
          <p:cNvPr id="8" name="Hộp Văn bản 7">
            <a:extLst>
              <a:ext uri="{FF2B5EF4-FFF2-40B4-BE49-F238E27FC236}">
                <a16:creationId xmlns:a16="http://schemas.microsoft.com/office/drawing/2014/main" id="{203FFFF5-E3DD-A187-C56E-26A2AEB2F458}"/>
              </a:ext>
            </a:extLst>
          </p:cNvPr>
          <p:cNvSpPr txBox="1"/>
          <p:nvPr/>
        </p:nvSpPr>
        <p:spPr>
          <a:xfrm>
            <a:off x="5829674" y="5295559"/>
            <a:ext cx="4306860" cy="73866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480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3 giờ</a:t>
            </a:r>
          </a:p>
        </p:txBody>
      </p:sp>
    </p:spTree>
    <p:extLst>
      <p:ext uri="{BB962C8B-B14F-4D97-AF65-F5344CB8AC3E}">
        <p14:creationId xmlns:p14="http://schemas.microsoft.com/office/powerpoint/2010/main" val="36247373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765010E0-5749-5735-14AA-69588261DE51}"/>
              </a:ext>
            </a:extLst>
          </p:cNvPr>
          <p:cNvGrpSpPr/>
          <p:nvPr/>
        </p:nvGrpSpPr>
        <p:grpSpPr>
          <a:xfrm>
            <a:off x="241300" y="228600"/>
            <a:ext cx="11925300" cy="6400165"/>
            <a:chOff x="241300" y="228600"/>
            <a:chExt cx="11925300" cy="6400165"/>
          </a:xfrm>
        </p:grpSpPr>
        <p:sp>
          <p:nvSpPr>
            <p:cNvPr id="3" name="矩形 5">
              <a:extLst>
                <a:ext uri="{FF2B5EF4-FFF2-40B4-BE49-F238E27FC236}">
                  <a16:creationId xmlns:a16="http://schemas.microsoft.com/office/drawing/2014/main" id="{7E6306FA-C7E7-A50C-9273-EDB12BC9F454}"/>
                </a:ext>
              </a:extLst>
            </p:cNvPr>
            <p:cNvSpPr/>
            <p:nvPr/>
          </p:nvSpPr>
          <p:spPr>
            <a:xfrm>
              <a:off x="241300" y="228600"/>
              <a:ext cx="11709400" cy="6400165"/>
            </a:xfrm>
            <a:prstGeom prst="rect">
              <a:avLst/>
            </a:prstGeom>
            <a:solidFill>
              <a:srgbClr val="BFE9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6" name="组合 1">
              <a:extLst>
                <a:ext uri="{FF2B5EF4-FFF2-40B4-BE49-F238E27FC236}">
                  <a16:creationId xmlns:a16="http://schemas.microsoft.com/office/drawing/2014/main" id="{A595B1AE-DA61-8A1F-C379-185480CF6BAA}"/>
                </a:ext>
              </a:extLst>
            </p:cNvPr>
            <p:cNvGrpSpPr/>
            <p:nvPr/>
          </p:nvGrpSpPr>
          <p:grpSpPr>
            <a:xfrm>
              <a:off x="645160" y="568325"/>
              <a:ext cx="11521440" cy="5760720"/>
              <a:chOff x="645160" y="568325"/>
              <a:chExt cx="11521440" cy="5760720"/>
            </a:xfrm>
          </p:grpSpPr>
          <p:sp>
            <p:nvSpPr>
              <p:cNvPr id="12" name="矩形 6">
                <a:extLst>
                  <a:ext uri="{FF2B5EF4-FFF2-40B4-BE49-F238E27FC236}">
                    <a16:creationId xmlns:a16="http://schemas.microsoft.com/office/drawing/2014/main" id="{5C3FB2F0-9162-2E6C-0403-674D4D3D4DC5}"/>
                  </a:ext>
                </a:extLst>
              </p:cNvPr>
              <p:cNvSpPr/>
              <p:nvPr/>
            </p:nvSpPr>
            <p:spPr>
              <a:xfrm>
                <a:off x="660400" y="648335"/>
                <a:ext cx="10854055" cy="5600700"/>
              </a:xfrm>
              <a:prstGeom prst="rect">
                <a:avLst/>
              </a:prstGeom>
              <a:solidFill>
                <a:srgbClr val="D7FDFE"/>
              </a:solidFill>
              <a:ln w="889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pic>
            <p:nvPicPr>
              <p:cNvPr id="13" name="图片 20" descr="erw">
                <a:extLst>
                  <a:ext uri="{FF2B5EF4-FFF2-40B4-BE49-F238E27FC236}">
                    <a16:creationId xmlns:a16="http://schemas.microsoft.com/office/drawing/2014/main" id="{929850BE-E257-DDC0-61A9-EA21F7C75E6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645160" y="568325"/>
                <a:ext cx="11521440" cy="5760720"/>
              </a:xfrm>
              <a:prstGeom prst="rect">
                <a:avLst/>
              </a:prstGeom>
            </p:spPr>
          </p:pic>
        </p:grpSp>
        <p:pic>
          <p:nvPicPr>
            <p:cNvPr id="9" name="图片 11" descr="未标题-2">
              <a:extLst>
                <a:ext uri="{FF2B5EF4-FFF2-40B4-BE49-F238E27FC236}">
                  <a16:creationId xmlns:a16="http://schemas.microsoft.com/office/drawing/2014/main" id="{92716509-A8CE-F5C3-6EE2-34717E1B18F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11313160" y="228600"/>
              <a:ext cx="637540" cy="2785110"/>
            </a:xfrm>
            <a:prstGeom prst="rect">
              <a:avLst/>
            </a:prstGeom>
          </p:spPr>
        </p:pic>
        <p:pic>
          <p:nvPicPr>
            <p:cNvPr id="10" name="图片 12" descr="未标题-3">
              <a:extLst>
                <a:ext uri="{FF2B5EF4-FFF2-40B4-BE49-F238E27FC236}">
                  <a16:creationId xmlns:a16="http://schemas.microsoft.com/office/drawing/2014/main" id="{B4194B62-157F-EC4C-FF4D-A582EB03786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241300" y="4297045"/>
              <a:ext cx="1147445" cy="2331720"/>
            </a:xfrm>
            <a:prstGeom prst="rect">
              <a:avLst/>
            </a:prstGeom>
          </p:spPr>
        </p:pic>
        <p:pic>
          <p:nvPicPr>
            <p:cNvPr id="11" name="图片 13" descr="未标题-4">
              <a:extLst>
                <a:ext uri="{FF2B5EF4-FFF2-40B4-BE49-F238E27FC236}">
                  <a16:creationId xmlns:a16="http://schemas.microsoft.com/office/drawing/2014/main" id="{5E5E7F77-B2DF-D149-A03D-E5AC9609DAEA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duotone>
                <a:schemeClr val="accent6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241300" y="228600"/>
              <a:ext cx="1702435" cy="2016760"/>
            </a:xfrm>
            <a:prstGeom prst="rect">
              <a:avLst/>
            </a:prstGeom>
          </p:spPr>
        </p:pic>
      </p:grpSp>
      <p:sp>
        <p:nvSpPr>
          <p:cNvPr id="5" name="Hộp Văn bản 4">
            <a:extLst>
              <a:ext uri="{FF2B5EF4-FFF2-40B4-BE49-F238E27FC236}">
                <a16:creationId xmlns:a16="http://schemas.microsoft.com/office/drawing/2014/main" id="{46379BE8-9BD4-ABE8-8DD9-60DE82973FBD}"/>
              </a:ext>
            </a:extLst>
          </p:cNvPr>
          <p:cNvSpPr txBox="1"/>
          <p:nvPr/>
        </p:nvSpPr>
        <p:spPr>
          <a:xfrm>
            <a:off x="1855304" y="1084183"/>
            <a:ext cx="5080829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en-US" sz="3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Đồng</a:t>
            </a:r>
            <a:r>
              <a:rPr lang="en-US" sz="36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hồ</a:t>
            </a:r>
            <a:r>
              <a:rPr lang="en-US" sz="36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bên</a:t>
            </a:r>
            <a:r>
              <a:rPr lang="en-US" sz="36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chỉ</a:t>
            </a:r>
            <a:r>
              <a:rPr lang="en-US" sz="36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mấy</a:t>
            </a:r>
            <a:r>
              <a:rPr lang="en-US" sz="36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giờ</a:t>
            </a:r>
            <a:r>
              <a:rPr lang="en-US" sz="36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?</a:t>
            </a:r>
          </a:p>
        </p:txBody>
      </p:sp>
      <p:pic>
        <p:nvPicPr>
          <p:cNvPr id="7" name="Hình ảnh 6">
            <a:extLst>
              <a:ext uri="{FF2B5EF4-FFF2-40B4-BE49-F238E27FC236}">
                <a16:creationId xmlns:a16="http://schemas.microsoft.com/office/drawing/2014/main" id="{54D1E1AD-4856-C1F4-62D0-EBE36055B07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6200" y="2438400"/>
            <a:ext cx="5410200" cy="4316137"/>
          </a:xfrm>
          <a:prstGeom prst="rect">
            <a:avLst/>
          </a:prstGeom>
        </p:spPr>
      </p:pic>
      <p:sp>
        <p:nvSpPr>
          <p:cNvPr id="8" name="Hộp Văn bản 7">
            <a:extLst>
              <a:ext uri="{FF2B5EF4-FFF2-40B4-BE49-F238E27FC236}">
                <a16:creationId xmlns:a16="http://schemas.microsoft.com/office/drawing/2014/main" id="{203FFFF5-E3DD-A187-C56E-26A2AEB2F458}"/>
              </a:ext>
            </a:extLst>
          </p:cNvPr>
          <p:cNvSpPr txBox="1"/>
          <p:nvPr/>
        </p:nvSpPr>
        <p:spPr>
          <a:xfrm>
            <a:off x="6234236" y="5466040"/>
            <a:ext cx="5351468" cy="61555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40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2 </a:t>
            </a:r>
            <a:r>
              <a:rPr lang="en-US" sz="4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giờ</a:t>
            </a:r>
            <a:r>
              <a:rPr lang="en-US" sz="40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55 </a:t>
            </a:r>
            <a:r>
              <a:rPr lang="en-US" sz="4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phút</a:t>
            </a:r>
            <a:endParaRPr lang="en-US" sz="4000" dirty="0">
              <a:solidFill>
                <a:schemeClr val="tx1">
                  <a:lumMod val="75000"/>
                  <a:lumOff val="25000"/>
                </a:schemeClr>
              </a:solidFill>
              <a:latin typeface="Times New Roman" panose="02020603050405020304" pitchFamily="18" charset="0"/>
              <a:ea typeface="AvantGarde" panose="00000400000000000000" pitchFamily="2" charset="0"/>
              <a:cs typeface="Times New Roman" panose="02020603050405020304" pitchFamily="18" charset="0"/>
            </a:endParaRPr>
          </a:p>
        </p:txBody>
      </p:sp>
      <p:pic>
        <p:nvPicPr>
          <p:cNvPr id="4" name="Hình ảnh 3">
            <a:extLst>
              <a:ext uri="{FF2B5EF4-FFF2-40B4-BE49-F238E27FC236}">
                <a16:creationId xmlns:a16="http://schemas.microsoft.com/office/drawing/2014/main" id="{7BFD5D1A-696A-F582-4210-DEC2116D350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3047" y="865740"/>
            <a:ext cx="4304618" cy="43046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75946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Hình ảnh 3">
            <a:extLst>
              <a:ext uri="{FF2B5EF4-FFF2-40B4-BE49-F238E27FC236}">
                <a16:creationId xmlns:a16="http://schemas.microsoft.com/office/drawing/2014/main" id="{D88CE7E3-3777-2CC8-69DC-609110D7212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8820" y="2127391"/>
            <a:ext cx="10254361" cy="26032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45621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Hộp Văn bản 5">
            <a:extLst>
              <a:ext uri="{FF2B5EF4-FFF2-40B4-BE49-F238E27FC236}">
                <a16:creationId xmlns:a16="http://schemas.microsoft.com/office/drawing/2014/main" id="{02034868-3E7D-F113-FF0E-32C275CD7A9B}"/>
              </a:ext>
            </a:extLst>
          </p:cNvPr>
          <p:cNvSpPr txBox="1"/>
          <p:nvPr/>
        </p:nvSpPr>
        <p:spPr>
          <a:xfrm>
            <a:off x="1676400" y="735686"/>
            <a:ext cx="8092440" cy="49244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en-US" sz="3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Xem</a:t>
            </a:r>
            <a:r>
              <a:rPr lang="en-US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đồng</a:t>
            </a:r>
            <a:r>
              <a:rPr lang="en-US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hồ</a:t>
            </a:r>
            <a:r>
              <a:rPr lang="en-US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và</a:t>
            </a:r>
            <a:r>
              <a:rPr lang="en-US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đọc</a:t>
            </a:r>
            <a:r>
              <a:rPr lang="en-US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giờ</a:t>
            </a:r>
            <a:r>
              <a:rPr lang="en-US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(</a:t>
            </a:r>
            <a:r>
              <a:rPr lang="en-US" sz="3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theo</a:t>
            </a:r>
            <a:r>
              <a:rPr lang="en-US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mẫu</a:t>
            </a:r>
            <a:r>
              <a:rPr lang="en-US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)</a:t>
            </a:r>
          </a:p>
        </p:txBody>
      </p:sp>
      <p:pic>
        <p:nvPicPr>
          <p:cNvPr id="9" name="Hình ảnh 8">
            <a:extLst>
              <a:ext uri="{FF2B5EF4-FFF2-40B4-BE49-F238E27FC236}">
                <a16:creationId xmlns:a16="http://schemas.microsoft.com/office/drawing/2014/main" id="{31DF5421-1DDD-8814-33C2-F9DD55F0ECA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002" t="19615" r="72683" b="53724"/>
          <a:stretch/>
        </p:blipFill>
        <p:spPr>
          <a:xfrm>
            <a:off x="960317" y="1368055"/>
            <a:ext cx="2743200" cy="2914997"/>
          </a:xfrm>
          <a:prstGeom prst="ellipse">
            <a:avLst/>
          </a:prstGeom>
        </p:spPr>
      </p:pic>
      <p:pic>
        <p:nvPicPr>
          <p:cNvPr id="10" name="Hình ảnh 9">
            <a:extLst>
              <a:ext uri="{FF2B5EF4-FFF2-40B4-BE49-F238E27FC236}">
                <a16:creationId xmlns:a16="http://schemas.microsoft.com/office/drawing/2014/main" id="{3F327EEA-B45A-4231-DBAD-B7767BCB53B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276" t="20199" r="42409" b="53140"/>
          <a:stretch/>
        </p:blipFill>
        <p:spPr>
          <a:xfrm>
            <a:off x="4665842" y="1368055"/>
            <a:ext cx="2743200" cy="2914997"/>
          </a:xfrm>
          <a:prstGeom prst="ellipse">
            <a:avLst/>
          </a:prstGeom>
        </p:spPr>
      </p:pic>
      <p:pic>
        <p:nvPicPr>
          <p:cNvPr id="11" name="Hình ảnh 10">
            <a:extLst>
              <a:ext uri="{FF2B5EF4-FFF2-40B4-BE49-F238E27FC236}">
                <a16:creationId xmlns:a16="http://schemas.microsoft.com/office/drawing/2014/main" id="{0F850220-7506-7A5A-FF46-A9A8814EC59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778" t="19616" r="12907" b="53723"/>
          <a:stretch/>
        </p:blipFill>
        <p:spPr>
          <a:xfrm>
            <a:off x="8371367" y="1368055"/>
            <a:ext cx="2743200" cy="2914997"/>
          </a:xfrm>
          <a:prstGeom prst="ellipse">
            <a:avLst/>
          </a:prstGeom>
        </p:spPr>
      </p:pic>
      <p:sp>
        <p:nvSpPr>
          <p:cNvPr id="12" name="Hộp Văn bản 11">
            <a:extLst>
              <a:ext uri="{FF2B5EF4-FFF2-40B4-BE49-F238E27FC236}">
                <a16:creationId xmlns:a16="http://schemas.microsoft.com/office/drawing/2014/main" id="{20066B26-8D77-2C7D-9857-03A6EDF72FEB}"/>
              </a:ext>
            </a:extLst>
          </p:cNvPr>
          <p:cNvSpPr txBox="1"/>
          <p:nvPr/>
        </p:nvSpPr>
        <p:spPr>
          <a:xfrm>
            <a:off x="503117" y="4266842"/>
            <a:ext cx="3657600" cy="147732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3200" dirty="0">
                <a:solidFill>
                  <a:sysClr val="windowText" lastClr="00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4 </a:t>
            </a:r>
            <a:r>
              <a:rPr lang="en-US" sz="3200" dirty="0" err="1">
                <a:solidFill>
                  <a:sysClr val="windowText" lastClr="00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giờ</a:t>
            </a:r>
            <a:r>
              <a:rPr lang="en-US" sz="3200" dirty="0">
                <a:solidFill>
                  <a:sysClr val="windowText" lastClr="00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35 </a:t>
            </a:r>
            <a:r>
              <a:rPr lang="en-US" sz="3200" dirty="0" err="1">
                <a:solidFill>
                  <a:sysClr val="windowText" lastClr="00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phút</a:t>
            </a:r>
            <a:endParaRPr lang="en-US" sz="3200" dirty="0">
              <a:solidFill>
                <a:sysClr val="windowText" lastClr="000000"/>
              </a:solidFill>
              <a:latin typeface="Times New Roman" panose="02020603050405020304" pitchFamily="18" charset="0"/>
              <a:ea typeface="AvantGarde" panose="00000400000000000000" pitchFamily="2" charset="0"/>
              <a:cs typeface="Times New Roman" panose="02020603050405020304" pitchFamily="18" charset="0"/>
            </a:endParaRPr>
          </a:p>
          <a:p>
            <a:pPr algn="ctr"/>
            <a:r>
              <a:rPr lang="en-US" sz="3200" dirty="0" err="1">
                <a:solidFill>
                  <a:sysClr val="windowText" lastClr="00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hoặc</a:t>
            </a:r>
            <a:endParaRPr lang="en-US" sz="3200" dirty="0">
              <a:solidFill>
                <a:sysClr val="windowText" lastClr="000000"/>
              </a:solidFill>
              <a:latin typeface="Times New Roman" panose="02020603050405020304" pitchFamily="18" charset="0"/>
              <a:ea typeface="AvantGarde" panose="00000400000000000000" pitchFamily="2" charset="0"/>
              <a:cs typeface="Times New Roman" panose="02020603050405020304" pitchFamily="18" charset="0"/>
            </a:endParaRPr>
          </a:p>
          <a:p>
            <a:pPr algn="ctr"/>
            <a:r>
              <a:rPr lang="en-US" sz="3200" dirty="0">
                <a:solidFill>
                  <a:sysClr val="windowText" lastClr="00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5 </a:t>
            </a:r>
            <a:r>
              <a:rPr lang="en-US" sz="3200" dirty="0" err="1">
                <a:solidFill>
                  <a:sysClr val="windowText" lastClr="00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giờ</a:t>
            </a:r>
            <a:r>
              <a:rPr lang="en-US" sz="3200" dirty="0">
                <a:solidFill>
                  <a:sysClr val="windowText" lastClr="00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ysClr val="windowText" lastClr="00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kém</a:t>
            </a:r>
            <a:r>
              <a:rPr lang="en-US" sz="3200" dirty="0">
                <a:solidFill>
                  <a:sysClr val="windowText" lastClr="00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25 </a:t>
            </a:r>
            <a:r>
              <a:rPr lang="en-US" sz="3200" dirty="0" err="1">
                <a:solidFill>
                  <a:sysClr val="windowText" lastClr="00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phút</a:t>
            </a:r>
            <a:endParaRPr lang="en-US" sz="3200" dirty="0">
              <a:solidFill>
                <a:sysClr val="windowText" lastClr="000000"/>
              </a:solidFill>
              <a:latin typeface="Times New Roman" panose="02020603050405020304" pitchFamily="18" charset="0"/>
              <a:ea typeface="AvantGarde" panose="00000400000000000000" pitchFamily="2" charset="0"/>
              <a:cs typeface="Times New Roman" panose="02020603050405020304" pitchFamily="18" charset="0"/>
            </a:endParaRPr>
          </a:p>
        </p:txBody>
      </p:sp>
      <p:sp>
        <p:nvSpPr>
          <p:cNvPr id="19" name="Hộp Văn bản 18">
            <a:extLst>
              <a:ext uri="{FF2B5EF4-FFF2-40B4-BE49-F238E27FC236}">
                <a16:creationId xmlns:a16="http://schemas.microsoft.com/office/drawing/2014/main" id="{BCB7A149-36D1-98B8-C9AE-B6C8F75852EC}"/>
              </a:ext>
            </a:extLst>
          </p:cNvPr>
          <p:cNvSpPr txBox="1"/>
          <p:nvPr/>
        </p:nvSpPr>
        <p:spPr>
          <a:xfrm>
            <a:off x="4208642" y="4266842"/>
            <a:ext cx="3657600" cy="147732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3200" dirty="0">
                <a:solidFill>
                  <a:sysClr val="windowText" lastClr="00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5 </a:t>
            </a:r>
            <a:r>
              <a:rPr lang="en-US" sz="3200" dirty="0" err="1">
                <a:solidFill>
                  <a:sysClr val="windowText" lastClr="00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giờ</a:t>
            </a:r>
            <a:r>
              <a:rPr lang="en-US" sz="3200" dirty="0">
                <a:solidFill>
                  <a:sysClr val="windowText" lastClr="00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50 </a:t>
            </a:r>
            <a:r>
              <a:rPr lang="en-US" sz="3200" dirty="0" err="1">
                <a:solidFill>
                  <a:sysClr val="windowText" lastClr="00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phút</a:t>
            </a:r>
            <a:endParaRPr lang="en-US" sz="3200" dirty="0">
              <a:solidFill>
                <a:sysClr val="windowText" lastClr="000000"/>
              </a:solidFill>
              <a:latin typeface="Times New Roman" panose="02020603050405020304" pitchFamily="18" charset="0"/>
              <a:ea typeface="AvantGarde" panose="00000400000000000000" pitchFamily="2" charset="0"/>
              <a:cs typeface="Times New Roman" panose="02020603050405020304" pitchFamily="18" charset="0"/>
            </a:endParaRPr>
          </a:p>
          <a:p>
            <a:pPr algn="ctr"/>
            <a:r>
              <a:rPr lang="en-US" sz="3200" dirty="0" err="1">
                <a:solidFill>
                  <a:sysClr val="windowText" lastClr="00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hoặc</a:t>
            </a:r>
            <a:endParaRPr lang="en-US" sz="3200" dirty="0">
              <a:solidFill>
                <a:sysClr val="windowText" lastClr="000000"/>
              </a:solidFill>
              <a:latin typeface="Times New Roman" panose="02020603050405020304" pitchFamily="18" charset="0"/>
              <a:ea typeface="AvantGarde" panose="00000400000000000000" pitchFamily="2" charset="0"/>
              <a:cs typeface="Times New Roman" panose="02020603050405020304" pitchFamily="18" charset="0"/>
            </a:endParaRPr>
          </a:p>
          <a:p>
            <a:pPr algn="ctr"/>
            <a:r>
              <a:rPr lang="en-US" sz="3200" dirty="0">
                <a:solidFill>
                  <a:sysClr val="windowText" lastClr="00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6 </a:t>
            </a:r>
            <a:r>
              <a:rPr lang="en-US" sz="3200" dirty="0" err="1">
                <a:solidFill>
                  <a:sysClr val="windowText" lastClr="00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giờ</a:t>
            </a:r>
            <a:r>
              <a:rPr lang="en-US" sz="3200" dirty="0">
                <a:solidFill>
                  <a:sysClr val="windowText" lastClr="00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ysClr val="windowText" lastClr="00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kém</a:t>
            </a:r>
            <a:r>
              <a:rPr lang="en-US" sz="3200" dirty="0">
                <a:solidFill>
                  <a:sysClr val="windowText" lastClr="00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10 </a:t>
            </a:r>
            <a:r>
              <a:rPr lang="en-US" sz="3200" dirty="0" err="1">
                <a:solidFill>
                  <a:sysClr val="windowText" lastClr="00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phút</a:t>
            </a:r>
            <a:endParaRPr lang="en-US" sz="3200" dirty="0">
              <a:solidFill>
                <a:sysClr val="windowText" lastClr="000000"/>
              </a:solidFill>
              <a:latin typeface="Times New Roman" panose="02020603050405020304" pitchFamily="18" charset="0"/>
              <a:ea typeface="AvantGarde" panose="00000400000000000000" pitchFamily="2" charset="0"/>
              <a:cs typeface="Times New Roman" panose="02020603050405020304" pitchFamily="18" charset="0"/>
            </a:endParaRPr>
          </a:p>
        </p:txBody>
      </p:sp>
      <p:sp>
        <p:nvSpPr>
          <p:cNvPr id="20" name="Hộp Văn bản 19">
            <a:extLst>
              <a:ext uri="{FF2B5EF4-FFF2-40B4-BE49-F238E27FC236}">
                <a16:creationId xmlns:a16="http://schemas.microsoft.com/office/drawing/2014/main" id="{CFF6C153-C00C-D477-D7F4-38C1F17EE86F}"/>
              </a:ext>
            </a:extLst>
          </p:cNvPr>
          <p:cNvSpPr txBox="1"/>
          <p:nvPr/>
        </p:nvSpPr>
        <p:spPr>
          <a:xfrm>
            <a:off x="7914167" y="4266842"/>
            <a:ext cx="3657600" cy="147732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3200" dirty="0">
                <a:solidFill>
                  <a:sysClr val="windowText" lastClr="00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1 </a:t>
            </a:r>
            <a:r>
              <a:rPr lang="en-US" sz="3200" dirty="0" err="1">
                <a:solidFill>
                  <a:sysClr val="windowText" lastClr="00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giờ</a:t>
            </a:r>
            <a:r>
              <a:rPr lang="en-US" sz="3200" dirty="0">
                <a:solidFill>
                  <a:sysClr val="windowText" lastClr="00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55 </a:t>
            </a:r>
            <a:r>
              <a:rPr lang="en-US" sz="3200" dirty="0" err="1">
                <a:solidFill>
                  <a:sysClr val="windowText" lastClr="00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phút</a:t>
            </a:r>
            <a:endParaRPr lang="en-US" sz="3200" dirty="0">
              <a:solidFill>
                <a:sysClr val="windowText" lastClr="000000"/>
              </a:solidFill>
              <a:latin typeface="Times New Roman" panose="02020603050405020304" pitchFamily="18" charset="0"/>
              <a:ea typeface="AvantGarde" panose="00000400000000000000" pitchFamily="2" charset="0"/>
              <a:cs typeface="Times New Roman" panose="02020603050405020304" pitchFamily="18" charset="0"/>
            </a:endParaRPr>
          </a:p>
          <a:p>
            <a:pPr algn="ctr"/>
            <a:r>
              <a:rPr lang="en-US" sz="3200" dirty="0" err="1">
                <a:solidFill>
                  <a:sysClr val="windowText" lastClr="00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hoặc</a:t>
            </a:r>
            <a:endParaRPr lang="en-US" sz="3200" dirty="0">
              <a:solidFill>
                <a:sysClr val="windowText" lastClr="000000"/>
              </a:solidFill>
              <a:latin typeface="Times New Roman" panose="02020603050405020304" pitchFamily="18" charset="0"/>
              <a:ea typeface="AvantGarde" panose="00000400000000000000" pitchFamily="2" charset="0"/>
              <a:cs typeface="Times New Roman" panose="02020603050405020304" pitchFamily="18" charset="0"/>
            </a:endParaRPr>
          </a:p>
          <a:p>
            <a:pPr algn="ctr"/>
            <a:r>
              <a:rPr lang="en-US" sz="3200" dirty="0">
                <a:solidFill>
                  <a:sysClr val="windowText" lastClr="00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2 </a:t>
            </a:r>
            <a:r>
              <a:rPr lang="en-US" sz="3200" dirty="0" err="1">
                <a:solidFill>
                  <a:sysClr val="windowText" lastClr="00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giờ</a:t>
            </a:r>
            <a:r>
              <a:rPr lang="en-US" sz="3200" dirty="0">
                <a:solidFill>
                  <a:sysClr val="windowText" lastClr="00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ysClr val="windowText" lastClr="00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kém</a:t>
            </a:r>
            <a:r>
              <a:rPr lang="en-US" sz="3200" dirty="0">
                <a:solidFill>
                  <a:sysClr val="windowText" lastClr="00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5 </a:t>
            </a:r>
            <a:r>
              <a:rPr lang="en-US" sz="3200" dirty="0" err="1">
                <a:solidFill>
                  <a:sysClr val="windowText" lastClr="00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phút</a:t>
            </a:r>
            <a:endParaRPr lang="en-US" sz="3200" dirty="0">
              <a:solidFill>
                <a:sysClr val="windowText" lastClr="000000"/>
              </a:solidFill>
              <a:latin typeface="Times New Roman" panose="02020603050405020304" pitchFamily="18" charset="0"/>
              <a:ea typeface="AvantGarde" panose="00000400000000000000" pitchFamily="2" charset="0"/>
              <a:cs typeface="Times New Roman" panose="02020603050405020304" pitchFamily="18" charset="0"/>
            </a:endParaRPr>
          </a:p>
        </p:txBody>
      </p:sp>
      <p:pic>
        <p:nvPicPr>
          <p:cNvPr id="2" name="Picture 1" descr="A picture containing text&#10;&#10;Description automatically generated">
            <a:extLst>
              <a:ext uri="{FF2B5EF4-FFF2-40B4-BE49-F238E27FC236}">
                <a16:creationId xmlns:a16="http://schemas.microsoft.com/office/drawing/2014/main" id="{C4C0BF62-53AE-A7A7-EDD8-CC2FD68E4A3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30" t="8910" r="85671" b="74672"/>
          <a:stretch/>
        </p:blipFill>
        <p:spPr>
          <a:xfrm>
            <a:off x="274518" y="278925"/>
            <a:ext cx="685799" cy="679445"/>
          </a:xfrm>
          <a:prstGeom prst="ellipse">
            <a:avLst/>
          </a:prstGeom>
          <a:ln>
            <a:noFill/>
          </a:ln>
          <a:effectLst>
            <a:softEdge rad="12700"/>
          </a:effectLst>
        </p:spPr>
      </p:pic>
    </p:spTree>
    <p:extLst>
      <p:ext uri="{BB962C8B-B14F-4D97-AF65-F5344CB8AC3E}">
        <p14:creationId xmlns:p14="http://schemas.microsoft.com/office/powerpoint/2010/main" val="22336422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500"/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500"/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ộp Văn bản 1">
            <a:extLst>
              <a:ext uri="{FF2B5EF4-FFF2-40B4-BE49-F238E27FC236}">
                <a16:creationId xmlns:a16="http://schemas.microsoft.com/office/drawing/2014/main" id="{539A60D7-C402-92A2-8C18-AC11256612AB}"/>
              </a:ext>
            </a:extLst>
          </p:cNvPr>
          <p:cNvSpPr txBox="1"/>
          <p:nvPr/>
        </p:nvSpPr>
        <p:spPr>
          <a:xfrm>
            <a:off x="1596887" y="735686"/>
            <a:ext cx="8092440" cy="49244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en-US" sz="3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Xem</a:t>
            </a:r>
            <a:r>
              <a:rPr lang="en-US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đồng</a:t>
            </a:r>
            <a:r>
              <a:rPr lang="en-US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hồ</a:t>
            </a:r>
            <a:r>
              <a:rPr lang="en-US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và</a:t>
            </a:r>
            <a:r>
              <a:rPr lang="en-US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đọc</a:t>
            </a:r>
            <a:r>
              <a:rPr lang="en-US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giờ</a:t>
            </a:r>
            <a:r>
              <a:rPr lang="en-US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(</a:t>
            </a:r>
            <a:r>
              <a:rPr lang="en-US" sz="3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theo</a:t>
            </a:r>
            <a:r>
              <a:rPr lang="en-US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mẫu</a:t>
            </a:r>
            <a:r>
              <a:rPr lang="en-US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)</a:t>
            </a:r>
          </a:p>
        </p:txBody>
      </p:sp>
      <p:sp>
        <p:nvSpPr>
          <p:cNvPr id="7" name="Hộp Văn bản 6">
            <a:extLst>
              <a:ext uri="{FF2B5EF4-FFF2-40B4-BE49-F238E27FC236}">
                <a16:creationId xmlns:a16="http://schemas.microsoft.com/office/drawing/2014/main" id="{DD5C0B58-8A94-D006-9010-4EDEC8F91957}"/>
              </a:ext>
            </a:extLst>
          </p:cNvPr>
          <p:cNvSpPr txBox="1"/>
          <p:nvPr/>
        </p:nvSpPr>
        <p:spPr>
          <a:xfrm>
            <a:off x="423604" y="4266842"/>
            <a:ext cx="3657600" cy="147732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3200" dirty="0">
                <a:solidFill>
                  <a:sysClr val="windowText" lastClr="00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7 </a:t>
            </a:r>
            <a:r>
              <a:rPr lang="en-US" sz="3200" dirty="0" err="1">
                <a:solidFill>
                  <a:sysClr val="windowText" lastClr="00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giờ</a:t>
            </a:r>
            <a:r>
              <a:rPr lang="en-US" sz="3200" dirty="0">
                <a:solidFill>
                  <a:sysClr val="windowText" lastClr="00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45 </a:t>
            </a:r>
            <a:r>
              <a:rPr lang="en-US" sz="3200" dirty="0" err="1">
                <a:solidFill>
                  <a:sysClr val="windowText" lastClr="00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phút</a:t>
            </a:r>
            <a:endParaRPr lang="en-US" sz="3200" dirty="0">
              <a:solidFill>
                <a:sysClr val="windowText" lastClr="000000"/>
              </a:solidFill>
              <a:latin typeface="Times New Roman" panose="02020603050405020304" pitchFamily="18" charset="0"/>
              <a:ea typeface="AvantGarde" panose="00000400000000000000" pitchFamily="2" charset="0"/>
              <a:cs typeface="Times New Roman" panose="02020603050405020304" pitchFamily="18" charset="0"/>
            </a:endParaRPr>
          </a:p>
          <a:p>
            <a:pPr algn="ctr"/>
            <a:r>
              <a:rPr lang="en-US" sz="3200" dirty="0" err="1">
                <a:solidFill>
                  <a:sysClr val="windowText" lastClr="00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hoặc</a:t>
            </a:r>
            <a:endParaRPr lang="en-US" sz="3200" dirty="0">
              <a:solidFill>
                <a:sysClr val="windowText" lastClr="000000"/>
              </a:solidFill>
              <a:latin typeface="Times New Roman" panose="02020603050405020304" pitchFamily="18" charset="0"/>
              <a:ea typeface="AvantGarde" panose="00000400000000000000" pitchFamily="2" charset="0"/>
              <a:cs typeface="Times New Roman" panose="02020603050405020304" pitchFamily="18" charset="0"/>
            </a:endParaRPr>
          </a:p>
          <a:p>
            <a:pPr algn="ctr"/>
            <a:r>
              <a:rPr lang="en-US" sz="3200" dirty="0">
                <a:solidFill>
                  <a:sysClr val="windowText" lastClr="00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8 </a:t>
            </a:r>
            <a:r>
              <a:rPr lang="en-US" sz="3200" dirty="0" err="1">
                <a:solidFill>
                  <a:sysClr val="windowText" lastClr="00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giờ</a:t>
            </a:r>
            <a:r>
              <a:rPr lang="en-US" sz="3200" dirty="0">
                <a:solidFill>
                  <a:sysClr val="windowText" lastClr="00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ysClr val="windowText" lastClr="00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kém</a:t>
            </a:r>
            <a:r>
              <a:rPr lang="en-US" sz="3200" dirty="0">
                <a:solidFill>
                  <a:sysClr val="windowText" lastClr="00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15 </a:t>
            </a:r>
            <a:r>
              <a:rPr lang="en-US" sz="3200" dirty="0" err="1">
                <a:solidFill>
                  <a:sysClr val="windowText" lastClr="00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phút</a:t>
            </a:r>
            <a:endParaRPr lang="en-US" sz="3200" dirty="0">
              <a:solidFill>
                <a:sysClr val="windowText" lastClr="000000"/>
              </a:solidFill>
              <a:latin typeface="Times New Roman" panose="02020603050405020304" pitchFamily="18" charset="0"/>
              <a:ea typeface="AvantGarde" panose="00000400000000000000" pitchFamily="2" charset="0"/>
              <a:cs typeface="Times New Roman" panose="02020603050405020304" pitchFamily="18" charset="0"/>
            </a:endParaRPr>
          </a:p>
        </p:txBody>
      </p:sp>
      <p:sp>
        <p:nvSpPr>
          <p:cNvPr id="9" name="Hộp Văn bản 8">
            <a:extLst>
              <a:ext uri="{FF2B5EF4-FFF2-40B4-BE49-F238E27FC236}">
                <a16:creationId xmlns:a16="http://schemas.microsoft.com/office/drawing/2014/main" id="{C5556E05-3386-9CCC-E5DD-4FCD322792EE}"/>
              </a:ext>
            </a:extLst>
          </p:cNvPr>
          <p:cNvSpPr txBox="1"/>
          <p:nvPr/>
        </p:nvSpPr>
        <p:spPr>
          <a:xfrm>
            <a:off x="4248397" y="4266842"/>
            <a:ext cx="3657600" cy="147732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3200" dirty="0">
                <a:solidFill>
                  <a:sysClr val="windowText" lastClr="00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8 </a:t>
            </a:r>
            <a:r>
              <a:rPr lang="en-US" sz="3200" dirty="0" err="1">
                <a:solidFill>
                  <a:sysClr val="windowText" lastClr="00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giờ</a:t>
            </a:r>
            <a:r>
              <a:rPr lang="en-US" sz="3200" dirty="0">
                <a:solidFill>
                  <a:sysClr val="windowText" lastClr="00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55 </a:t>
            </a:r>
            <a:r>
              <a:rPr lang="en-US" sz="3200" dirty="0" err="1">
                <a:solidFill>
                  <a:sysClr val="windowText" lastClr="00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phút</a:t>
            </a:r>
            <a:endParaRPr lang="en-US" sz="3200" dirty="0">
              <a:solidFill>
                <a:sysClr val="windowText" lastClr="000000"/>
              </a:solidFill>
              <a:latin typeface="Times New Roman" panose="02020603050405020304" pitchFamily="18" charset="0"/>
              <a:ea typeface="AvantGarde" panose="00000400000000000000" pitchFamily="2" charset="0"/>
              <a:cs typeface="Times New Roman" panose="02020603050405020304" pitchFamily="18" charset="0"/>
            </a:endParaRPr>
          </a:p>
          <a:p>
            <a:pPr algn="ctr"/>
            <a:r>
              <a:rPr lang="en-US" sz="3200" dirty="0" err="1">
                <a:solidFill>
                  <a:sysClr val="windowText" lastClr="00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hoặc</a:t>
            </a:r>
            <a:endParaRPr lang="en-US" sz="3200" dirty="0">
              <a:solidFill>
                <a:sysClr val="windowText" lastClr="000000"/>
              </a:solidFill>
              <a:latin typeface="Times New Roman" panose="02020603050405020304" pitchFamily="18" charset="0"/>
              <a:ea typeface="AvantGarde" panose="00000400000000000000" pitchFamily="2" charset="0"/>
              <a:cs typeface="Times New Roman" panose="02020603050405020304" pitchFamily="18" charset="0"/>
            </a:endParaRPr>
          </a:p>
          <a:p>
            <a:pPr algn="ctr"/>
            <a:r>
              <a:rPr lang="en-US" sz="3200" dirty="0">
                <a:solidFill>
                  <a:sysClr val="windowText" lastClr="00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9 </a:t>
            </a:r>
            <a:r>
              <a:rPr lang="en-US" sz="3200" dirty="0" err="1">
                <a:solidFill>
                  <a:sysClr val="windowText" lastClr="00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giờ</a:t>
            </a:r>
            <a:r>
              <a:rPr lang="en-US" sz="3200" dirty="0">
                <a:solidFill>
                  <a:sysClr val="windowText" lastClr="00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ysClr val="windowText" lastClr="00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kém</a:t>
            </a:r>
            <a:r>
              <a:rPr lang="en-US" sz="3200" dirty="0">
                <a:solidFill>
                  <a:sysClr val="windowText" lastClr="00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5 </a:t>
            </a:r>
            <a:r>
              <a:rPr lang="en-US" sz="3200" dirty="0" err="1">
                <a:solidFill>
                  <a:sysClr val="windowText" lastClr="00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phút</a:t>
            </a:r>
            <a:endParaRPr lang="en-US" sz="3200" dirty="0">
              <a:solidFill>
                <a:sysClr val="windowText" lastClr="000000"/>
              </a:solidFill>
              <a:latin typeface="Times New Roman" panose="02020603050405020304" pitchFamily="18" charset="0"/>
              <a:ea typeface="AvantGarde" panose="00000400000000000000" pitchFamily="2" charset="0"/>
              <a:cs typeface="Times New Roman" panose="02020603050405020304" pitchFamily="18" charset="0"/>
            </a:endParaRPr>
          </a:p>
        </p:txBody>
      </p:sp>
      <p:sp>
        <p:nvSpPr>
          <p:cNvPr id="11" name="Hộp Văn bản 10">
            <a:extLst>
              <a:ext uri="{FF2B5EF4-FFF2-40B4-BE49-F238E27FC236}">
                <a16:creationId xmlns:a16="http://schemas.microsoft.com/office/drawing/2014/main" id="{14506DFC-F381-2016-BE5D-672291EC0B3E}"/>
              </a:ext>
            </a:extLst>
          </p:cNvPr>
          <p:cNvSpPr txBox="1"/>
          <p:nvPr/>
        </p:nvSpPr>
        <p:spPr>
          <a:xfrm>
            <a:off x="7914167" y="4266842"/>
            <a:ext cx="3657600" cy="147732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3200" dirty="0">
                <a:solidFill>
                  <a:sysClr val="windowText" lastClr="00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4 </a:t>
            </a:r>
            <a:r>
              <a:rPr lang="en-US" sz="3200" dirty="0" err="1">
                <a:solidFill>
                  <a:sysClr val="windowText" lastClr="00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giờ</a:t>
            </a:r>
            <a:r>
              <a:rPr lang="en-US" sz="3200" dirty="0">
                <a:solidFill>
                  <a:sysClr val="windowText" lastClr="00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40 </a:t>
            </a:r>
            <a:r>
              <a:rPr lang="en-US" sz="3200" dirty="0" err="1">
                <a:solidFill>
                  <a:sysClr val="windowText" lastClr="00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phút</a:t>
            </a:r>
            <a:endParaRPr lang="en-US" sz="3200" dirty="0">
              <a:solidFill>
                <a:sysClr val="windowText" lastClr="000000"/>
              </a:solidFill>
              <a:latin typeface="Times New Roman" panose="02020603050405020304" pitchFamily="18" charset="0"/>
              <a:ea typeface="AvantGarde" panose="00000400000000000000" pitchFamily="2" charset="0"/>
              <a:cs typeface="Times New Roman" panose="02020603050405020304" pitchFamily="18" charset="0"/>
            </a:endParaRPr>
          </a:p>
          <a:p>
            <a:pPr algn="ctr"/>
            <a:r>
              <a:rPr lang="en-US" sz="3200" dirty="0" err="1">
                <a:solidFill>
                  <a:sysClr val="windowText" lastClr="00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hoặc</a:t>
            </a:r>
            <a:endParaRPr lang="en-US" sz="3200" dirty="0">
              <a:solidFill>
                <a:sysClr val="windowText" lastClr="000000"/>
              </a:solidFill>
              <a:latin typeface="Times New Roman" panose="02020603050405020304" pitchFamily="18" charset="0"/>
              <a:ea typeface="AvantGarde" panose="00000400000000000000" pitchFamily="2" charset="0"/>
              <a:cs typeface="Times New Roman" panose="02020603050405020304" pitchFamily="18" charset="0"/>
            </a:endParaRPr>
          </a:p>
          <a:p>
            <a:pPr algn="ctr"/>
            <a:r>
              <a:rPr lang="en-US" sz="3200" dirty="0">
                <a:solidFill>
                  <a:sysClr val="windowText" lastClr="00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5 </a:t>
            </a:r>
            <a:r>
              <a:rPr lang="en-US" sz="3200" dirty="0" err="1">
                <a:solidFill>
                  <a:sysClr val="windowText" lastClr="00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giờ</a:t>
            </a:r>
            <a:r>
              <a:rPr lang="en-US" sz="3200" dirty="0">
                <a:solidFill>
                  <a:sysClr val="windowText" lastClr="00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ysClr val="windowText" lastClr="00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kém</a:t>
            </a:r>
            <a:r>
              <a:rPr lang="en-US" sz="3200" dirty="0">
                <a:solidFill>
                  <a:sysClr val="windowText" lastClr="00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20 </a:t>
            </a:r>
            <a:r>
              <a:rPr lang="en-US" sz="3200" dirty="0" err="1">
                <a:solidFill>
                  <a:sysClr val="windowText" lastClr="00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phút</a:t>
            </a:r>
            <a:endParaRPr lang="en-US" sz="3200" dirty="0">
              <a:solidFill>
                <a:sysClr val="windowText" lastClr="000000"/>
              </a:solidFill>
              <a:latin typeface="Times New Roman" panose="02020603050405020304" pitchFamily="18" charset="0"/>
              <a:ea typeface="AvantGarde" panose="00000400000000000000" pitchFamily="2" charset="0"/>
              <a:cs typeface="Times New Roman" panose="02020603050405020304" pitchFamily="18" charset="0"/>
            </a:endParaRPr>
          </a:p>
        </p:txBody>
      </p:sp>
      <p:sp>
        <p:nvSpPr>
          <p:cNvPr id="12" name="Hình Bầu dục 11">
            <a:extLst>
              <a:ext uri="{FF2B5EF4-FFF2-40B4-BE49-F238E27FC236}">
                <a16:creationId xmlns:a16="http://schemas.microsoft.com/office/drawing/2014/main" id="{DF4659C2-1F7C-EA63-C4A6-C979F3412927}"/>
              </a:ext>
            </a:extLst>
          </p:cNvPr>
          <p:cNvSpPr/>
          <p:nvPr/>
        </p:nvSpPr>
        <p:spPr>
          <a:xfrm>
            <a:off x="960317" y="1409700"/>
            <a:ext cx="2743200" cy="2743200"/>
          </a:xfrm>
          <a:prstGeom prst="ellipse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-80629" t="-281942" r="-480213" b="-21442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Hình Bầu dục 12">
            <a:extLst>
              <a:ext uri="{FF2B5EF4-FFF2-40B4-BE49-F238E27FC236}">
                <a16:creationId xmlns:a16="http://schemas.microsoft.com/office/drawing/2014/main" id="{46DDE665-B18E-77EA-EBBE-1310028128B4}"/>
              </a:ext>
            </a:extLst>
          </p:cNvPr>
          <p:cNvSpPr/>
          <p:nvPr/>
        </p:nvSpPr>
        <p:spPr>
          <a:xfrm>
            <a:off x="4665842" y="1409700"/>
            <a:ext cx="2743200" cy="2743200"/>
          </a:xfrm>
          <a:prstGeom prst="ellipse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-284893" t="-281554" r="-275949" b="-21830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Hình Bầu dục 13">
            <a:extLst>
              <a:ext uri="{FF2B5EF4-FFF2-40B4-BE49-F238E27FC236}">
                <a16:creationId xmlns:a16="http://schemas.microsoft.com/office/drawing/2014/main" id="{6779BAA8-2356-1E53-F805-14304F5EDDAE}"/>
              </a:ext>
            </a:extLst>
          </p:cNvPr>
          <p:cNvSpPr/>
          <p:nvPr/>
        </p:nvSpPr>
        <p:spPr>
          <a:xfrm>
            <a:off x="8371367" y="1409700"/>
            <a:ext cx="2743200" cy="2743200"/>
          </a:xfrm>
          <a:prstGeom prst="ellipse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-488768" t="-282330" r="-72074" b="-21054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 descr="A picture containing text&#10;&#10;Description automatically generated">
            <a:extLst>
              <a:ext uri="{FF2B5EF4-FFF2-40B4-BE49-F238E27FC236}">
                <a16:creationId xmlns:a16="http://schemas.microsoft.com/office/drawing/2014/main" id="{A88EE9C7-70D1-36D9-142D-00407665691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30" t="8910" r="85671" b="74672"/>
          <a:stretch/>
        </p:blipFill>
        <p:spPr>
          <a:xfrm>
            <a:off x="274518" y="278925"/>
            <a:ext cx="685799" cy="679445"/>
          </a:xfrm>
          <a:prstGeom prst="ellipse">
            <a:avLst/>
          </a:prstGeom>
          <a:ln>
            <a:noFill/>
          </a:ln>
          <a:effectLst>
            <a:softEdge rad="12700"/>
          </a:effectLst>
        </p:spPr>
      </p:pic>
    </p:spTree>
    <p:extLst>
      <p:ext uri="{BB962C8B-B14F-4D97-AF65-F5344CB8AC3E}">
        <p14:creationId xmlns:p14="http://schemas.microsoft.com/office/powerpoint/2010/main" val="15027248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5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5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2" grpId="0" animBg="1"/>
      <p:bldP spid="13" grpId="0" animBg="1"/>
      <p:bldP spid="1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Hình ảnh 2">
            <a:extLst>
              <a:ext uri="{FF2B5EF4-FFF2-40B4-BE49-F238E27FC236}">
                <a16:creationId xmlns:a16="http://schemas.microsoft.com/office/drawing/2014/main" id="{A4F75906-376D-6201-AE80-2804FCFA2D3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750" t="12933" r="9375" b="2413"/>
          <a:stretch/>
        </p:blipFill>
        <p:spPr>
          <a:xfrm>
            <a:off x="2209800" y="1828800"/>
            <a:ext cx="7772400" cy="4549697"/>
          </a:xfrm>
          <a:prstGeom prst="rect">
            <a:avLst/>
          </a:prstGeom>
        </p:spPr>
      </p:pic>
      <p:sp>
        <p:nvSpPr>
          <p:cNvPr id="5" name="Hộp Văn bản 4">
            <a:extLst>
              <a:ext uri="{FF2B5EF4-FFF2-40B4-BE49-F238E27FC236}">
                <a16:creationId xmlns:a16="http://schemas.microsoft.com/office/drawing/2014/main" id="{FD4B6725-4726-06B9-EE0A-57709535DC74}"/>
              </a:ext>
            </a:extLst>
          </p:cNvPr>
          <p:cNvSpPr txBox="1"/>
          <p:nvPr/>
        </p:nvSpPr>
        <p:spPr>
          <a:xfrm>
            <a:off x="1663148" y="1055013"/>
            <a:ext cx="9525000" cy="43088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a) </a:t>
            </a:r>
            <a:r>
              <a:rPr lang="en-US" sz="28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Mỗi</a:t>
            </a:r>
            <a: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đồng</a:t>
            </a:r>
            <a: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hồ</a:t>
            </a:r>
            <a: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sau</a:t>
            </a:r>
            <a: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chỉ</a:t>
            </a:r>
            <a: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thời</a:t>
            </a:r>
            <a: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gian</a:t>
            </a:r>
            <a: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tương</a:t>
            </a:r>
            <a: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ứng</a:t>
            </a:r>
            <a: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với</a:t>
            </a:r>
            <a: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xách</a:t>
            </a:r>
            <a: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đọc</a:t>
            </a:r>
            <a: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nào</a:t>
            </a:r>
            <a: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?</a:t>
            </a:r>
          </a:p>
        </p:txBody>
      </p:sp>
      <p:cxnSp>
        <p:nvCxnSpPr>
          <p:cNvPr id="7" name="Đường kết nối Mũi tên Thẳng 6">
            <a:extLst>
              <a:ext uri="{FF2B5EF4-FFF2-40B4-BE49-F238E27FC236}">
                <a16:creationId xmlns:a16="http://schemas.microsoft.com/office/drawing/2014/main" id="{4B7D0B27-3907-F9D7-C31F-317CD824F27B}"/>
              </a:ext>
            </a:extLst>
          </p:cNvPr>
          <p:cNvCxnSpPr>
            <a:cxnSpLocks/>
          </p:cNvCxnSpPr>
          <p:nvPr/>
        </p:nvCxnSpPr>
        <p:spPr>
          <a:xfrm flipV="1">
            <a:off x="3733800" y="2413591"/>
            <a:ext cx="1093381" cy="101009"/>
          </a:xfrm>
          <a:prstGeom prst="straightConnector1">
            <a:avLst/>
          </a:prstGeom>
          <a:ln w="57150">
            <a:solidFill>
              <a:schemeClr val="tx2">
                <a:lumMod val="60000"/>
                <a:lumOff val="4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Đường kết nối Mũi tên Thẳng 8">
            <a:extLst>
              <a:ext uri="{FF2B5EF4-FFF2-40B4-BE49-F238E27FC236}">
                <a16:creationId xmlns:a16="http://schemas.microsoft.com/office/drawing/2014/main" id="{F48D6D5F-49D4-C8CF-181F-D4A09F7CC3CF}"/>
              </a:ext>
            </a:extLst>
          </p:cNvPr>
          <p:cNvCxnSpPr>
            <a:cxnSpLocks/>
          </p:cNvCxnSpPr>
          <p:nvPr/>
        </p:nvCxnSpPr>
        <p:spPr>
          <a:xfrm flipV="1">
            <a:off x="4194545" y="3242930"/>
            <a:ext cx="643269" cy="838200"/>
          </a:xfrm>
          <a:prstGeom prst="straightConnector1">
            <a:avLst/>
          </a:prstGeom>
          <a:ln w="57150">
            <a:solidFill>
              <a:schemeClr val="tx2">
                <a:lumMod val="60000"/>
                <a:lumOff val="4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Đường kết nối Mũi tên Thẳng 10">
            <a:extLst>
              <a:ext uri="{FF2B5EF4-FFF2-40B4-BE49-F238E27FC236}">
                <a16:creationId xmlns:a16="http://schemas.microsoft.com/office/drawing/2014/main" id="{352DBB22-4333-C5D5-9B35-C5BC1E286B62}"/>
              </a:ext>
            </a:extLst>
          </p:cNvPr>
          <p:cNvCxnSpPr>
            <a:cxnSpLocks/>
          </p:cNvCxnSpPr>
          <p:nvPr/>
        </p:nvCxnSpPr>
        <p:spPr>
          <a:xfrm flipV="1">
            <a:off x="3670891" y="2895600"/>
            <a:ext cx="2044109" cy="2746744"/>
          </a:xfrm>
          <a:prstGeom prst="straightConnector1">
            <a:avLst/>
          </a:prstGeom>
          <a:ln w="57150">
            <a:solidFill>
              <a:schemeClr val="tx2">
                <a:lumMod val="60000"/>
                <a:lumOff val="4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Đường kết nối Mũi tên Thẳng 12">
            <a:extLst>
              <a:ext uri="{FF2B5EF4-FFF2-40B4-BE49-F238E27FC236}">
                <a16:creationId xmlns:a16="http://schemas.microsoft.com/office/drawing/2014/main" id="{BA8C379D-D908-0D2D-CC98-845D9FF06C34}"/>
              </a:ext>
            </a:extLst>
          </p:cNvPr>
          <p:cNvCxnSpPr>
            <a:cxnSpLocks/>
          </p:cNvCxnSpPr>
          <p:nvPr/>
        </p:nvCxnSpPr>
        <p:spPr>
          <a:xfrm flipH="1">
            <a:off x="7239000" y="2514600"/>
            <a:ext cx="1219200" cy="990600"/>
          </a:xfrm>
          <a:prstGeom prst="straightConnector1">
            <a:avLst/>
          </a:prstGeom>
          <a:ln w="57150">
            <a:solidFill>
              <a:schemeClr val="tx2">
                <a:lumMod val="60000"/>
                <a:lumOff val="4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Đường kết nối Mũi tên Thẳng 14">
            <a:extLst>
              <a:ext uri="{FF2B5EF4-FFF2-40B4-BE49-F238E27FC236}">
                <a16:creationId xmlns:a16="http://schemas.microsoft.com/office/drawing/2014/main" id="{3C9158D3-37FE-A8E1-63DF-712B6F6AF1B4}"/>
              </a:ext>
            </a:extLst>
          </p:cNvPr>
          <p:cNvCxnSpPr>
            <a:cxnSpLocks/>
          </p:cNvCxnSpPr>
          <p:nvPr/>
        </p:nvCxnSpPr>
        <p:spPr>
          <a:xfrm flipH="1">
            <a:off x="7162800" y="4103648"/>
            <a:ext cx="864783" cy="342900"/>
          </a:xfrm>
          <a:prstGeom prst="straightConnector1">
            <a:avLst/>
          </a:prstGeom>
          <a:ln w="57150">
            <a:solidFill>
              <a:schemeClr val="tx2">
                <a:lumMod val="60000"/>
                <a:lumOff val="4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Đường kết nối Mũi tên Thẳng 16">
            <a:extLst>
              <a:ext uri="{FF2B5EF4-FFF2-40B4-BE49-F238E27FC236}">
                <a16:creationId xmlns:a16="http://schemas.microsoft.com/office/drawing/2014/main" id="{36A24D2F-99F8-2D83-9E90-C89337C25775}"/>
              </a:ext>
            </a:extLst>
          </p:cNvPr>
          <p:cNvCxnSpPr>
            <a:cxnSpLocks/>
          </p:cNvCxnSpPr>
          <p:nvPr/>
        </p:nvCxnSpPr>
        <p:spPr>
          <a:xfrm flipH="1" flipV="1">
            <a:off x="6235110" y="4191000"/>
            <a:ext cx="2218217" cy="1377436"/>
          </a:xfrm>
          <a:prstGeom prst="straightConnector1">
            <a:avLst/>
          </a:prstGeom>
          <a:ln w="57150">
            <a:solidFill>
              <a:schemeClr val="tx2">
                <a:lumMod val="60000"/>
                <a:lumOff val="4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" name="Group 1">
            <a:extLst>
              <a:ext uri="{FF2B5EF4-FFF2-40B4-BE49-F238E27FC236}">
                <a16:creationId xmlns:a16="http://schemas.microsoft.com/office/drawing/2014/main" id="{FC46485B-0E9C-89FC-0D4D-489EE33BC7B5}"/>
              </a:ext>
            </a:extLst>
          </p:cNvPr>
          <p:cNvGrpSpPr/>
          <p:nvPr/>
        </p:nvGrpSpPr>
        <p:grpSpPr>
          <a:xfrm>
            <a:off x="322984" y="265043"/>
            <a:ext cx="617921" cy="594621"/>
            <a:chOff x="138509" y="112567"/>
            <a:chExt cx="823119" cy="823119"/>
          </a:xfrm>
        </p:grpSpPr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A54C18D3-4DCA-EDD4-C677-FC06DCCCB771}"/>
                </a:ext>
              </a:extLst>
            </p:cNvPr>
            <p:cNvSpPr/>
            <p:nvPr/>
          </p:nvSpPr>
          <p:spPr>
            <a:xfrm>
              <a:off x="138509" y="112567"/>
              <a:ext cx="823119" cy="823119"/>
            </a:xfrm>
            <a:prstGeom prst="ellipse">
              <a:avLst/>
            </a:prstGeom>
            <a:ln w="38100">
              <a:solidFill>
                <a:srgbClr val="00B0F0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61555D45-D0FC-A29E-AF17-419D920FA933}"/>
                </a:ext>
              </a:extLst>
            </p:cNvPr>
            <p:cNvSpPr/>
            <p:nvPr/>
          </p:nvSpPr>
          <p:spPr>
            <a:xfrm>
              <a:off x="225352" y="199410"/>
              <a:ext cx="649433" cy="649433"/>
            </a:xfrm>
            <a:prstGeom prst="ellipse">
              <a:avLst/>
            </a:prstGeom>
            <a:solidFill>
              <a:srgbClr val="00B0F0"/>
            </a:solidFill>
            <a:ln w="38100">
              <a:solidFill>
                <a:srgbClr val="00B0F0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4000" b="1" dirty="0">
                  <a:solidFill>
                    <a:schemeClr val="bg1"/>
                  </a:solidFill>
                </a:rPr>
                <a:t>4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2205934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Hộp Văn bản 4">
            <a:extLst>
              <a:ext uri="{FF2B5EF4-FFF2-40B4-BE49-F238E27FC236}">
                <a16:creationId xmlns:a16="http://schemas.microsoft.com/office/drawing/2014/main" id="{FD4B6725-4726-06B9-EE0A-57709535DC74}"/>
              </a:ext>
            </a:extLst>
          </p:cNvPr>
          <p:cNvSpPr txBox="1"/>
          <p:nvPr/>
        </p:nvSpPr>
        <p:spPr>
          <a:xfrm>
            <a:off x="1764718" y="735686"/>
            <a:ext cx="9525000" cy="49244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en-US" sz="3200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b) </a:t>
            </a:r>
            <a:r>
              <a:rPr lang="en-US" sz="3200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Xem</a:t>
            </a:r>
            <a:r>
              <a:rPr lang="en-US" sz="3200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đồng</a:t>
            </a:r>
            <a:r>
              <a:rPr lang="en-US" sz="3200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hồ</a:t>
            </a:r>
            <a:r>
              <a:rPr lang="en-US" sz="3200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và</a:t>
            </a:r>
            <a:r>
              <a:rPr lang="en-US" sz="3200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đọc</a:t>
            </a:r>
            <a:r>
              <a:rPr lang="en-US" sz="3200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giờ</a:t>
            </a:r>
            <a:r>
              <a:rPr lang="en-US" sz="3200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:</a:t>
            </a:r>
          </a:p>
        </p:txBody>
      </p:sp>
      <p:pic>
        <p:nvPicPr>
          <p:cNvPr id="6" name="Hình ảnh 5">
            <a:extLst>
              <a:ext uri="{FF2B5EF4-FFF2-40B4-BE49-F238E27FC236}">
                <a16:creationId xmlns:a16="http://schemas.microsoft.com/office/drawing/2014/main" id="{CF5932AF-B3A7-51F5-5300-2453843C7E4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978" t="45454" r="59624" b="15939"/>
          <a:stretch/>
        </p:blipFill>
        <p:spPr>
          <a:xfrm>
            <a:off x="1406131" y="1282610"/>
            <a:ext cx="2422615" cy="1666411"/>
          </a:xfrm>
          <a:prstGeom prst="roundRect">
            <a:avLst/>
          </a:prstGeom>
        </p:spPr>
      </p:pic>
      <p:pic>
        <p:nvPicPr>
          <p:cNvPr id="8" name="Hình ảnh 7">
            <a:extLst>
              <a:ext uri="{FF2B5EF4-FFF2-40B4-BE49-F238E27FC236}">
                <a16:creationId xmlns:a16="http://schemas.microsoft.com/office/drawing/2014/main" id="{E001B934-C8EF-07DA-0331-8C6CBAC65F7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564" t="45454" r="37038" b="15939"/>
          <a:stretch/>
        </p:blipFill>
        <p:spPr>
          <a:xfrm>
            <a:off x="1406131" y="3023564"/>
            <a:ext cx="2422615" cy="1666411"/>
          </a:xfrm>
          <a:prstGeom prst="roundRect">
            <a:avLst/>
          </a:prstGeom>
        </p:spPr>
      </p:pic>
      <p:pic>
        <p:nvPicPr>
          <p:cNvPr id="10" name="Hình ảnh 9">
            <a:extLst>
              <a:ext uri="{FF2B5EF4-FFF2-40B4-BE49-F238E27FC236}">
                <a16:creationId xmlns:a16="http://schemas.microsoft.com/office/drawing/2014/main" id="{779F785B-F778-E556-5F58-B92B8227A81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007" t="45454" r="14595" b="15939"/>
          <a:stretch/>
        </p:blipFill>
        <p:spPr>
          <a:xfrm>
            <a:off x="1406131" y="4764518"/>
            <a:ext cx="2422615" cy="1666411"/>
          </a:xfrm>
          <a:prstGeom prst="roundRect">
            <a:avLst/>
          </a:prstGeom>
        </p:spPr>
      </p:pic>
      <p:sp>
        <p:nvSpPr>
          <p:cNvPr id="12" name="Hộp Văn bản 11">
            <a:extLst>
              <a:ext uri="{FF2B5EF4-FFF2-40B4-BE49-F238E27FC236}">
                <a16:creationId xmlns:a16="http://schemas.microsoft.com/office/drawing/2014/main" id="{C298AF85-4CBA-72B0-D25D-73A80EDEAD44}"/>
              </a:ext>
            </a:extLst>
          </p:cNvPr>
          <p:cNvSpPr txBox="1"/>
          <p:nvPr/>
        </p:nvSpPr>
        <p:spPr>
          <a:xfrm>
            <a:off x="3974518" y="1869594"/>
            <a:ext cx="7315200" cy="49244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en-US" sz="3200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7 </a:t>
            </a:r>
            <a:r>
              <a:rPr lang="en-US" sz="3200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giờ</a:t>
            </a:r>
            <a:r>
              <a:rPr lang="en-US" sz="3200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55 </a:t>
            </a:r>
            <a:r>
              <a:rPr lang="en-US" sz="3200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phút</a:t>
            </a:r>
            <a:r>
              <a:rPr lang="en-US" sz="3200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hoặc</a:t>
            </a:r>
            <a:r>
              <a:rPr lang="en-US" sz="3200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8 </a:t>
            </a:r>
            <a:r>
              <a:rPr lang="en-US" sz="3200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giờ</a:t>
            </a:r>
            <a:r>
              <a:rPr lang="en-US" sz="3200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kém</a:t>
            </a:r>
            <a:r>
              <a:rPr lang="en-US" sz="3200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5 </a:t>
            </a:r>
            <a:r>
              <a:rPr lang="en-US" sz="3200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phút</a:t>
            </a:r>
            <a:endParaRPr lang="en-US" sz="3200" dirty="0">
              <a:latin typeface="Times New Roman" panose="02020603050405020304" pitchFamily="18" charset="0"/>
              <a:ea typeface="AvantGarde" panose="00000400000000000000" pitchFamily="2" charset="0"/>
              <a:cs typeface="Times New Roman" panose="02020603050405020304" pitchFamily="18" charset="0"/>
            </a:endParaRPr>
          </a:p>
        </p:txBody>
      </p:sp>
      <p:sp>
        <p:nvSpPr>
          <p:cNvPr id="14" name="Hộp Văn bản 13">
            <a:extLst>
              <a:ext uri="{FF2B5EF4-FFF2-40B4-BE49-F238E27FC236}">
                <a16:creationId xmlns:a16="http://schemas.microsoft.com/office/drawing/2014/main" id="{A0C0DE34-F6D8-763B-21B9-CF789FB0B140}"/>
              </a:ext>
            </a:extLst>
          </p:cNvPr>
          <p:cNvSpPr txBox="1"/>
          <p:nvPr/>
        </p:nvSpPr>
        <p:spPr>
          <a:xfrm>
            <a:off x="3974518" y="3364327"/>
            <a:ext cx="7315200" cy="49244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en-US" sz="320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12 giờ 35 phút hoặc 1 giờ kém 25 phút</a:t>
            </a:r>
          </a:p>
        </p:txBody>
      </p:sp>
      <p:sp>
        <p:nvSpPr>
          <p:cNvPr id="16" name="Hộp Văn bản 15">
            <a:extLst>
              <a:ext uri="{FF2B5EF4-FFF2-40B4-BE49-F238E27FC236}">
                <a16:creationId xmlns:a16="http://schemas.microsoft.com/office/drawing/2014/main" id="{EA25A6D6-1AE8-C25A-C63C-09AE53B64A46}"/>
              </a:ext>
            </a:extLst>
          </p:cNvPr>
          <p:cNvSpPr txBox="1"/>
          <p:nvPr/>
        </p:nvSpPr>
        <p:spPr>
          <a:xfrm>
            <a:off x="3974518" y="5105281"/>
            <a:ext cx="7315200" cy="49244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en-US" sz="320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11 giờ 40 phút hoặc 12 giờ kém 20 phút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0F944465-2336-7292-553A-F3A6451CDB71}"/>
              </a:ext>
            </a:extLst>
          </p:cNvPr>
          <p:cNvGrpSpPr/>
          <p:nvPr/>
        </p:nvGrpSpPr>
        <p:grpSpPr>
          <a:xfrm>
            <a:off x="322984" y="251791"/>
            <a:ext cx="617921" cy="594621"/>
            <a:chOff x="138509" y="112567"/>
            <a:chExt cx="823119" cy="823119"/>
          </a:xfrm>
        </p:grpSpPr>
        <p:sp>
          <p:nvSpPr>
            <p:cNvPr id="3" name="Oval 2">
              <a:extLst>
                <a:ext uri="{FF2B5EF4-FFF2-40B4-BE49-F238E27FC236}">
                  <a16:creationId xmlns:a16="http://schemas.microsoft.com/office/drawing/2014/main" id="{5E30DFF7-21D6-C14F-F986-64C16A51FABA}"/>
                </a:ext>
              </a:extLst>
            </p:cNvPr>
            <p:cNvSpPr/>
            <p:nvPr/>
          </p:nvSpPr>
          <p:spPr>
            <a:xfrm>
              <a:off x="138509" y="112567"/>
              <a:ext cx="823119" cy="823119"/>
            </a:xfrm>
            <a:prstGeom prst="ellipse">
              <a:avLst/>
            </a:prstGeom>
            <a:ln w="38100">
              <a:solidFill>
                <a:srgbClr val="00B0F0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8314E905-F010-BA51-B64C-DF08A4F1C17E}"/>
                </a:ext>
              </a:extLst>
            </p:cNvPr>
            <p:cNvSpPr/>
            <p:nvPr/>
          </p:nvSpPr>
          <p:spPr>
            <a:xfrm>
              <a:off x="225352" y="199410"/>
              <a:ext cx="649433" cy="649433"/>
            </a:xfrm>
            <a:prstGeom prst="ellipse">
              <a:avLst/>
            </a:prstGeom>
            <a:solidFill>
              <a:srgbClr val="00B0F0"/>
            </a:solidFill>
            <a:ln w="38100">
              <a:solidFill>
                <a:srgbClr val="00B0F0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4000" b="1" dirty="0">
                  <a:solidFill>
                    <a:schemeClr val="bg1"/>
                  </a:solidFill>
                </a:rPr>
                <a:t>4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4649080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500"/>
                            </p:stCondLst>
                            <p:childTnLst>
                              <p:par>
                                <p:cTn id="2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2" grpId="0"/>
      <p:bldP spid="14" grpId="0"/>
      <p:bldP spid="16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</TotalTime>
  <Words>230</Words>
  <Application>Microsoft Office PowerPoint</Application>
  <PresentationFormat>Widescreen</PresentationFormat>
  <Paragraphs>40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8" baseType="lpstr">
      <vt:lpstr>Arial</vt:lpstr>
      <vt:lpstr>Calibri</vt:lpstr>
      <vt:lpstr>Calibri Light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Đào Thị Minh Phượng</dc:creator>
  <cp:lastModifiedBy>Đào Thị Minh Phượng</cp:lastModifiedBy>
  <cp:revision>5</cp:revision>
  <dcterms:created xsi:type="dcterms:W3CDTF">2023-02-14T13:40:09Z</dcterms:created>
  <dcterms:modified xsi:type="dcterms:W3CDTF">2023-02-16T03:00:42Z</dcterms:modified>
</cp:coreProperties>
</file>