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7"/>
  </p:notesMasterIdLst>
  <p:sldIdLst>
    <p:sldId id="11684" r:id="rId8"/>
    <p:sldId id="263" r:id="rId9"/>
    <p:sldId id="11671" r:id="rId10"/>
    <p:sldId id="11670" r:id="rId11"/>
    <p:sldId id="258" r:id="rId12"/>
    <p:sldId id="259" r:id="rId13"/>
    <p:sldId id="3189" r:id="rId14"/>
    <p:sldId id="3190" r:id="rId15"/>
    <p:sldId id="11672" r:id="rId16"/>
    <p:sldId id="264" r:id="rId17"/>
    <p:sldId id="11678" r:id="rId18"/>
    <p:sldId id="11680" r:id="rId19"/>
    <p:sldId id="11677" r:id="rId20"/>
    <p:sldId id="11674" r:id="rId21"/>
    <p:sldId id="365" r:id="rId22"/>
    <p:sldId id="11681" r:id="rId23"/>
    <p:sldId id="11682" r:id="rId24"/>
    <p:sldId id="11683" r:id="rId25"/>
    <p:sldId id="291"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65" d="100"/>
          <a:sy n="65" d="100"/>
        </p:scale>
        <p:origin x="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27/2/2023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xmlns=""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xmlns=""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170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DB1943-CF8D-46A3-AE35-A0BE343BB6A6}"/>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5" name="Footer Placeholder 4">
            <a:extLst>
              <a:ext uri="{FF2B5EF4-FFF2-40B4-BE49-F238E27FC236}">
                <a16:creationId xmlns:a16="http://schemas.microsoft.com/office/drawing/2014/main" xmlns=""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9889A7-441D-4FA7-A8C6-8E542FDEE8CA}"/>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5" name="Footer Placeholder 4">
            <a:extLst>
              <a:ext uri="{FF2B5EF4-FFF2-40B4-BE49-F238E27FC236}">
                <a16:creationId xmlns:a16="http://schemas.microsoft.com/office/drawing/2014/main" xmlns=""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475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117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6F287E-9E4B-4657-A480-25D0FEC7620D}"/>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5" name="Footer Placeholder 4">
            <a:extLst>
              <a:ext uri="{FF2B5EF4-FFF2-40B4-BE49-F238E27FC236}">
                <a16:creationId xmlns:a16="http://schemas.microsoft.com/office/drawing/2014/main" xmlns=""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27/2/2023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30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6240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10922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8342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A0E95F-81D6-4106-BF11-BAF87B24D550}"/>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5" name="Footer Placeholder 4">
            <a:extLst>
              <a:ext uri="{FF2B5EF4-FFF2-40B4-BE49-F238E27FC236}">
                <a16:creationId xmlns:a16="http://schemas.microsoft.com/office/drawing/2014/main" xmlns=""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xmlns="" id="{408F9912-75F2-41A5-AF08-9D72784BB0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xmlns="" id="{7343C2AB-E622-41D8-AF3A-A919C4F406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xmlns=""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xmlns=""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xmlns=""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xmlns=""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xmlns=""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xmlns=""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xmlns="" id="{CF36D730-F0C3-47E1-B754-CC61E5E422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55303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76745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74417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99288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8686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82488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D60CEE-5535-4AD5-99C6-B6D681C5EA1D}"/>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5" name="Footer Placeholder 4">
            <a:extLst>
              <a:ext uri="{FF2B5EF4-FFF2-40B4-BE49-F238E27FC236}">
                <a16:creationId xmlns:a16="http://schemas.microsoft.com/office/drawing/2014/main" xmlns=""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79703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2985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31996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29615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8B0D17-86AE-4C3F-B6BB-D999B3F2EFD4}"/>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6" name="Footer Placeholder 5">
            <a:extLst>
              <a:ext uri="{FF2B5EF4-FFF2-40B4-BE49-F238E27FC236}">
                <a16:creationId xmlns:a16="http://schemas.microsoft.com/office/drawing/2014/main" xmlns=""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6FAACC-3877-4554-BEFE-59793A952FB3}"/>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8" name="Footer Placeholder 7">
            <a:extLst>
              <a:ext uri="{FF2B5EF4-FFF2-40B4-BE49-F238E27FC236}">
                <a16:creationId xmlns:a16="http://schemas.microsoft.com/office/drawing/2014/main" xmlns=""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10DC6DC-D596-442E-A037-4870AC611271}"/>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4" name="Footer Placeholder 3">
            <a:extLst>
              <a:ext uri="{FF2B5EF4-FFF2-40B4-BE49-F238E27FC236}">
                <a16:creationId xmlns:a16="http://schemas.microsoft.com/office/drawing/2014/main" xmlns=""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27/02/2023</a:t>
            </a:fld>
            <a:endParaRPr lang="en-GB"/>
          </a:p>
        </p:txBody>
      </p:sp>
      <p:sp>
        <p:nvSpPr>
          <p:cNvPr id="6" name="Footer Placeholder 5">
            <a:extLst>
              <a:ext uri="{FF2B5EF4-FFF2-40B4-BE49-F238E27FC236}">
                <a16:creationId xmlns:a16="http://schemas.microsoft.com/office/drawing/2014/main" xmlns=""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27/02/2023</a:t>
            </a:fld>
            <a:endParaRPr lang="en-GB"/>
          </a:p>
        </p:txBody>
      </p:sp>
      <p:sp>
        <p:nvSpPr>
          <p:cNvPr id="8" name="Footer Placeholder 7">
            <a:extLst>
              <a:ext uri="{FF2B5EF4-FFF2-40B4-BE49-F238E27FC236}">
                <a16:creationId xmlns:a16="http://schemas.microsoft.com/office/drawing/2014/main" xmlns=""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xmlns=""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27/02/2023</a:t>
            </a:fld>
            <a:endParaRPr lang="en-GB"/>
          </a:p>
        </p:txBody>
      </p:sp>
      <p:sp>
        <p:nvSpPr>
          <p:cNvPr id="4" name="Footer Placeholder 3">
            <a:extLst>
              <a:ext uri="{FF2B5EF4-FFF2-40B4-BE49-F238E27FC236}">
                <a16:creationId xmlns:a16="http://schemas.microsoft.com/office/drawing/2014/main" xmlns=""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xmlns=""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27/02/2023</a:t>
            </a:fld>
            <a:endParaRPr lang="en-GB"/>
          </a:p>
        </p:txBody>
      </p:sp>
      <p:sp>
        <p:nvSpPr>
          <p:cNvPr id="3" name="Footer Placeholder 2">
            <a:extLst>
              <a:ext uri="{FF2B5EF4-FFF2-40B4-BE49-F238E27FC236}">
                <a16:creationId xmlns:a16="http://schemas.microsoft.com/office/drawing/2014/main" xmlns=""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xmlns=""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27/02/2023</a:t>
            </a:fld>
            <a:endParaRPr lang="en-GB"/>
          </a:p>
        </p:txBody>
      </p:sp>
      <p:sp>
        <p:nvSpPr>
          <p:cNvPr id="3" name="Footer Placeholder 2">
            <a:extLst>
              <a:ext uri="{FF2B5EF4-FFF2-40B4-BE49-F238E27FC236}">
                <a16:creationId xmlns:a16="http://schemas.microsoft.com/office/drawing/2014/main" xmlns=""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xmlns=""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2045419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A4CD80-F488-4503-BB0F-C15F914AD83A}"/>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3" name="Footer Placeholder 2">
            <a:extLst>
              <a:ext uri="{FF2B5EF4-FFF2-40B4-BE49-F238E27FC236}">
                <a16:creationId xmlns:a16="http://schemas.microsoft.com/office/drawing/2014/main" xmlns=""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27/02/2023</a:t>
            </a:fld>
            <a:endParaRPr lang="en-GB"/>
          </a:p>
        </p:txBody>
      </p:sp>
      <p:sp>
        <p:nvSpPr>
          <p:cNvPr id="3" name="Footer Placeholder 2">
            <a:extLst>
              <a:ext uri="{FF2B5EF4-FFF2-40B4-BE49-F238E27FC236}">
                <a16:creationId xmlns:a16="http://schemas.microsoft.com/office/drawing/2014/main" xmlns=""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xmlns=""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367963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27/02/2023</a:t>
            </a:fld>
            <a:endParaRPr lang="en-GB"/>
          </a:p>
        </p:txBody>
      </p:sp>
      <p:sp>
        <p:nvSpPr>
          <p:cNvPr id="3" name="Footer Placeholder 2">
            <a:extLst>
              <a:ext uri="{FF2B5EF4-FFF2-40B4-BE49-F238E27FC236}">
                <a16:creationId xmlns:a16="http://schemas.microsoft.com/office/drawing/2014/main" xmlns=""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xmlns=""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75966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27/02/2023</a:t>
            </a:fld>
            <a:endParaRPr lang="en-GB"/>
          </a:p>
        </p:txBody>
      </p:sp>
      <p:sp>
        <p:nvSpPr>
          <p:cNvPr id="6" name="Footer Placeholder 5">
            <a:extLst>
              <a:ext uri="{FF2B5EF4-FFF2-40B4-BE49-F238E27FC236}">
                <a16:creationId xmlns:a16="http://schemas.microsoft.com/office/drawing/2014/main" xmlns=""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27/02/2023</a:t>
            </a:fld>
            <a:endParaRPr lang="en-GB"/>
          </a:p>
        </p:txBody>
      </p:sp>
      <p:sp>
        <p:nvSpPr>
          <p:cNvPr id="6" name="Footer Placeholder 5">
            <a:extLst>
              <a:ext uri="{FF2B5EF4-FFF2-40B4-BE49-F238E27FC236}">
                <a16:creationId xmlns:a16="http://schemas.microsoft.com/office/drawing/2014/main" xmlns=""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xmlns=""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27/02/2023</a:t>
            </a:fld>
            <a:endParaRPr lang="en-GB"/>
          </a:p>
        </p:txBody>
      </p:sp>
      <p:sp>
        <p:nvSpPr>
          <p:cNvPr id="5" name="Footer Placeholder 4">
            <a:extLst>
              <a:ext uri="{FF2B5EF4-FFF2-40B4-BE49-F238E27FC236}">
                <a16:creationId xmlns:a16="http://schemas.microsoft.com/office/drawing/2014/main" xmlns=""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90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76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59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CE9F53-AEF2-47EF-A16D-2B4792941BBD}"/>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6" name="Footer Placeholder 5">
            <a:extLst>
              <a:ext uri="{FF2B5EF4-FFF2-40B4-BE49-F238E27FC236}">
                <a16:creationId xmlns:a16="http://schemas.microsoft.com/office/drawing/2014/main" xmlns=""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85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7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26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27/2/2023</a:t>
            </a:fld>
            <a:endParaRPr lang="en-US"/>
          </a:p>
        </p:txBody>
      </p:sp>
      <p:sp>
        <p:nvSpPr>
          <p:cNvPr id="6" name="Footer Placeholder 5">
            <a:extLst>
              <a:ext uri="{FF2B5EF4-FFF2-40B4-BE49-F238E27FC236}">
                <a16:creationId xmlns:a16="http://schemas.microsoft.com/office/drawing/2014/main" xmlns=""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27/2/2023</a:t>
            </a:fld>
            <a:endParaRPr lang="en-US"/>
          </a:p>
        </p:txBody>
      </p:sp>
      <p:sp>
        <p:nvSpPr>
          <p:cNvPr id="8" name="Footer Placeholder 7">
            <a:extLst>
              <a:ext uri="{FF2B5EF4-FFF2-40B4-BE49-F238E27FC236}">
                <a16:creationId xmlns:a16="http://schemas.microsoft.com/office/drawing/2014/main" xmlns=""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xmlns=""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27/2/2023</a:t>
            </a:fld>
            <a:endParaRPr lang="en-US"/>
          </a:p>
        </p:txBody>
      </p:sp>
      <p:sp>
        <p:nvSpPr>
          <p:cNvPr id="4" name="Footer Placeholder 3">
            <a:extLst>
              <a:ext uri="{FF2B5EF4-FFF2-40B4-BE49-F238E27FC236}">
                <a16:creationId xmlns:a16="http://schemas.microsoft.com/office/drawing/2014/main" xmlns=""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27/2/2023</a:t>
            </a:fld>
            <a:endParaRPr lang="en-US"/>
          </a:p>
        </p:txBody>
      </p:sp>
      <p:sp>
        <p:nvSpPr>
          <p:cNvPr id="3" name="Footer Placeholder 2">
            <a:extLst>
              <a:ext uri="{FF2B5EF4-FFF2-40B4-BE49-F238E27FC236}">
                <a16:creationId xmlns:a16="http://schemas.microsoft.com/office/drawing/2014/main" xmlns=""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xmlns=""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27/2/2023</a:t>
            </a:fld>
            <a:endParaRPr lang="en-US"/>
          </a:p>
        </p:txBody>
      </p:sp>
      <p:sp>
        <p:nvSpPr>
          <p:cNvPr id="6" name="Footer Placeholder 5">
            <a:extLst>
              <a:ext uri="{FF2B5EF4-FFF2-40B4-BE49-F238E27FC236}">
                <a16:creationId xmlns:a16="http://schemas.microsoft.com/office/drawing/2014/main" xmlns=""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6B3588-5636-4AE7-91D9-816752857802}"/>
              </a:ext>
            </a:extLst>
          </p:cNvPr>
          <p:cNvSpPr>
            <a:spLocks noGrp="1"/>
          </p:cNvSpPr>
          <p:nvPr>
            <p:ph type="dt" sz="half" idx="10"/>
          </p:nvPr>
        </p:nvSpPr>
        <p:spPr/>
        <p:txBody>
          <a:bodyPr/>
          <a:lstStyle/>
          <a:p>
            <a:fld id="{21B53549-AC53-460D-97E2-6B906759E892}" type="datetimeFigureOut">
              <a:rPr lang="en-US" smtClean="0"/>
              <a:t>27/2/2023</a:t>
            </a:fld>
            <a:endParaRPr lang="en-US"/>
          </a:p>
        </p:txBody>
      </p:sp>
      <p:sp>
        <p:nvSpPr>
          <p:cNvPr id="6" name="Footer Placeholder 5">
            <a:extLst>
              <a:ext uri="{FF2B5EF4-FFF2-40B4-BE49-F238E27FC236}">
                <a16:creationId xmlns:a16="http://schemas.microsoft.com/office/drawing/2014/main" xmlns=""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27/2/2023</a:t>
            </a:fld>
            <a:endParaRPr lang="en-US"/>
          </a:p>
        </p:txBody>
      </p:sp>
      <p:sp>
        <p:nvSpPr>
          <p:cNvPr id="6" name="Footer Placeholder 5">
            <a:extLst>
              <a:ext uri="{FF2B5EF4-FFF2-40B4-BE49-F238E27FC236}">
                <a16:creationId xmlns:a16="http://schemas.microsoft.com/office/drawing/2014/main" xmlns=""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27/2/2023</a:t>
            </a:fld>
            <a:endParaRPr lang="en-US"/>
          </a:p>
        </p:txBody>
      </p:sp>
      <p:sp>
        <p:nvSpPr>
          <p:cNvPr id="5" name="Footer Placeholder 4">
            <a:extLst>
              <a:ext uri="{FF2B5EF4-FFF2-40B4-BE49-F238E27FC236}">
                <a16:creationId xmlns:a16="http://schemas.microsoft.com/office/drawing/2014/main" xmlns=""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27/2/2023</a:t>
            </a:fld>
            <a:endParaRPr lang="en-US"/>
          </a:p>
        </p:txBody>
      </p:sp>
      <p:sp>
        <p:nvSpPr>
          <p:cNvPr id="5" name="Footer Placeholder 4">
            <a:extLst>
              <a:ext uri="{FF2B5EF4-FFF2-40B4-BE49-F238E27FC236}">
                <a16:creationId xmlns:a16="http://schemas.microsoft.com/office/drawing/2014/main" xmlns=""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27/2/2023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27/2/2023</a:t>
            </a:fld>
            <a:endParaRPr lang="en-US"/>
          </a:p>
        </p:txBody>
      </p:sp>
      <p:sp>
        <p:nvSpPr>
          <p:cNvPr id="5" name="Footer Placeholder 4">
            <a:extLst>
              <a:ext uri="{FF2B5EF4-FFF2-40B4-BE49-F238E27FC236}">
                <a16:creationId xmlns:a16="http://schemas.microsoft.com/office/drawing/2014/main" xmlns=""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BE2E9616-F078-4AD7-AAF6-260EDA3F6D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A9BF9147-9A67-4156-A933-FEA7DFB4100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 id="214748376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27/2/2023</a:t>
            </a:fld>
            <a:endParaRPr lang="en-US"/>
          </a:p>
        </p:txBody>
      </p:sp>
      <p:sp>
        <p:nvSpPr>
          <p:cNvPr id="5" name="Footer Placeholder 4">
            <a:extLst>
              <a:ext uri="{FF2B5EF4-FFF2-40B4-BE49-F238E27FC236}">
                <a16:creationId xmlns:a16="http://schemas.microsoft.com/office/drawing/2014/main" xmlns=""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 id="2147483750" r:id="rId2"/>
    <p:sldLayoutId id="2147483743" r:id="rId3"/>
    <p:sldLayoutId id="214748373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CA6164FD-CE93-451A-9778-27236BAF641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759" r:id="rId7"/>
    <p:sldLayoutId id="2147483757" r:id="rId8"/>
    <p:sldLayoutId id="2147483755" r:id="rId9"/>
    <p:sldLayoutId id="2147483754" r:id="rId10"/>
    <p:sldLayoutId id="2147483753" r:id="rId11"/>
    <p:sldLayoutId id="2147483752" r:id="rId12"/>
    <p:sldLayoutId id="2147483751" r:id="rId13"/>
    <p:sldLayoutId id="2147483746" r:id="rId14"/>
    <p:sldLayoutId id="2147483745" r:id="rId15"/>
    <p:sldLayoutId id="2147483744"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xmlns=""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47" r:id="rId36"/>
    <p:sldLayoutId id="2147483738" r:id="rId37"/>
    <p:sldLayoutId id="2147483737" r:id="rId38"/>
    <p:sldLayoutId id="2147483708" r:id="rId39"/>
    <p:sldLayoutId id="2147483709" r:id="rId40"/>
    <p:sldLayoutId id="2147483710" r:id="rId41"/>
    <p:sldLayoutId id="2147483711" r:id="rId4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xmlns=""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49" r:id="rId2"/>
    <p:sldLayoutId id="2147483748" r:id="rId3"/>
    <p:sldLayoutId id="2147483742" r:id="rId4"/>
    <p:sldLayoutId id="2147483741" r:id="rId5"/>
    <p:sldLayoutId id="2147483740" r:id="rId6"/>
    <p:sldLayoutId id="2147483739"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58" r:id="rId8"/>
    <p:sldLayoutId id="2147483756" r:id="rId9"/>
    <p:sldLayoutId id="2147483732" r:id="rId10"/>
    <p:sldLayoutId id="2147483733" r:id="rId11"/>
    <p:sldLayoutId id="2147483734" r:id="rId12"/>
    <p:sldLayoutId id="214748373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8.emf"/><Relationship Id="rId5" Type="http://schemas.openxmlformats.org/officeDocument/2006/relationships/image" Target="../media/image27.em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9.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3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99.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3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99.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eg"/><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21.png"/><Relationship Id="rId5" Type="http://schemas.openxmlformats.org/officeDocument/2006/relationships/slide" Target="slide7.xml"/><Relationship Id="rId10" Type="http://schemas.openxmlformats.org/officeDocument/2006/relationships/slide" Target="slide9.xml"/><Relationship Id="rId4" Type="http://schemas.openxmlformats.org/officeDocument/2006/relationships/image" Target="../media/image18.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3.png"/><Relationship Id="rId1" Type="http://schemas.openxmlformats.org/officeDocument/2006/relationships/slideLayout" Target="../slideLayouts/slideLayout7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3.png"/><Relationship Id="rId1" Type="http://schemas.openxmlformats.org/officeDocument/2006/relationships/slideLayout" Target="../slideLayouts/slideLayout7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2526421" y="2448219"/>
            <a:ext cx="7150980" cy="130531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1524000" y="-53065"/>
            <a:ext cx="9144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2" y="4953001"/>
            <a:ext cx="7079809" cy="2066177"/>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37140" y="4161712"/>
            <a:ext cx="1978563" cy="2692629"/>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2498257" y="2844743"/>
            <a:ext cx="7314168" cy="1138755"/>
          </a:xfrm>
          <a:prstGeom prst="rect">
            <a:avLst/>
          </a:prstGeom>
          <a:noFill/>
        </p:spPr>
        <p:txBody>
          <a:bodyPr wrap="square" lIns="91423" tIns="45711" rIns="91423"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Luện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tập</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Dấu</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ngoặc</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kép</a:t>
            </a:r>
            <a:endPar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endParaRPr>
          </a:p>
          <a:p>
            <a:pPr algn="ct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Đặt</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và</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trả</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lời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câu</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hỏi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bằng</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gì</a:t>
            </a:r>
            <a:r>
              <a:rPr lang="en-US" sz="3400" b="1" smtClean="0">
                <a:solidFill>
                  <a:schemeClr val="accent2">
                    <a:lumMod val="75000"/>
                  </a:schemeClr>
                </a:solidFill>
                <a:latin typeface="Times New Roman" pitchFamily="18" charset="0"/>
                <a:ea typeface="Arial-Rounded" panose="020B0500000000000000" pitchFamily="34" charset="0"/>
                <a:cs typeface="Times New Roman" pitchFamily="18" charset="0"/>
              </a:rPr>
              <a:t>?</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643952" y="-18954"/>
            <a:ext cx="9024048" cy="1338810"/>
          </a:xfrm>
          <a:prstGeom prst="rect">
            <a:avLst/>
          </a:prstGeom>
          <a:noFill/>
        </p:spPr>
        <p:txBody>
          <a:bodyPr wrap="square" lIns="91423" tIns="45711" rIns="91423"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96">
              <a:spcBef>
                <a:spcPts val="600"/>
              </a:spcBef>
              <a:defRPr/>
            </a:pPr>
            <a:r>
              <a:rPr lang="vi-VN" altLang="en-US" sz="3800" b="1" i="1" dirty="0">
                <a:solidFill>
                  <a:srgbClr val="002060"/>
                </a:solidFill>
                <a:latin typeface="+mj-lt"/>
                <a:cs typeface="Times New Roman" panose="02020603050405020304" pitchFamily="18" charset="0"/>
              </a:rPr>
              <a:t>TRƯỜNG TIỂU HỌC ÁI MỘ A</a:t>
            </a:r>
          </a:p>
          <a:p>
            <a:pPr algn="ctr" defTabSz="914196">
              <a:spcBef>
                <a:spcPts val="600"/>
              </a:spcBef>
              <a:defRPr/>
            </a:pPr>
            <a:r>
              <a:rPr lang="vi-VN" altLang="en-US" sz="3800" b="1" i="1" dirty="0">
                <a:solidFill>
                  <a:srgbClr val="002060"/>
                </a:solidFill>
                <a:latin typeface="+mj-lt"/>
                <a:cs typeface="Times New Roman" panose="02020603050405020304" pitchFamily="18" charset="0"/>
              </a:rPr>
              <a:t>Bài giảng điện tử </a:t>
            </a:r>
            <a:r>
              <a:rPr lang="en-US" altLang="en-US" sz="3800" b="1" i="1" dirty="0" err="1" smtClean="0">
                <a:solidFill>
                  <a:srgbClr val="002060"/>
                </a:solidFill>
                <a:latin typeface="Times New Roman" pitchFamily="18" charset="0"/>
                <a:cs typeface="Times New Roman" pitchFamily="18" charset="0"/>
              </a:rPr>
              <a:t>Tiếng</a:t>
            </a:r>
            <a:r>
              <a:rPr lang="en-US" altLang="en-US" sz="3800" b="1" i="1" dirty="0">
                <a:solidFill>
                  <a:srgbClr val="002060"/>
                </a:solidFill>
                <a:latin typeface="Times New Roman" pitchFamily="18" charset="0"/>
                <a:cs typeface="Times New Roman" pitchFamily="18" charset="0"/>
              </a:rPr>
              <a:t> </a:t>
            </a:r>
            <a:r>
              <a:rPr lang="en-US" altLang="en-US" sz="3800" b="1" i="1" dirty="0" err="1">
                <a:solidFill>
                  <a:srgbClr val="002060"/>
                </a:solidFill>
                <a:latin typeface="Times New Roman" pitchFamily="18" charset="0"/>
                <a:cs typeface="Times New Roman" pitchFamily="18" charset="0"/>
              </a:rPr>
              <a:t>Việt</a:t>
            </a:r>
            <a:r>
              <a:rPr lang="en-US" altLang="en-US" sz="3800" b="1" i="1" dirty="0">
                <a:solidFill>
                  <a:srgbClr val="002060"/>
                </a:solidFill>
                <a:latin typeface="Times New Roman" pitchFamily="18" charset="0"/>
                <a:cs typeface="Times New Roman" pitchFamily="18" charset="0"/>
              </a:rPr>
              <a:t> </a:t>
            </a:r>
            <a:r>
              <a:rPr lang="en-US" altLang="en-US" sz="3800" b="1" i="1" dirty="0" err="1">
                <a:solidFill>
                  <a:srgbClr val="002060"/>
                </a:solidFill>
                <a:latin typeface="Times New Roman" pitchFamily="18" charset="0"/>
                <a:cs typeface="Times New Roman" pitchFamily="18" charset="0"/>
              </a:rPr>
              <a:t>lớp</a:t>
            </a:r>
            <a:r>
              <a:rPr lang="en-US" altLang="en-US" sz="3800" b="1" i="1" dirty="0">
                <a:solidFill>
                  <a:srgbClr val="002060"/>
                </a:solidFill>
                <a:latin typeface="Times New Roman" pitchFamily="18" charset="0"/>
                <a:cs typeface="Times New Roman" pitchFamily="18" charset="0"/>
              </a:rPr>
              <a:t> </a:t>
            </a:r>
            <a:r>
              <a:rPr lang="en-US" altLang="en-US" sz="3800" b="1" i="1" dirty="0">
                <a:solidFill>
                  <a:srgbClr val="002060"/>
                </a:solidFill>
                <a:latin typeface="Times New Roman" pitchFamily="18" charset="0"/>
                <a:cs typeface="Times New Roman" pitchFamily="18" charset="0"/>
              </a:rPr>
              <a:t>3 </a:t>
            </a:r>
            <a:endParaRPr lang="en-US" altLang="en-US" sz="38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97406256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xmlns=""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727789" y="839753"/>
            <a:ext cx="6832517" cy="5514393"/>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smtClean="0">
                <a:solidFill>
                  <a:srgbClr val="000000"/>
                </a:solidFill>
                <a:latin typeface="Calibri" panose="020F0502020204030204" pitchFamily="34" charset="0"/>
                <a:cs typeface="Calibri" panose="020F0502020204030204" pitchFamily="34" charset="0"/>
                <a:sym typeface="Arial"/>
              </a:rPr>
              <a:t>nhân</a:t>
            </a:r>
            <a:r>
              <a:rPr lang="en-US" sz="3500" b="1" kern="0" dirty="0" smtClean="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xmlns=""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xmlns=""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xmlns=""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xmlns=""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xmlns=""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xmlns=""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cxnSp>
        <p:nvCxnSpPr>
          <p:cNvPr id="8" name="Straight Arrow Connector 7">
            <a:extLst>
              <a:ext uri="{FF2B5EF4-FFF2-40B4-BE49-F238E27FC236}">
                <a16:creationId xmlns:a16="http://schemas.microsoft.com/office/drawing/2014/main" xmlns=""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xmlns=""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xmlns=""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xmlns=""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xmlns=""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xmlns=""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xmlns=""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xmlns=""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xmlns=""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xmlns=""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xmlns=""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xmlns=""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xmlns=""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xmlns=""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xmlns=""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xmlns=""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xmlns=""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xmlns=""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xmlns=""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pic>
        <p:nvPicPr>
          <p:cNvPr id="13" name="Picture 2">
            <a:extLst>
              <a:ext uri="{FF2B5EF4-FFF2-40B4-BE49-F238E27FC236}">
                <a16:creationId xmlns:a16="http://schemas.microsoft.com/office/drawing/2014/main" xmlns="" id="{9C40379B-6CD0-449F-87A3-F0333F086E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C754EEBE-5A8D-41C4-9F31-73CA61979B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xmlns="" id="{4045E59A-E1F4-4AB0-97F6-D3BE5A2164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98E7C353-F580-45D0-8976-DC02D3DD9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BBF8DEF-4DFC-4309-8486-131569395726}"/>
              </a:ext>
            </a:extLst>
          </p:cNvPr>
          <p:cNvPicPr>
            <a:picLocks noChangeAspect="1"/>
          </p:cNvPicPr>
          <p:nvPr/>
        </p:nvPicPr>
        <p:blipFill>
          <a:blip r:embed="rId6"/>
          <a:stretch>
            <a:fillRect/>
          </a:stretch>
        </p:blipFill>
        <p:spPr>
          <a:xfrm>
            <a:off x="3091956" y="365647"/>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xmlns=""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xmlns=""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xmlns=""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xmlns="" id="{A61764AA-BA16-F74F-AEA7-9EA56CD8D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xmlns=""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xmlns=""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xmlns=""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xmlns=""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xmlns=""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xmlns=""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xmlns=""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xmlns=""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xmlns=""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xmlns=""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xmlns=""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xmlns=""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xmlns=""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xmlns=""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xmlns=""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xmlns=""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xmlns=""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xmlns=""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xmlns=""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xmlns=""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xmlns=""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xmlns=""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xmlns=""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xmlns=""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xmlns=""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xmlns=""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xmlns=""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xmlns=""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xmlns=""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xmlns=""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xmlns=""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xmlns=""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xmlns=""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xmlns=""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xmlns=""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xmlns=""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xmlns=""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xmlns=""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xmlns=""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xmlns=""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xmlns=""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xmlns=""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xmlns=""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xmlns=""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xmlns=""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xmlns=""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xmlns=""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xmlns=""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xmlns=""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xmlns=""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xmlns=""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xmlns=""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xmlns=""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xmlns=""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xmlns=""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xmlns=""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xmlns=""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xmlns=""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xmlns=""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xmlns=""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xmlns=""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xmlns=""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xmlns=""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xmlns=""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xmlns=""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xmlns=""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xmlns=""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xmlns=""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xmlns=""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xmlns=""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xmlns=""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xmlns=""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xmlns=""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xmlns=""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xmlns=""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xmlns=""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xmlns=""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xmlns=""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xmlns=""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xmlns=""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xmlns=""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xmlns=""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xmlns=""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xmlns=""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xmlns=""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xmlns=""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xmlns=""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xmlns=""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xmlns=""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xmlns=""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xmlns=""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xmlns=""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xmlns=""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xmlns=""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xmlns=""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a:t>
            </a:r>
            <a:r>
              <a:rPr lang="vi-VN" sz="3200" dirty="0" smtClean="0">
                <a:latin typeface="Calibri" panose="020F0502020204030204" pitchFamily="34" charset="0"/>
                <a:cs typeface="Calibri" panose="020F0502020204030204" pitchFamily="34" charset="0"/>
              </a:rPr>
              <a:t>ch</a:t>
            </a:r>
            <a:r>
              <a:rPr lang="en-US" sz="3200" dirty="0">
                <a:latin typeface="Calibri" panose="020F0502020204030204" pitchFamily="34" charset="0"/>
                <a:cs typeface="Calibri" panose="020F0502020204030204" pitchFamily="34" charset="0"/>
              </a:rPr>
              <a:t>ẳ</a:t>
            </a:r>
            <a:r>
              <a:rPr lang="vi-VN" sz="3200" dirty="0" smtClean="0">
                <a:latin typeface="Calibri" panose="020F0502020204030204" pitchFamily="34" charset="0"/>
                <a:cs typeface="Calibri" panose="020F0502020204030204" pitchFamily="34" charset="0"/>
              </a:rPr>
              <a:t>ng </a:t>
            </a:r>
            <a:r>
              <a:rPr lang="vi-VN" sz="3200" dirty="0">
                <a:latin typeface="Calibri" panose="020F0502020204030204" pitchFamily="34" charset="0"/>
                <a:cs typeface="Calibri" panose="020F0502020204030204" pitchFamily="34" charset="0"/>
              </a:rPr>
              <a:t>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xmlns=""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xmlns=""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xmlns=""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xmlns=""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xmlns=""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xmlns=""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xmlns=""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xmlns=""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789301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553</Words>
  <Application>Microsoft Office PowerPoint</Application>
  <PresentationFormat>Widescreen</PresentationFormat>
  <Paragraphs>44</Paragraphs>
  <Slides>19</Slides>
  <Notes>9</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19</vt:i4>
      </vt:variant>
    </vt:vector>
  </HeadingPairs>
  <TitlesOfParts>
    <vt:vector size="36" baseType="lpstr">
      <vt:lpstr>宋体</vt:lpstr>
      <vt:lpstr>Arial</vt:lpstr>
      <vt:lpstr>Arial-Rounded</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2022-11-21T07:56:21Z</dcterms:created>
  <dcterms:modified xsi:type="dcterms:W3CDTF">2023-02-27T07:30:33Z</dcterms:modified>
</cp:coreProperties>
</file>