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2"/>
  </p:notesMasterIdLst>
  <p:sldIdLst>
    <p:sldId id="266" r:id="rId2"/>
    <p:sldId id="257" r:id="rId3"/>
    <p:sldId id="258" r:id="rId4"/>
    <p:sldId id="260" r:id="rId5"/>
    <p:sldId id="261" r:id="rId6"/>
    <p:sldId id="262" r:id="rId7"/>
    <p:sldId id="263" r:id="rId8"/>
    <p:sldId id="264" r:id="rId9"/>
    <p:sldId id="265" r:id="rId10"/>
    <p:sldId id="259" r:id="rId11"/>
  </p:sldIdLst>
  <p:sldSz cx="9144000" cy="5143500" type="screen16x9"/>
  <p:notesSz cx="6858000" cy="9144000"/>
  <p:embeddedFontLst>
    <p:embeddedFont>
      <p:font typeface="Bebas Neue" panose="020B0604020202020204" charset="0"/>
      <p:regular r:id="rId13"/>
    </p:embeddedFont>
    <p:embeddedFont>
      <p:font typeface="Londrina Solid" panose="020B0604020202020204" charset="0"/>
      <p:regular r:id="rId14"/>
    </p:embeddedFont>
    <p:embeddedFont>
      <p:font typeface="宋体" panose="02010600030101010101" pitchFamily="2" charset="-122"/>
      <p:regular r:id="rId15"/>
    </p:embeddedFont>
    <p:embeddedFont>
      <p:font typeface="Barlow"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C6C3B-1F33-4DDE-B90F-1B213175DA67}">
  <a:tblStyle styleId="{49AC6C3B-1F33-4DDE-B90F-1B213175DA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264356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f38a1ba138_0_6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f38a1ba138_0_6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65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f38a1ba138_0_8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f38a1ba138_0_8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65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f38a1ba138_0_8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f38a1ba138_0_8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69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gf96fb9278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1" name="Google Shape;1571;gf96fb9278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327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Google Shape;1661;gf38a1ba138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2" name="Google Shape;1662;gf38a1ba138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21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gf38a1ba138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4" name="Google Shape;1754;gf38a1ba138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9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gf38a1ba138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9" name="Google Shape;1779;gf38a1ba138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102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7"/>
        <p:cNvGrpSpPr/>
        <p:nvPr/>
      </p:nvGrpSpPr>
      <p:grpSpPr>
        <a:xfrm>
          <a:off x="0" y="0"/>
          <a:ext cx="0" cy="0"/>
          <a:chOff x="0" y="0"/>
          <a:chExt cx="0" cy="0"/>
        </a:xfrm>
      </p:grpSpPr>
      <p:sp>
        <p:nvSpPr>
          <p:cNvPr id="1868" name="Google Shape;1868;gf38a1ba138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9" name="Google Shape;1869;gf38a1ba138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25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f96fb9278f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f96fb9278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14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850" y="4"/>
            <a:ext cx="9191700" cy="5165700"/>
            <a:chOff x="-23850" y="4"/>
            <a:chExt cx="9191700" cy="5165700"/>
          </a:xfrm>
        </p:grpSpPr>
        <p:grpSp>
          <p:nvGrpSpPr>
            <p:cNvPr id="10" name="Google Shape;10;p2"/>
            <p:cNvGrpSpPr/>
            <p:nvPr/>
          </p:nvGrpSpPr>
          <p:grpSpPr>
            <a:xfrm>
              <a:off x="-23850" y="4"/>
              <a:ext cx="9191700" cy="5165700"/>
              <a:chOff x="-23850" y="4"/>
              <a:chExt cx="9191700" cy="5165700"/>
            </a:xfrm>
          </p:grpSpPr>
          <p:grpSp>
            <p:nvGrpSpPr>
              <p:cNvPr id="11" name="Google Shape;11;p2"/>
              <p:cNvGrpSpPr/>
              <p:nvPr/>
            </p:nvGrpSpPr>
            <p:grpSpPr>
              <a:xfrm>
                <a:off x="-23850" y="240563"/>
                <a:ext cx="9191700" cy="4662375"/>
                <a:chOff x="-23850" y="240563"/>
                <a:chExt cx="9191700" cy="4662375"/>
              </a:xfrm>
            </p:grpSpPr>
            <p:cxnSp>
              <p:nvCxnSpPr>
                <p:cNvPr id="12" name="Google Shape;12;p2"/>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3" name="Google Shape;13;p2"/>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4" name="Google Shape;14;p2"/>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5" name="Google Shape;15;p2"/>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6" name="Google Shape;16;p2"/>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7" name="Google Shape;17;p2"/>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 name="Google Shape;18;p2"/>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9" name="Google Shape;19;p2"/>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20" name="Google Shape;20;p2"/>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21" name="Google Shape;21;p2"/>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22" name="Google Shape;22;p2"/>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23" name="Google Shape;23;p2"/>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24" name="Google Shape;24;p2"/>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25" name="Google Shape;25;p2"/>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26" name="Google Shape;26;p2"/>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27" name="Google Shape;27;p2"/>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28" name="Google Shape;28;p2"/>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9" name="Google Shape;29;p2"/>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30" name="Google Shape;30;p2"/>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31" name="Google Shape;31;p2"/>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32" name="Google Shape;32;p2"/>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33" name="Google Shape;33;p2"/>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34" name="Google Shape;34;p2"/>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35" name="Google Shape;35;p2"/>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36" name="Google Shape;36;p2"/>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37" name="Google Shape;37;p2"/>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38" name="Google Shape;38;p2"/>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39" name="Google Shape;39;p2"/>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0" name="Google Shape;40;p2"/>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1" name="Google Shape;41;p2"/>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 name="Google Shape;42;p2"/>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3" name="Google Shape;43;p2"/>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4" name="Google Shape;44;p2"/>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5" name="Google Shape;45;p2"/>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6" name="Google Shape;46;p2"/>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7" name="Google Shape;47;p2"/>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8" name="Google Shape;48;p2"/>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9" name="Google Shape;49;p2"/>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0" name="Google Shape;50;p2"/>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1" name="Google Shape;51;p2"/>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2" name="Google Shape;52;p2"/>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 name="Google Shape;53;p2"/>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 name="Google Shape;54;p2"/>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5" name="Google Shape;55;p2"/>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56" name="Google Shape;56;p2"/>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grpSp>
        <p:nvGrpSpPr>
          <p:cNvPr id="58" name="Google Shape;58;p2"/>
          <p:cNvGrpSpPr/>
          <p:nvPr/>
        </p:nvGrpSpPr>
        <p:grpSpPr>
          <a:xfrm>
            <a:off x="-59200" y="-37000"/>
            <a:ext cx="9203176" cy="5177168"/>
            <a:chOff x="-59200" y="-37000"/>
            <a:chExt cx="9203176" cy="5177168"/>
          </a:xfrm>
        </p:grpSpPr>
        <p:sp>
          <p:nvSpPr>
            <p:cNvPr id="59" name="Google Shape;59;p2"/>
            <p:cNvSpPr/>
            <p:nvPr/>
          </p:nvSpPr>
          <p:spPr>
            <a:xfrm>
              <a:off x="-59200" y="-37000"/>
              <a:ext cx="2301663" cy="2040211"/>
            </a:xfrm>
            <a:custGeom>
              <a:avLst/>
              <a:gdLst/>
              <a:ahLst/>
              <a:cxnLst/>
              <a:rect l="l" t="t" r="r" b="b"/>
              <a:pathLst>
                <a:path w="42758" h="37901" extrusionOk="0">
                  <a:moveTo>
                    <a:pt x="1332" y="0"/>
                  </a:moveTo>
                  <a:cubicBezTo>
                    <a:pt x="867" y="547"/>
                    <a:pt x="420" y="1114"/>
                    <a:pt x="1" y="1695"/>
                  </a:cubicBezTo>
                  <a:lnTo>
                    <a:pt x="1" y="37101"/>
                  </a:lnTo>
                  <a:cubicBezTo>
                    <a:pt x="1339" y="37686"/>
                    <a:pt x="2914" y="37900"/>
                    <a:pt x="4557" y="37900"/>
                  </a:cubicBezTo>
                  <a:cubicBezTo>
                    <a:pt x="7865" y="37900"/>
                    <a:pt x="11450" y="37033"/>
                    <a:pt x="14000" y="36547"/>
                  </a:cubicBezTo>
                  <a:cubicBezTo>
                    <a:pt x="18692" y="35650"/>
                    <a:pt x="23349" y="34390"/>
                    <a:pt x="27629" y="32237"/>
                  </a:cubicBezTo>
                  <a:cubicBezTo>
                    <a:pt x="33565" y="29252"/>
                    <a:pt x="38790" y="24332"/>
                    <a:pt x="40815" y="18028"/>
                  </a:cubicBezTo>
                  <a:cubicBezTo>
                    <a:pt x="42757" y="11971"/>
                    <a:pt x="41306" y="5157"/>
                    <a:pt x="37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55425" y="2738275"/>
              <a:ext cx="1788551" cy="2401893"/>
            </a:xfrm>
            <a:custGeom>
              <a:avLst/>
              <a:gdLst/>
              <a:ahLst/>
              <a:cxnLst/>
              <a:rect l="l" t="t" r="r" b="b"/>
              <a:pathLst>
                <a:path w="33911" h="45540" extrusionOk="0">
                  <a:moveTo>
                    <a:pt x="23530" y="0"/>
                  </a:moveTo>
                  <a:cubicBezTo>
                    <a:pt x="22904" y="0"/>
                    <a:pt x="22281" y="23"/>
                    <a:pt x="21654" y="63"/>
                  </a:cubicBezTo>
                  <a:cubicBezTo>
                    <a:pt x="12646" y="701"/>
                    <a:pt x="3788" y="6791"/>
                    <a:pt x="1595" y="15553"/>
                  </a:cubicBezTo>
                  <a:cubicBezTo>
                    <a:pt x="1" y="21909"/>
                    <a:pt x="1924" y="28543"/>
                    <a:pt x="2532" y="35069"/>
                  </a:cubicBezTo>
                  <a:cubicBezTo>
                    <a:pt x="2824" y="38212"/>
                    <a:pt x="2820" y="41444"/>
                    <a:pt x="3954" y="44388"/>
                  </a:cubicBezTo>
                  <a:cubicBezTo>
                    <a:pt x="4107" y="44782"/>
                    <a:pt x="4276" y="45168"/>
                    <a:pt x="4467" y="45539"/>
                  </a:cubicBezTo>
                  <a:lnTo>
                    <a:pt x="33910" y="45539"/>
                  </a:lnTo>
                  <a:lnTo>
                    <a:pt x="33910" y="1894"/>
                  </a:lnTo>
                  <a:cubicBezTo>
                    <a:pt x="30565" y="690"/>
                    <a:pt x="27055" y="0"/>
                    <a:pt x="23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61;p2"/>
          <p:cNvSpPr txBox="1">
            <a:spLocks noGrp="1"/>
          </p:cNvSpPr>
          <p:nvPr>
            <p:ph type="ctrTitle"/>
          </p:nvPr>
        </p:nvSpPr>
        <p:spPr>
          <a:xfrm>
            <a:off x="715050" y="1354850"/>
            <a:ext cx="7713900" cy="1337400"/>
          </a:xfrm>
          <a:prstGeom prst="rect">
            <a:avLst/>
          </a:prstGeom>
        </p:spPr>
        <p:txBody>
          <a:bodyPr spcFirstLastPara="1" wrap="square" lIns="91425" tIns="91425" rIns="91425" bIns="91425" anchor="ctr" anchorCtr="0">
            <a:noAutofit/>
          </a:bodyPr>
          <a:lstStyle>
            <a:lvl1pPr lvl="0">
              <a:lnSpc>
                <a:spcPct val="115000"/>
              </a:lnSpc>
              <a:spcBef>
                <a:spcPts val="0"/>
              </a:spcBef>
              <a:spcAft>
                <a:spcPts val="0"/>
              </a:spcAft>
              <a:buClr>
                <a:srgbClr val="191919"/>
              </a:buClr>
              <a:buSzPts val="5200"/>
              <a:buNone/>
              <a:defRPr sz="6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62" name="Google Shape;62;p2"/>
          <p:cNvSpPr txBox="1">
            <a:spLocks noGrp="1"/>
          </p:cNvSpPr>
          <p:nvPr>
            <p:ph type="subTitle" idx="1"/>
          </p:nvPr>
        </p:nvSpPr>
        <p:spPr>
          <a:xfrm>
            <a:off x="715100" y="3484400"/>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903"/>
        <p:cNvGrpSpPr/>
        <p:nvPr/>
      </p:nvGrpSpPr>
      <p:grpSpPr>
        <a:xfrm>
          <a:off x="0" y="0"/>
          <a:ext cx="0" cy="0"/>
          <a:chOff x="0" y="0"/>
          <a:chExt cx="0" cy="0"/>
        </a:xfrm>
      </p:grpSpPr>
      <p:grpSp>
        <p:nvGrpSpPr>
          <p:cNvPr id="904" name="Google Shape;904;p20"/>
          <p:cNvGrpSpPr/>
          <p:nvPr/>
        </p:nvGrpSpPr>
        <p:grpSpPr>
          <a:xfrm>
            <a:off x="-23850" y="4"/>
            <a:ext cx="9191700" cy="5165700"/>
            <a:chOff x="-23850" y="4"/>
            <a:chExt cx="9191700" cy="5165700"/>
          </a:xfrm>
        </p:grpSpPr>
        <p:grpSp>
          <p:nvGrpSpPr>
            <p:cNvPr id="905" name="Google Shape;905;p20"/>
            <p:cNvGrpSpPr/>
            <p:nvPr/>
          </p:nvGrpSpPr>
          <p:grpSpPr>
            <a:xfrm>
              <a:off x="-23850" y="4"/>
              <a:ext cx="9191700" cy="5165700"/>
              <a:chOff x="-23850" y="4"/>
              <a:chExt cx="9191700" cy="5165700"/>
            </a:xfrm>
          </p:grpSpPr>
          <p:grpSp>
            <p:nvGrpSpPr>
              <p:cNvPr id="906" name="Google Shape;906;p20"/>
              <p:cNvGrpSpPr/>
              <p:nvPr/>
            </p:nvGrpSpPr>
            <p:grpSpPr>
              <a:xfrm>
                <a:off x="-23850" y="240563"/>
                <a:ext cx="9191700" cy="4662375"/>
                <a:chOff x="-23850" y="240563"/>
                <a:chExt cx="9191700" cy="4662375"/>
              </a:xfrm>
            </p:grpSpPr>
            <p:cxnSp>
              <p:nvCxnSpPr>
                <p:cNvPr id="907" name="Google Shape;907;p20"/>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08" name="Google Shape;908;p20"/>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09" name="Google Shape;909;p20"/>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10" name="Google Shape;910;p20"/>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11" name="Google Shape;911;p20"/>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12" name="Google Shape;912;p20"/>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13" name="Google Shape;913;p20"/>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14" name="Google Shape;914;p20"/>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15" name="Google Shape;915;p20"/>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16" name="Google Shape;916;p20"/>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17" name="Google Shape;917;p20"/>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18" name="Google Shape;918;p20"/>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19" name="Google Shape;919;p20"/>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20" name="Google Shape;920;p20"/>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21" name="Google Shape;921;p20"/>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22" name="Google Shape;922;p20"/>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923" name="Google Shape;923;p20"/>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24" name="Google Shape;924;p20"/>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25" name="Google Shape;925;p20"/>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26" name="Google Shape;926;p20"/>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27" name="Google Shape;927;p20"/>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28" name="Google Shape;928;p20"/>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29" name="Google Shape;929;p20"/>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0" name="Google Shape;930;p20"/>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1" name="Google Shape;931;p20"/>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2" name="Google Shape;932;p20"/>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3" name="Google Shape;933;p20"/>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4" name="Google Shape;934;p20"/>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5" name="Google Shape;935;p20"/>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6" name="Google Shape;936;p20"/>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7" name="Google Shape;937;p20"/>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8" name="Google Shape;938;p20"/>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9" name="Google Shape;939;p20"/>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0" name="Google Shape;940;p20"/>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1" name="Google Shape;941;p20"/>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2" name="Google Shape;942;p20"/>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3" name="Google Shape;943;p20"/>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4" name="Google Shape;944;p20"/>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5" name="Google Shape;945;p20"/>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6" name="Google Shape;946;p20"/>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7" name="Google Shape;947;p20"/>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8" name="Google Shape;948;p20"/>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9" name="Google Shape;949;p20"/>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50" name="Google Shape;950;p20"/>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951" name="Google Shape;951;p20"/>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952" name="Google Shape;952;p20"/>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sp>
        <p:nvSpPr>
          <p:cNvPr id="953" name="Google Shape;953;p20"/>
          <p:cNvSpPr txBox="1">
            <a:spLocks noGrp="1"/>
          </p:cNvSpPr>
          <p:nvPr>
            <p:ph type="title"/>
          </p:nvPr>
        </p:nvSpPr>
        <p:spPr>
          <a:xfrm>
            <a:off x="1581075" y="1812613"/>
            <a:ext cx="2867100" cy="268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4" name="Google Shape;954;p20"/>
          <p:cNvSpPr txBox="1">
            <a:spLocks noGrp="1"/>
          </p:cNvSpPr>
          <p:nvPr>
            <p:ph type="subTitle" idx="1"/>
          </p:nvPr>
        </p:nvSpPr>
        <p:spPr>
          <a:xfrm>
            <a:off x="1581063" y="2199050"/>
            <a:ext cx="2867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5" name="Google Shape;955;p20"/>
          <p:cNvSpPr txBox="1">
            <a:spLocks noGrp="1"/>
          </p:cNvSpPr>
          <p:nvPr>
            <p:ph type="title" idx="2"/>
          </p:nvPr>
        </p:nvSpPr>
        <p:spPr>
          <a:xfrm>
            <a:off x="5556902" y="1812613"/>
            <a:ext cx="2867100" cy="268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6" name="Google Shape;956;p20"/>
          <p:cNvSpPr txBox="1">
            <a:spLocks noGrp="1"/>
          </p:cNvSpPr>
          <p:nvPr>
            <p:ph type="subTitle" idx="3"/>
          </p:nvPr>
        </p:nvSpPr>
        <p:spPr>
          <a:xfrm>
            <a:off x="5556893" y="2199050"/>
            <a:ext cx="2867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7" name="Google Shape;957;p20"/>
          <p:cNvSpPr txBox="1">
            <a:spLocks noGrp="1"/>
          </p:cNvSpPr>
          <p:nvPr>
            <p:ph type="title" idx="4"/>
          </p:nvPr>
        </p:nvSpPr>
        <p:spPr>
          <a:xfrm>
            <a:off x="1581075" y="3246013"/>
            <a:ext cx="2867100" cy="268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8" name="Google Shape;958;p20"/>
          <p:cNvSpPr txBox="1">
            <a:spLocks noGrp="1"/>
          </p:cNvSpPr>
          <p:nvPr>
            <p:ph type="subTitle" idx="5"/>
          </p:nvPr>
        </p:nvSpPr>
        <p:spPr>
          <a:xfrm>
            <a:off x="1581063" y="3632450"/>
            <a:ext cx="2867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9" name="Google Shape;959;p20"/>
          <p:cNvSpPr txBox="1">
            <a:spLocks noGrp="1"/>
          </p:cNvSpPr>
          <p:nvPr>
            <p:ph type="title" idx="6"/>
          </p:nvPr>
        </p:nvSpPr>
        <p:spPr>
          <a:xfrm>
            <a:off x="5556902" y="3246013"/>
            <a:ext cx="2867100" cy="268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0" name="Google Shape;960;p20"/>
          <p:cNvSpPr txBox="1">
            <a:spLocks noGrp="1"/>
          </p:cNvSpPr>
          <p:nvPr>
            <p:ph type="subTitle" idx="7"/>
          </p:nvPr>
        </p:nvSpPr>
        <p:spPr>
          <a:xfrm>
            <a:off x="5556893" y="3632450"/>
            <a:ext cx="2867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1" name="Google Shape;961;p20"/>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2" name="Google Shape;962;p20"/>
          <p:cNvSpPr/>
          <p:nvPr/>
        </p:nvSpPr>
        <p:spPr>
          <a:xfrm rot="-5400000">
            <a:off x="8003366" y="-90650"/>
            <a:ext cx="1126700" cy="1184275"/>
          </a:xfrm>
          <a:custGeom>
            <a:avLst/>
            <a:gdLst/>
            <a:ahLst/>
            <a:cxnLst/>
            <a:rect l="l" t="t" r="r" b="b"/>
            <a:pathLst>
              <a:path w="45068" h="47371" extrusionOk="0">
                <a:moveTo>
                  <a:pt x="32801" y="1"/>
                </a:moveTo>
                <a:cubicBezTo>
                  <a:pt x="29751" y="1"/>
                  <a:pt x="26654" y="578"/>
                  <a:pt x="24231" y="1346"/>
                </a:cubicBezTo>
                <a:cubicBezTo>
                  <a:pt x="20612" y="2494"/>
                  <a:pt x="17038" y="4666"/>
                  <a:pt x="15448" y="8187"/>
                </a:cubicBezTo>
                <a:cubicBezTo>
                  <a:pt x="13607" y="12275"/>
                  <a:pt x="14829" y="17132"/>
                  <a:pt x="13775" y="21501"/>
                </a:cubicBezTo>
                <a:cubicBezTo>
                  <a:pt x="11682" y="30153"/>
                  <a:pt x="1276" y="35028"/>
                  <a:pt x="151" y="43867"/>
                </a:cubicBezTo>
                <a:cubicBezTo>
                  <a:pt x="0" y="45037"/>
                  <a:pt x="34" y="46249"/>
                  <a:pt x="383" y="47370"/>
                </a:cubicBezTo>
                <a:lnTo>
                  <a:pt x="42934" y="47370"/>
                </a:lnTo>
                <a:cubicBezTo>
                  <a:pt x="43676" y="46875"/>
                  <a:pt x="44389" y="46346"/>
                  <a:pt x="45068" y="45776"/>
                </a:cubicBezTo>
                <a:lnTo>
                  <a:pt x="45068" y="6541"/>
                </a:lnTo>
                <a:cubicBezTo>
                  <a:pt x="44265" y="5419"/>
                  <a:pt x="43418" y="4358"/>
                  <a:pt x="42532" y="3383"/>
                </a:cubicBezTo>
                <a:cubicBezTo>
                  <a:pt x="40260" y="885"/>
                  <a:pt x="36566" y="1"/>
                  <a:pt x="32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0"/>
          <p:cNvSpPr/>
          <p:nvPr/>
        </p:nvSpPr>
        <p:spPr>
          <a:xfrm rot="5400000">
            <a:off x="177019" y="4146175"/>
            <a:ext cx="820380" cy="1174336"/>
          </a:xfrm>
          <a:custGeom>
            <a:avLst/>
            <a:gdLst/>
            <a:ahLst/>
            <a:cxnLst/>
            <a:rect l="l" t="t" r="r" b="b"/>
            <a:pathLst>
              <a:path w="27599" h="39510" extrusionOk="0">
                <a:moveTo>
                  <a:pt x="22719" y="0"/>
                </a:moveTo>
                <a:cubicBezTo>
                  <a:pt x="21186" y="0"/>
                  <a:pt x="19652" y="162"/>
                  <a:pt x="18144" y="522"/>
                </a:cubicBezTo>
                <a:cubicBezTo>
                  <a:pt x="11352" y="2135"/>
                  <a:pt x="5971" y="7568"/>
                  <a:pt x="2779" y="13775"/>
                </a:cubicBezTo>
                <a:cubicBezTo>
                  <a:pt x="1426" y="16411"/>
                  <a:pt x="390" y="19262"/>
                  <a:pt x="210" y="22221"/>
                </a:cubicBezTo>
                <a:cubicBezTo>
                  <a:pt x="1" y="25675"/>
                  <a:pt x="960" y="29095"/>
                  <a:pt x="2209" y="32320"/>
                </a:cubicBezTo>
                <a:cubicBezTo>
                  <a:pt x="3188" y="34840"/>
                  <a:pt x="4373" y="37327"/>
                  <a:pt x="5952" y="39510"/>
                </a:cubicBezTo>
                <a:lnTo>
                  <a:pt x="27598" y="39510"/>
                </a:lnTo>
                <a:lnTo>
                  <a:pt x="27598" y="503"/>
                </a:lnTo>
                <a:cubicBezTo>
                  <a:pt x="25982" y="181"/>
                  <a:pt x="24347" y="0"/>
                  <a:pt x="22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964"/>
        <p:cNvGrpSpPr/>
        <p:nvPr/>
      </p:nvGrpSpPr>
      <p:grpSpPr>
        <a:xfrm>
          <a:off x="0" y="0"/>
          <a:ext cx="0" cy="0"/>
          <a:chOff x="0" y="0"/>
          <a:chExt cx="0" cy="0"/>
        </a:xfrm>
      </p:grpSpPr>
      <p:grpSp>
        <p:nvGrpSpPr>
          <p:cNvPr id="965" name="Google Shape;965;p21"/>
          <p:cNvGrpSpPr/>
          <p:nvPr/>
        </p:nvGrpSpPr>
        <p:grpSpPr>
          <a:xfrm>
            <a:off x="-23850" y="4"/>
            <a:ext cx="9191700" cy="5165700"/>
            <a:chOff x="-23850" y="4"/>
            <a:chExt cx="9191700" cy="5165700"/>
          </a:xfrm>
        </p:grpSpPr>
        <p:grpSp>
          <p:nvGrpSpPr>
            <p:cNvPr id="966" name="Google Shape;966;p21"/>
            <p:cNvGrpSpPr/>
            <p:nvPr/>
          </p:nvGrpSpPr>
          <p:grpSpPr>
            <a:xfrm>
              <a:off x="-23850" y="4"/>
              <a:ext cx="9191700" cy="5165700"/>
              <a:chOff x="-23850" y="4"/>
              <a:chExt cx="9191700" cy="5165700"/>
            </a:xfrm>
          </p:grpSpPr>
          <p:grpSp>
            <p:nvGrpSpPr>
              <p:cNvPr id="967" name="Google Shape;967;p21"/>
              <p:cNvGrpSpPr/>
              <p:nvPr/>
            </p:nvGrpSpPr>
            <p:grpSpPr>
              <a:xfrm>
                <a:off x="-23850" y="240563"/>
                <a:ext cx="9191700" cy="4662375"/>
                <a:chOff x="-23850" y="240563"/>
                <a:chExt cx="9191700" cy="4662375"/>
              </a:xfrm>
            </p:grpSpPr>
            <p:cxnSp>
              <p:nvCxnSpPr>
                <p:cNvPr id="968" name="Google Shape;968;p21"/>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69" name="Google Shape;969;p21"/>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70" name="Google Shape;970;p21"/>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71" name="Google Shape;971;p21"/>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72" name="Google Shape;972;p21"/>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73" name="Google Shape;973;p21"/>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74" name="Google Shape;974;p21"/>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75" name="Google Shape;975;p21"/>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76" name="Google Shape;976;p21"/>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77" name="Google Shape;977;p21"/>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78" name="Google Shape;978;p21"/>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79" name="Google Shape;979;p21"/>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80" name="Google Shape;980;p21"/>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81" name="Google Shape;981;p21"/>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82" name="Google Shape;982;p21"/>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983" name="Google Shape;983;p21"/>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984" name="Google Shape;984;p21"/>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85" name="Google Shape;985;p21"/>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86" name="Google Shape;986;p21"/>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87" name="Google Shape;987;p21"/>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88" name="Google Shape;988;p21"/>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89" name="Google Shape;989;p21"/>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0" name="Google Shape;990;p21"/>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1" name="Google Shape;991;p21"/>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2" name="Google Shape;992;p21"/>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3" name="Google Shape;993;p21"/>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4" name="Google Shape;994;p21"/>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5" name="Google Shape;995;p21"/>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6" name="Google Shape;996;p21"/>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7" name="Google Shape;997;p21"/>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8" name="Google Shape;998;p21"/>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9" name="Google Shape;999;p21"/>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0" name="Google Shape;1000;p21"/>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1" name="Google Shape;1001;p21"/>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2" name="Google Shape;1002;p21"/>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3" name="Google Shape;1003;p21"/>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4" name="Google Shape;1004;p21"/>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5" name="Google Shape;1005;p21"/>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6" name="Google Shape;1006;p21"/>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7" name="Google Shape;1007;p21"/>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8" name="Google Shape;1008;p21"/>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9" name="Google Shape;1009;p21"/>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10" name="Google Shape;1010;p21"/>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11" name="Google Shape;1011;p21"/>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1012" name="Google Shape;1012;p21"/>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1013" name="Google Shape;1013;p21"/>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sp>
        <p:nvSpPr>
          <p:cNvPr id="1014" name="Google Shape;1014;p21"/>
          <p:cNvSpPr txBox="1">
            <a:spLocks noGrp="1"/>
          </p:cNvSpPr>
          <p:nvPr>
            <p:ph type="title"/>
          </p:nvPr>
        </p:nvSpPr>
        <p:spPr>
          <a:xfrm>
            <a:off x="1180925" y="1902925"/>
            <a:ext cx="1383600" cy="26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15" name="Google Shape;1015;p21"/>
          <p:cNvSpPr txBox="1">
            <a:spLocks noGrp="1"/>
          </p:cNvSpPr>
          <p:nvPr>
            <p:ph type="subTitle" idx="1"/>
          </p:nvPr>
        </p:nvSpPr>
        <p:spPr>
          <a:xfrm>
            <a:off x="720000" y="22105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6" name="Google Shape;1016;p21"/>
          <p:cNvSpPr txBox="1">
            <a:spLocks noGrp="1"/>
          </p:cNvSpPr>
          <p:nvPr>
            <p:ph type="title" idx="2"/>
          </p:nvPr>
        </p:nvSpPr>
        <p:spPr>
          <a:xfrm>
            <a:off x="3880223" y="1902925"/>
            <a:ext cx="1383600" cy="26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17" name="Google Shape;1017;p21"/>
          <p:cNvSpPr txBox="1">
            <a:spLocks noGrp="1"/>
          </p:cNvSpPr>
          <p:nvPr>
            <p:ph type="subTitle" idx="3"/>
          </p:nvPr>
        </p:nvSpPr>
        <p:spPr>
          <a:xfrm>
            <a:off x="3419269" y="22105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8" name="Google Shape;1018;p21"/>
          <p:cNvSpPr txBox="1">
            <a:spLocks noGrp="1"/>
          </p:cNvSpPr>
          <p:nvPr>
            <p:ph type="title" idx="4"/>
          </p:nvPr>
        </p:nvSpPr>
        <p:spPr>
          <a:xfrm>
            <a:off x="1180925" y="3816062"/>
            <a:ext cx="1383600" cy="26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19" name="Google Shape;1019;p21"/>
          <p:cNvSpPr txBox="1">
            <a:spLocks noGrp="1"/>
          </p:cNvSpPr>
          <p:nvPr>
            <p:ph type="subTitle" idx="5"/>
          </p:nvPr>
        </p:nvSpPr>
        <p:spPr>
          <a:xfrm>
            <a:off x="720000" y="4123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21"/>
          <p:cNvSpPr txBox="1">
            <a:spLocks noGrp="1"/>
          </p:cNvSpPr>
          <p:nvPr>
            <p:ph type="title" idx="6"/>
          </p:nvPr>
        </p:nvSpPr>
        <p:spPr>
          <a:xfrm>
            <a:off x="3880223" y="3816062"/>
            <a:ext cx="1383600" cy="26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1" name="Google Shape;1021;p21"/>
          <p:cNvSpPr txBox="1">
            <a:spLocks noGrp="1"/>
          </p:cNvSpPr>
          <p:nvPr>
            <p:ph type="subTitle" idx="7"/>
          </p:nvPr>
        </p:nvSpPr>
        <p:spPr>
          <a:xfrm>
            <a:off x="3419269" y="4123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2" name="Google Shape;1022;p21"/>
          <p:cNvSpPr txBox="1">
            <a:spLocks noGrp="1"/>
          </p:cNvSpPr>
          <p:nvPr>
            <p:ph type="title" idx="8"/>
          </p:nvPr>
        </p:nvSpPr>
        <p:spPr>
          <a:xfrm>
            <a:off x="6579475" y="1902925"/>
            <a:ext cx="1383600" cy="26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3" name="Google Shape;1023;p21"/>
          <p:cNvSpPr txBox="1">
            <a:spLocks noGrp="1"/>
          </p:cNvSpPr>
          <p:nvPr>
            <p:ph type="subTitle" idx="9"/>
          </p:nvPr>
        </p:nvSpPr>
        <p:spPr>
          <a:xfrm>
            <a:off x="6118545" y="221055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21"/>
          <p:cNvSpPr txBox="1">
            <a:spLocks noGrp="1"/>
          </p:cNvSpPr>
          <p:nvPr>
            <p:ph type="title" idx="13"/>
          </p:nvPr>
        </p:nvSpPr>
        <p:spPr>
          <a:xfrm>
            <a:off x="6579475" y="3816062"/>
            <a:ext cx="1383600" cy="26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5" name="Google Shape;1025;p21"/>
          <p:cNvSpPr txBox="1">
            <a:spLocks noGrp="1"/>
          </p:cNvSpPr>
          <p:nvPr>
            <p:ph type="subTitle" idx="14"/>
          </p:nvPr>
        </p:nvSpPr>
        <p:spPr>
          <a:xfrm>
            <a:off x="6118545" y="4123700"/>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1"/>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7" name="Google Shape;1027;p21"/>
          <p:cNvSpPr/>
          <p:nvPr/>
        </p:nvSpPr>
        <p:spPr>
          <a:xfrm rot="-5400000">
            <a:off x="8003366" y="-95200"/>
            <a:ext cx="1126700" cy="1184275"/>
          </a:xfrm>
          <a:custGeom>
            <a:avLst/>
            <a:gdLst/>
            <a:ahLst/>
            <a:cxnLst/>
            <a:rect l="l" t="t" r="r" b="b"/>
            <a:pathLst>
              <a:path w="45068" h="47371" extrusionOk="0">
                <a:moveTo>
                  <a:pt x="32801" y="1"/>
                </a:moveTo>
                <a:cubicBezTo>
                  <a:pt x="29751" y="1"/>
                  <a:pt x="26654" y="578"/>
                  <a:pt x="24231" y="1346"/>
                </a:cubicBezTo>
                <a:cubicBezTo>
                  <a:pt x="20612" y="2494"/>
                  <a:pt x="17038" y="4666"/>
                  <a:pt x="15448" y="8187"/>
                </a:cubicBezTo>
                <a:cubicBezTo>
                  <a:pt x="13607" y="12275"/>
                  <a:pt x="14829" y="17132"/>
                  <a:pt x="13775" y="21501"/>
                </a:cubicBezTo>
                <a:cubicBezTo>
                  <a:pt x="11682" y="30153"/>
                  <a:pt x="1276" y="35028"/>
                  <a:pt x="151" y="43867"/>
                </a:cubicBezTo>
                <a:cubicBezTo>
                  <a:pt x="0" y="45037"/>
                  <a:pt x="34" y="46249"/>
                  <a:pt x="383" y="47370"/>
                </a:cubicBezTo>
                <a:lnTo>
                  <a:pt x="42934" y="47370"/>
                </a:lnTo>
                <a:cubicBezTo>
                  <a:pt x="43676" y="46875"/>
                  <a:pt x="44389" y="46346"/>
                  <a:pt x="45068" y="45776"/>
                </a:cubicBezTo>
                <a:lnTo>
                  <a:pt x="45068" y="6541"/>
                </a:lnTo>
                <a:cubicBezTo>
                  <a:pt x="44265" y="5419"/>
                  <a:pt x="43418" y="4358"/>
                  <a:pt x="42532" y="3383"/>
                </a:cubicBezTo>
                <a:cubicBezTo>
                  <a:pt x="40260" y="885"/>
                  <a:pt x="36566" y="1"/>
                  <a:pt x="32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1"/>
          <p:cNvSpPr/>
          <p:nvPr/>
        </p:nvSpPr>
        <p:spPr>
          <a:xfrm rot="5400000">
            <a:off x="176969" y="4146175"/>
            <a:ext cx="820380" cy="1174336"/>
          </a:xfrm>
          <a:custGeom>
            <a:avLst/>
            <a:gdLst/>
            <a:ahLst/>
            <a:cxnLst/>
            <a:rect l="l" t="t" r="r" b="b"/>
            <a:pathLst>
              <a:path w="27599" h="39510" extrusionOk="0">
                <a:moveTo>
                  <a:pt x="22719" y="0"/>
                </a:moveTo>
                <a:cubicBezTo>
                  <a:pt x="21186" y="0"/>
                  <a:pt x="19652" y="162"/>
                  <a:pt x="18144" y="522"/>
                </a:cubicBezTo>
                <a:cubicBezTo>
                  <a:pt x="11352" y="2135"/>
                  <a:pt x="5971" y="7568"/>
                  <a:pt x="2779" y="13775"/>
                </a:cubicBezTo>
                <a:cubicBezTo>
                  <a:pt x="1426" y="16411"/>
                  <a:pt x="390" y="19262"/>
                  <a:pt x="210" y="22221"/>
                </a:cubicBezTo>
                <a:cubicBezTo>
                  <a:pt x="1" y="25675"/>
                  <a:pt x="960" y="29095"/>
                  <a:pt x="2209" y="32320"/>
                </a:cubicBezTo>
                <a:cubicBezTo>
                  <a:pt x="3188" y="34840"/>
                  <a:pt x="4373" y="37327"/>
                  <a:pt x="5952" y="39510"/>
                </a:cubicBezTo>
                <a:lnTo>
                  <a:pt x="27598" y="39510"/>
                </a:lnTo>
                <a:lnTo>
                  <a:pt x="27598" y="503"/>
                </a:lnTo>
                <a:cubicBezTo>
                  <a:pt x="25982" y="181"/>
                  <a:pt x="24347" y="0"/>
                  <a:pt x="22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42"/>
        <p:cNvGrpSpPr/>
        <p:nvPr/>
      </p:nvGrpSpPr>
      <p:grpSpPr>
        <a:xfrm>
          <a:off x="0" y="0"/>
          <a:ext cx="0" cy="0"/>
          <a:chOff x="0" y="0"/>
          <a:chExt cx="0" cy="0"/>
        </a:xfrm>
      </p:grpSpPr>
      <p:grpSp>
        <p:nvGrpSpPr>
          <p:cNvPr id="1143" name="Google Shape;1143;p24"/>
          <p:cNvGrpSpPr/>
          <p:nvPr/>
        </p:nvGrpSpPr>
        <p:grpSpPr>
          <a:xfrm>
            <a:off x="-23850" y="4"/>
            <a:ext cx="9191700" cy="5165700"/>
            <a:chOff x="-23850" y="4"/>
            <a:chExt cx="9191700" cy="5165700"/>
          </a:xfrm>
        </p:grpSpPr>
        <p:grpSp>
          <p:nvGrpSpPr>
            <p:cNvPr id="1144" name="Google Shape;1144;p24"/>
            <p:cNvGrpSpPr/>
            <p:nvPr/>
          </p:nvGrpSpPr>
          <p:grpSpPr>
            <a:xfrm>
              <a:off x="-23850" y="4"/>
              <a:ext cx="9191700" cy="5165700"/>
              <a:chOff x="-23850" y="4"/>
              <a:chExt cx="9191700" cy="5165700"/>
            </a:xfrm>
          </p:grpSpPr>
          <p:grpSp>
            <p:nvGrpSpPr>
              <p:cNvPr id="1145" name="Google Shape;1145;p24"/>
              <p:cNvGrpSpPr/>
              <p:nvPr/>
            </p:nvGrpSpPr>
            <p:grpSpPr>
              <a:xfrm>
                <a:off x="-23850" y="240563"/>
                <a:ext cx="9191700" cy="4662375"/>
                <a:chOff x="-23850" y="240563"/>
                <a:chExt cx="9191700" cy="4662375"/>
              </a:xfrm>
            </p:grpSpPr>
            <p:cxnSp>
              <p:nvCxnSpPr>
                <p:cNvPr id="1146" name="Google Shape;1146;p24"/>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47" name="Google Shape;1147;p24"/>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48" name="Google Shape;1148;p24"/>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49" name="Google Shape;1149;p24"/>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50" name="Google Shape;1150;p24"/>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51" name="Google Shape;1151;p24"/>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52" name="Google Shape;1152;p24"/>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53" name="Google Shape;1153;p24"/>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54" name="Google Shape;1154;p24"/>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55" name="Google Shape;1155;p24"/>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56" name="Google Shape;1156;p24"/>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57" name="Google Shape;1157;p24"/>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58" name="Google Shape;1158;p24"/>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59" name="Google Shape;1159;p24"/>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60" name="Google Shape;1160;p24"/>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161" name="Google Shape;1161;p24"/>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1162" name="Google Shape;1162;p24"/>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63" name="Google Shape;1163;p24"/>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64" name="Google Shape;1164;p24"/>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65" name="Google Shape;1165;p24"/>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66" name="Google Shape;1166;p24"/>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67" name="Google Shape;1167;p24"/>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68" name="Google Shape;1168;p24"/>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69" name="Google Shape;1169;p24"/>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70" name="Google Shape;1170;p24"/>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71" name="Google Shape;1171;p24"/>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72" name="Google Shape;1172;p24"/>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73" name="Google Shape;1173;p24"/>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74" name="Google Shape;1174;p24"/>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75" name="Google Shape;1175;p24"/>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76" name="Google Shape;1176;p24"/>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77" name="Google Shape;1177;p24"/>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78" name="Google Shape;1178;p24"/>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79" name="Google Shape;1179;p24"/>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80" name="Google Shape;1180;p24"/>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81" name="Google Shape;1181;p24"/>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82" name="Google Shape;1182;p24"/>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83" name="Google Shape;1183;p24"/>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84" name="Google Shape;1184;p24"/>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85" name="Google Shape;1185;p24"/>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86" name="Google Shape;1186;p24"/>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87" name="Google Shape;1187;p24"/>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88" name="Google Shape;1188;p24"/>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89" name="Google Shape;1189;p24"/>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1190" name="Google Shape;1190;p24"/>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1191" name="Google Shape;1191;p24"/>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grpSp>
        <p:nvGrpSpPr>
          <p:cNvPr id="64" name="Google Shape;64;p3"/>
          <p:cNvGrpSpPr/>
          <p:nvPr/>
        </p:nvGrpSpPr>
        <p:grpSpPr>
          <a:xfrm>
            <a:off x="-23850" y="4"/>
            <a:ext cx="9191700" cy="5165700"/>
            <a:chOff x="-23850" y="4"/>
            <a:chExt cx="9191700" cy="5165700"/>
          </a:xfrm>
        </p:grpSpPr>
        <p:grpSp>
          <p:nvGrpSpPr>
            <p:cNvPr id="65" name="Google Shape;65;p3"/>
            <p:cNvGrpSpPr/>
            <p:nvPr/>
          </p:nvGrpSpPr>
          <p:grpSpPr>
            <a:xfrm>
              <a:off x="-23850" y="4"/>
              <a:ext cx="9191700" cy="5165700"/>
              <a:chOff x="-23850" y="4"/>
              <a:chExt cx="9191700" cy="5165700"/>
            </a:xfrm>
          </p:grpSpPr>
          <p:grpSp>
            <p:nvGrpSpPr>
              <p:cNvPr id="66" name="Google Shape;66;p3"/>
              <p:cNvGrpSpPr/>
              <p:nvPr/>
            </p:nvGrpSpPr>
            <p:grpSpPr>
              <a:xfrm>
                <a:off x="-23850" y="240563"/>
                <a:ext cx="9191700" cy="4662375"/>
                <a:chOff x="-23850" y="240563"/>
                <a:chExt cx="9191700" cy="4662375"/>
              </a:xfrm>
            </p:grpSpPr>
            <p:cxnSp>
              <p:nvCxnSpPr>
                <p:cNvPr id="67" name="Google Shape;67;p3"/>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8" name="Google Shape;68;p3"/>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9" name="Google Shape;69;p3"/>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70" name="Google Shape;70;p3"/>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71" name="Google Shape;71;p3"/>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72" name="Google Shape;72;p3"/>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73" name="Google Shape;73;p3"/>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74" name="Google Shape;74;p3"/>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75" name="Google Shape;75;p3"/>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76" name="Google Shape;76;p3"/>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77" name="Google Shape;77;p3"/>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78" name="Google Shape;78;p3"/>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79" name="Google Shape;79;p3"/>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80" name="Google Shape;80;p3"/>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81" name="Google Shape;81;p3"/>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82" name="Google Shape;82;p3"/>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83" name="Google Shape;83;p3"/>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84" name="Google Shape;84;p3"/>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85" name="Google Shape;85;p3"/>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86" name="Google Shape;86;p3"/>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87" name="Google Shape;87;p3"/>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88" name="Google Shape;88;p3"/>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89" name="Google Shape;89;p3"/>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0" name="Google Shape;90;p3"/>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1" name="Google Shape;91;p3"/>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2" name="Google Shape;92;p3"/>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3" name="Google Shape;93;p3"/>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4" name="Google Shape;94;p3"/>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5" name="Google Shape;95;p3"/>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6" name="Google Shape;96;p3"/>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7" name="Google Shape;97;p3"/>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8" name="Google Shape;98;p3"/>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99" name="Google Shape;99;p3"/>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0" name="Google Shape;100;p3"/>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1" name="Google Shape;101;p3"/>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2" name="Google Shape;102;p3"/>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3" name="Google Shape;103;p3"/>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4" name="Google Shape;104;p3"/>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5" name="Google Shape;105;p3"/>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6" name="Google Shape;106;p3"/>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7" name="Google Shape;107;p3"/>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8" name="Google Shape;108;p3"/>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09" name="Google Shape;109;p3"/>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10" name="Google Shape;110;p3"/>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111" name="Google Shape;111;p3"/>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sp>
        <p:nvSpPr>
          <p:cNvPr id="113" name="Google Shape;113;p3"/>
          <p:cNvSpPr txBox="1">
            <a:spLocks noGrp="1"/>
          </p:cNvSpPr>
          <p:nvPr>
            <p:ph type="title"/>
          </p:nvPr>
        </p:nvSpPr>
        <p:spPr>
          <a:xfrm>
            <a:off x="2705550" y="2999200"/>
            <a:ext cx="57234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6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4" name="Google Shape;114;p3"/>
          <p:cNvSpPr txBox="1">
            <a:spLocks noGrp="1"/>
          </p:cNvSpPr>
          <p:nvPr>
            <p:ph type="title" idx="2" hasCustomPrompt="1"/>
          </p:nvPr>
        </p:nvSpPr>
        <p:spPr>
          <a:xfrm>
            <a:off x="6968288" y="1353150"/>
            <a:ext cx="1427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9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15" name="Google Shape;115;p3"/>
          <p:cNvSpPr txBox="1">
            <a:spLocks noGrp="1"/>
          </p:cNvSpPr>
          <p:nvPr>
            <p:ph type="subTitle" idx="1"/>
          </p:nvPr>
        </p:nvSpPr>
        <p:spPr>
          <a:xfrm>
            <a:off x="2705550" y="3841000"/>
            <a:ext cx="5723400" cy="41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6" name="Google Shape;116;p3"/>
          <p:cNvGrpSpPr/>
          <p:nvPr/>
        </p:nvGrpSpPr>
        <p:grpSpPr>
          <a:xfrm flipH="1">
            <a:off x="-59175" y="-58562"/>
            <a:ext cx="9227026" cy="5218893"/>
            <a:chOff x="-83050" y="-78725"/>
            <a:chExt cx="9227026" cy="5218893"/>
          </a:xfrm>
        </p:grpSpPr>
        <p:sp>
          <p:nvSpPr>
            <p:cNvPr id="117" name="Google Shape;117;p3"/>
            <p:cNvSpPr/>
            <p:nvPr/>
          </p:nvSpPr>
          <p:spPr>
            <a:xfrm>
              <a:off x="-83050" y="-78725"/>
              <a:ext cx="2301663" cy="2040211"/>
            </a:xfrm>
            <a:custGeom>
              <a:avLst/>
              <a:gdLst/>
              <a:ahLst/>
              <a:cxnLst/>
              <a:rect l="l" t="t" r="r" b="b"/>
              <a:pathLst>
                <a:path w="42758" h="37901" extrusionOk="0">
                  <a:moveTo>
                    <a:pt x="1332" y="0"/>
                  </a:moveTo>
                  <a:cubicBezTo>
                    <a:pt x="867" y="547"/>
                    <a:pt x="420" y="1114"/>
                    <a:pt x="1" y="1695"/>
                  </a:cubicBezTo>
                  <a:lnTo>
                    <a:pt x="1" y="37101"/>
                  </a:lnTo>
                  <a:cubicBezTo>
                    <a:pt x="1339" y="37686"/>
                    <a:pt x="2914" y="37900"/>
                    <a:pt x="4557" y="37900"/>
                  </a:cubicBezTo>
                  <a:cubicBezTo>
                    <a:pt x="7865" y="37900"/>
                    <a:pt x="11450" y="37033"/>
                    <a:pt x="14000" y="36547"/>
                  </a:cubicBezTo>
                  <a:cubicBezTo>
                    <a:pt x="18692" y="35650"/>
                    <a:pt x="23349" y="34390"/>
                    <a:pt x="27629" y="32237"/>
                  </a:cubicBezTo>
                  <a:cubicBezTo>
                    <a:pt x="33565" y="29252"/>
                    <a:pt x="38790" y="24332"/>
                    <a:pt x="40815" y="18028"/>
                  </a:cubicBezTo>
                  <a:cubicBezTo>
                    <a:pt x="42757" y="11971"/>
                    <a:pt x="41306" y="5157"/>
                    <a:pt x="37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7355425" y="2738275"/>
              <a:ext cx="1788551" cy="2401893"/>
            </a:xfrm>
            <a:custGeom>
              <a:avLst/>
              <a:gdLst/>
              <a:ahLst/>
              <a:cxnLst/>
              <a:rect l="l" t="t" r="r" b="b"/>
              <a:pathLst>
                <a:path w="33911" h="45540" extrusionOk="0">
                  <a:moveTo>
                    <a:pt x="23530" y="0"/>
                  </a:moveTo>
                  <a:cubicBezTo>
                    <a:pt x="22904" y="0"/>
                    <a:pt x="22281" y="23"/>
                    <a:pt x="21654" y="63"/>
                  </a:cubicBezTo>
                  <a:cubicBezTo>
                    <a:pt x="12646" y="701"/>
                    <a:pt x="3788" y="6791"/>
                    <a:pt x="1595" y="15553"/>
                  </a:cubicBezTo>
                  <a:cubicBezTo>
                    <a:pt x="1" y="21909"/>
                    <a:pt x="1924" y="28543"/>
                    <a:pt x="2532" y="35069"/>
                  </a:cubicBezTo>
                  <a:cubicBezTo>
                    <a:pt x="2824" y="38212"/>
                    <a:pt x="2820" y="41444"/>
                    <a:pt x="3954" y="44388"/>
                  </a:cubicBezTo>
                  <a:cubicBezTo>
                    <a:pt x="4107" y="44782"/>
                    <a:pt x="4276" y="45168"/>
                    <a:pt x="4467" y="45539"/>
                  </a:cubicBezTo>
                  <a:lnTo>
                    <a:pt x="33910" y="45539"/>
                  </a:lnTo>
                  <a:lnTo>
                    <a:pt x="33910" y="1894"/>
                  </a:lnTo>
                  <a:cubicBezTo>
                    <a:pt x="30565" y="690"/>
                    <a:pt x="27055" y="0"/>
                    <a:pt x="23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9"/>
        <p:cNvGrpSpPr/>
        <p:nvPr/>
      </p:nvGrpSpPr>
      <p:grpSpPr>
        <a:xfrm>
          <a:off x="0" y="0"/>
          <a:ext cx="0" cy="0"/>
          <a:chOff x="0" y="0"/>
          <a:chExt cx="0" cy="0"/>
        </a:xfrm>
      </p:grpSpPr>
      <p:grpSp>
        <p:nvGrpSpPr>
          <p:cNvPr id="120" name="Google Shape;120;p4"/>
          <p:cNvGrpSpPr/>
          <p:nvPr/>
        </p:nvGrpSpPr>
        <p:grpSpPr>
          <a:xfrm>
            <a:off x="-23850" y="4"/>
            <a:ext cx="9191700" cy="5165700"/>
            <a:chOff x="-23850" y="4"/>
            <a:chExt cx="9191700" cy="5165700"/>
          </a:xfrm>
        </p:grpSpPr>
        <p:grpSp>
          <p:nvGrpSpPr>
            <p:cNvPr id="121" name="Google Shape;121;p4"/>
            <p:cNvGrpSpPr/>
            <p:nvPr/>
          </p:nvGrpSpPr>
          <p:grpSpPr>
            <a:xfrm>
              <a:off x="-23850" y="4"/>
              <a:ext cx="9191700" cy="5165700"/>
              <a:chOff x="-23850" y="4"/>
              <a:chExt cx="9191700" cy="5165700"/>
            </a:xfrm>
          </p:grpSpPr>
          <p:grpSp>
            <p:nvGrpSpPr>
              <p:cNvPr id="122" name="Google Shape;122;p4"/>
              <p:cNvGrpSpPr/>
              <p:nvPr/>
            </p:nvGrpSpPr>
            <p:grpSpPr>
              <a:xfrm>
                <a:off x="-23850" y="240563"/>
                <a:ext cx="9191700" cy="4662375"/>
                <a:chOff x="-23850" y="240563"/>
                <a:chExt cx="9191700" cy="4662375"/>
              </a:xfrm>
            </p:grpSpPr>
            <p:cxnSp>
              <p:nvCxnSpPr>
                <p:cNvPr id="123" name="Google Shape;123;p4"/>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24" name="Google Shape;124;p4"/>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25" name="Google Shape;125;p4"/>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26" name="Google Shape;126;p4"/>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27" name="Google Shape;127;p4"/>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28" name="Google Shape;128;p4"/>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29" name="Google Shape;129;p4"/>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30" name="Google Shape;130;p4"/>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31" name="Google Shape;131;p4"/>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32" name="Google Shape;132;p4"/>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33" name="Google Shape;133;p4"/>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34" name="Google Shape;134;p4"/>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35" name="Google Shape;135;p4"/>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36" name="Google Shape;136;p4"/>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37" name="Google Shape;137;p4"/>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38" name="Google Shape;138;p4"/>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139" name="Google Shape;139;p4"/>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40" name="Google Shape;140;p4"/>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41" name="Google Shape;141;p4"/>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42" name="Google Shape;142;p4"/>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43" name="Google Shape;143;p4"/>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44" name="Google Shape;144;p4"/>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45" name="Google Shape;145;p4"/>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46" name="Google Shape;146;p4"/>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47" name="Google Shape;147;p4"/>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48" name="Google Shape;148;p4"/>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49" name="Google Shape;149;p4"/>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50" name="Google Shape;150;p4"/>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51" name="Google Shape;151;p4"/>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52" name="Google Shape;152;p4"/>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53" name="Google Shape;153;p4"/>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54" name="Google Shape;154;p4"/>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55" name="Google Shape;155;p4"/>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56" name="Google Shape;156;p4"/>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57" name="Google Shape;157;p4"/>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58" name="Google Shape;158;p4"/>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59" name="Google Shape;159;p4"/>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60" name="Google Shape;160;p4"/>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61" name="Google Shape;161;p4"/>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62" name="Google Shape;162;p4"/>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63" name="Google Shape;163;p4"/>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64" name="Google Shape;164;p4"/>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65" name="Google Shape;165;p4"/>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66" name="Google Shape;166;p4"/>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167" name="Google Shape;167;p4"/>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168" name="Google Shape;168;p4"/>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sp>
        <p:nvSpPr>
          <p:cNvPr id="169" name="Google Shape;169;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 name="Google Shape;170;p4"/>
          <p:cNvSpPr/>
          <p:nvPr/>
        </p:nvSpPr>
        <p:spPr>
          <a:xfrm rot="5400000" flipH="1">
            <a:off x="28779" y="-95200"/>
            <a:ext cx="1126700" cy="1184275"/>
          </a:xfrm>
          <a:custGeom>
            <a:avLst/>
            <a:gdLst/>
            <a:ahLst/>
            <a:cxnLst/>
            <a:rect l="l" t="t" r="r" b="b"/>
            <a:pathLst>
              <a:path w="45068" h="47371" extrusionOk="0">
                <a:moveTo>
                  <a:pt x="32801" y="1"/>
                </a:moveTo>
                <a:cubicBezTo>
                  <a:pt x="29751" y="1"/>
                  <a:pt x="26654" y="578"/>
                  <a:pt x="24231" y="1346"/>
                </a:cubicBezTo>
                <a:cubicBezTo>
                  <a:pt x="20612" y="2494"/>
                  <a:pt x="17038" y="4666"/>
                  <a:pt x="15448" y="8187"/>
                </a:cubicBezTo>
                <a:cubicBezTo>
                  <a:pt x="13607" y="12275"/>
                  <a:pt x="14829" y="17132"/>
                  <a:pt x="13775" y="21501"/>
                </a:cubicBezTo>
                <a:cubicBezTo>
                  <a:pt x="11682" y="30153"/>
                  <a:pt x="1276" y="35028"/>
                  <a:pt x="151" y="43867"/>
                </a:cubicBezTo>
                <a:cubicBezTo>
                  <a:pt x="0" y="45037"/>
                  <a:pt x="34" y="46249"/>
                  <a:pt x="383" y="47370"/>
                </a:cubicBezTo>
                <a:lnTo>
                  <a:pt x="42934" y="47370"/>
                </a:lnTo>
                <a:cubicBezTo>
                  <a:pt x="43676" y="46875"/>
                  <a:pt x="44389" y="46346"/>
                  <a:pt x="45068" y="45776"/>
                </a:cubicBezTo>
                <a:lnTo>
                  <a:pt x="45068" y="6541"/>
                </a:lnTo>
                <a:cubicBezTo>
                  <a:pt x="44265" y="5419"/>
                  <a:pt x="43418" y="4358"/>
                  <a:pt x="42532" y="3383"/>
                </a:cubicBezTo>
                <a:cubicBezTo>
                  <a:pt x="40260" y="885"/>
                  <a:pt x="36566" y="1"/>
                  <a:pt x="32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5400000" flipH="1">
            <a:off x="8161495" y="4146175"/>
            <a:ext cx="820380" cy="1174336"/>
          </a:xfrm>
          <a:custGeom>
            <a:avLst/>
            <a:gdLst/>
            <a:ahLst/>
            <a:cxnLst/>
            <a:rect l="l" t="t" r="r" b="b"/>
            <a:pathLst>
              <a:path w="27599" h="39510" extrusionOk="0">
                <a:moveTo>
                  <a:pt x="22719" y="0"/>
                </a:moveTo>
                <a:cubicBezTo>
                  <a:pt x="21186" y="0"/>
                  <a:pt x="19652" y="162"/>
                  <a:pt x="18144" y="522"/>
                </a:cubicBezTo>
                <a:cubicBezTo>
                  <a:pt x="11352" y="2135"/>
                  <a:pt x="5971" y="7568"/>
                  <a:pt x="2779" y="13775"/>
                </a:cubicBezTo>
                <a:cubicBezTo>
                  <a:pt x="1426" y="16411"/>
                  <a:pt x="390" y="19262"/>
                  <a:pt x="210" y="22221"/>
                </a:cubicBezTo>
                <a:cubicBezTo>
                  <a:pt x="1" y="25675"/>
                  <a:pt x="960" y="29095"/>
                  <a:pt x="2209" y="32320"/>
                </a:cubicBezTo>
                <a:cubicBezTo>
                  <a:pt x="3188" y="34840"/>
                  <a:pt x="4373" y="37327"/>
                  <a:pt x="5952" y="39510"/>
                </a:cubicBezTo>
                <a:lnTo>
                  <a:pt x="27598" y="39510"/>
                </a:lnTo>
                <a:lnTo>
                  <a:pt x="27598" y="503"/>
                </a:lnTo>
                <a:cubicBezTo>
                  <a:pt x="25982" y="181"/>
                  <a:pt x="24347" y="0"/>
                  <a:pt x="22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3"/>
        <p:cNvGrpSpPr/>
        <p:nvPr/>
      </p:nvGrpSpPr>
      <p:grpSpPr>
        <a:xfrm>
          <a:off x="0" y="0"/>
          <a:ext cx="0" cy="0"/>
          <a:chOff x="0" y="0"/>
          <a:chExt cx="0" cy="0"/>
        </a:xfrm>
      </p:grpSpPr>
      <p:grpSp>
        <p:nvGrpSpPr>
          <p:cNvPr id="174" name="Google Shape;174;p5"/>
          <p:cNvGrpSpPr/>
          <p:nvPr/>
        </p:nvGrpSpPr>
        <p:grpSpPr>
          <a:xfrm>
            <a:off x="-23850" y="4"/>
            <a:ext cx="9191700" cy="5165700"/>
            <a:chOff x="-23850" y="4"/>
            <a:chExt cx="9191700" cy="5165700"/>
          </a:xfrm>
        </p:grpSpPr>
        <p:grpSp>
          <p:nvGrpSpPr>
            <p:cNvPr id="175" name="Google Shape;175;p5"/>
            <p:cNvGrpSpPr/>
            <p:nvPr/>
          </p:nvGrpSpPr>
          <p:grpSpPr>
            <a:xfrm>
              <a:off x="-23850" y="4"/>
              <a:ext cx="9191700" cy="5165700"/>
              <a:chOff x="-23850" y="4"/>
              <a:chExt cx="9191700" cy="5165700"/>
            </a:xfrm>
          </p:grpSpPr>
          <p:grpSp>
            <p:nvGrpSpPr>
              <p:cNvPr id="176" name="Google Shape;176;p5"/>
              <p:cNvGrpSpPr/>
              <p:nvPr/>
            </p:nvGrpSpPr>
            <p:grpSpPr>
              <a:xfrm>
                <a:off x="-23850" y="240563"/>
                <a:ext cx="9191700" cy="4662375"/>
                <a:chOff x="-23850" y="240563"/>
                <a:chExt cx="9191700" cy="4662375"/>
              </a:xfrm>
            </p:grpSpPr>
            <p:cxnSp>
              <p:nvCxnSpPr>
                <p:cNvPr id="177" name="Google Shape;177;p5"/>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78" name="Google Shape;178;p5"/>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79" name="Google Shape;179;p5"/>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0" name="Google Shape;180;p5"/>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1" name="Google Shape;181;p5"/>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2" name="Google Shape;182;p5"/>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3" name="Google Shape;183;p5"/>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4" name="Google Shape;184;p5"/>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5" name="Google Shape;185;p5"/>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6" name="Google Shape;186;p5"/>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7" name="Google Shape;187;p5"/>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8" name="Google Shape;188;p5"/>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89" name="Google Shape;189;p5"/>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90" name="Google Shape;190;p5"/>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91" name="Google Shape;191;p5"/>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192" name="Google Shape;192;p5"/>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193" name="Google Shape;193;p5"/>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94" name="Google Shape;194;p5"/>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95" name="Google Shape;195;p5"/>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96" name="Google Shape;196;p5"/>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97" name="Google Shape;197;p5"/>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98" name="Google Shape;198;p5"/>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199" name="Google Shape;199;p5"/>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00" name="Google Shape;200;p5"/>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01" name="Google Shape;201;p5"/>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02" name="Google Shape;202;p5"/>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03" name="Google Shape;203;p5"/>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04" name="Google Shape;204;p5"/>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05" name="Google Shape;205;p5"/>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06" name="Google Shape;206;p5"/>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07" name="Google Shape;207;p5"/>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08" name="Google Shape;208;p5"/>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09" name="Google Shape;209;p5"/>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10" name="Google Shape;210;p5"/>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11" name="Google Shape;211;p5"/>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12" name="Google Shape;212;p5"/>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13" name="Google Shape;213;p5"/>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14" name="Google Shape;214;p5"/>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15" name="Google Shape;215;p5"/>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16" name="Google Shape;216;p5"/>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17" name="Google Shape;217;p5"/>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18" name="Google Shape;218;p5"/>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19" name="Google Shape;219;p5"/>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220" name="Google Shape;220;p5"/>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221" name="Google Shape;221;p5"/>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222" name="Google Shape;222;p5"/>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sp>
        <p:nvSpPr>
          <p:cNvPr id="223" name="Google Shape;223;p5"/>
          <p:cNvSpPr txBox="1">
            <a:spLocks noGrp="1"/>
          </p:cNvSpPr>
          <p:nvPr>
            <p:ph type="subTitle" idx="1"/>
          </p:nvPr>
        </p:nvSpPr>
        <p:spPr>
          <a:xfrm>
            <a:off x="1491475" y="2688600"/>
            <a:ext cx="2506200" cy="246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24" name="Google Shape;224;p5"/>
          <p:cNvSpPr txBox="1">
            <a:spLocks noGrp="1"/>
          </p:cNvSpPr>
          <p:nvPr>
            <p:ph type="subTitle" idx="2"/>
          </p:nvPr>
        </p:nvSpPr>
        <p:spPr>
          <a:xfrm>
            <a:off x="5146350" y="2688600"/>
            <a:ext cx="2506200" cy="24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lt2"/>
                </a:solidFill>
                <a:latin typeface="Londrina Solid"/>
                <a:ea typeface="Londrina Solid"/>
                <a:cs typeface="Londrina Solid"/>
                <a:sym typeface="Londrina Solid"/>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25" name="Google Shape;225;p5"/>
          <p:cNvSpPr txBox="1">
            <a:spLocks noGrp="1"/>
          </p:cNvSpPr>
          <p:nvPr>
            <p:ph type="subTitle" idx="3"/>
          </p:nvPr>
        </p:nvSpPr>
        <p:spPr>
          <a:xfrm>
            <a:off x="1491550" y="3103250"/>
            <a:ext cx="2506200" cy="106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5"/>
          <p:cNvSpPr txBox="1">
            <a:spLocks noGrp="1"/>
          </p:cNvSpPr>
          <p:nvPr>
            <p:ph type="subTitle" idx="4"/>
          </p:nvPr>
        </p:nvSpPr>
        <p:spPr>
          <a:xfrm>
            <a:off x="5146325" y="3103250"/>
            <a:ext cx="2506200" cy="106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 name="Google Shape;227;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8" name="Google Shape;228;p5"/>
          <p:cNvSpPr/>
          <p:nvPr/>
        </p:nvSpPr>
        <p:spPr>
          <a:xfrm rot="5400000" flipH="1">
            <a:off x="28779" y="-95200"/>
            <a:ext cx="1126700" cy="1184275"/>
          </a:xfrm>
          <a:custGeom>
            <a:avLst/>
            <a:gdLst/>
            <a:ahLst/>
            <a:cxnLst/>
            <a:rect l="l" t="t" r="r" b="b"/>
            <a:pathLst>
              <a:path w="45068" h="47371" extrusionOk="0">
                <a:moveTo>
                  <a:pt x="32801" y="1"/>
                </a:moveTo>
                <a:cubicBezTo>
                  <a:pt x="29751" y="1"/>
                  <a:pt x="26654" y="578"/>
                  <a:pt x="24231" y="1346"/>
                </a:cubicBezTo>
                <a:cubicBezTo>
                  <a:pt x="20612" y="2494"/>
                  <a:pt x="17038" y="4666"/>
                  <a:pt x="15448" y="8187"/>
                </a:cubicBezTo>
                <a:cubicBezTo>
                  <a:pt x="13607" y="12275"/>
                  <a:pt x="14829" y="17132"/>
                  <a:pt x="13775" y="21501"/>
                </a:cubicBezTo>
                <a:cubicBezTo>
                  <a:pt x="11682" y="30153"/>
                  <a:pt x="1276" y="35028"/>
                  <a:pt x="151" y="43867"/>
                </a:cubicBezTo>
                <a:cubicBezTo>
                  <a:pt x="0" y="45037"/>
                  <a:pt x="34" y="46249"/>
                  <a:pt x="383" y="47370"/>
                </a:cubicBezTo>
                <a:lnTo>
                  <a:pt x="42934" y="47370"/>
                </a:lnTo>
                <a:cubicBezTo>
                  <a:pt x="43676" y="46875"/>
                  <a:pt x="44389" y="46346"/>
                  <a:pt x="45068" y="45776"/>
                </a:cubicBezTo>
                <a:lnTo>
                  <a:pt x="45068" y="6541"/>
                </a:lnTo>
                <a:cubicBezTo>
                  <a:pt x="44265" y="5419"/>
                  <a:pt x="43418" y="4358"/>
                  <a:pt x="42532" y="3383"/>
                </a:cubicBezTo>
                <a:cubicBezTo>
                  <a:pt x="40260" y="885"/>
                  <a:pt x="36566" y="1"/>
                  <a:pt x="32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rot="-5400000" flipH="1">
            <a:off x="8161495" y="4146175"/>
            <a:ext cx="820380" cy="1174336"/>
          </a:xfrm>
          <a:custGeom>
            <a:avLst/>
            <a:gdLst/>
            <a:ahLst/>
            <a:cxnLst/>
            <a:rect l="l" t="t" r="r" b="b"/>
            <a:pathLst>
              <a:path w="27599" h="39510" extrusionOk="0">
                <a:moveTo>
                  <a:pt x="22719" y="0"/>
                </a:moveTo>
                <a:cubicBezTo>
                  <a:pt x="21186" y="0"/>
                  <a:pt x="19652" y="162"/>
                  <a:pt x="18144" y="522"/>
                </a:cubicBezTo>
                <a:cubicBezTo>
                  <a:pt x="11352" y="2135"/>
                  <a:pt x="5971" y="7568"/>
                  <a:pt x="2779" y="13775"/>
                </a:cubicBezTo>
                <a:cubicBezTo>
                  <a:pt x="1426" y="16411"/>
                  <a:pt x="390" y="19262"/>
                  <a:pt x="210" y="22221"/>
                </a:cubicBezTo>
                <a:cubicBezTo>
                  <a:pt x="1" y="25675"/>
                  <a:pt x="960" y="29095"/>
                  <a:pt x="2209" y="32320"/>
                </a:cubicBezTo>
                <a:cubicBezTo>
                  <a:pt x="3188" y="34840"/>
                  <a:pt x="4373" y="37327"/>
                  <a:pt x="5952" y="39510"/>
                </a:cubicBezTo>
                <a:lnTo>
                  <a:pt x="27598" y="39510"/>
                </a:lnTo>
                <a:lnTo>
                  <a:pt x="27598" y="503"/>
                </a:lnTo>
                <a:cubicBezTo>
                  <a:pt x="25982" y="181"/>
                  <a:pt x="24347" y="0"/>
                  <a:pt x="22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1"/>
        <p:cNvGrpSpPr/>
        <p:nvPr/>
      </p:nvGrpSpPr>
      <p:grpSpPr>
        <a:xfrm>
          <a:off x="0" y="0"/>
          <a:ext cx="0" cy="0"/>
          <a:chOff x="0" y="0"/>
          <a:chExt cx="0" cy="0"/>
        </a:xfrm>
      </p:grpSpPr>
      <p:grpSp>
        <p:nvGrpSpPr>
          <p:cNvPr id="392" name="Google Shape;392;p9"/>
          <p:cNvGrpSpPr/>
          <p:nvPr/>
        </p:nvGrpSpPr>
        <p:grpSpPr>
          <a:xfrm>
            <a:off x="-23850" y="4"/>
            <a:ext cx="9191700" cy="5165700"/>
            <a:chOff x="-23850" y="4"/>
            <a:chExt cx="9191700" cy="5165700"/>
          </a:xfrm>
        </p:grpSpPr>
        <p:grpSp>
          <p:nvGrpSpPr>
            <p:cNvPr id="393" name="Google Shape;393;p9"/>
            <p:cNvGrpSpPr/>
            <p:nvPr/>
          </p:nvGrpSpPr>
          <p:grpSpPr>
            <a:xfrm>
              <a:off x="-23850" y="4"/>
              <a:ext cx="9191700" cy="5165700"/>
              <a:chOff x="-23850" y="4"/>
              <a:chExt cx="9191700" cy="5165700"/>
            </a:xfrm>
          </p:grpSpPr>
          <p:grpSp>
            <p:nvGrpSpPr>
              <p:cNvPr id="394" name="Google Shape;394;p9"/>
              <p:cNvGrpSpPr/>
              <p:nvPr/>
            </p:nvGrpSpPr>
            <p:grpSpPr>
              <a:xfrm>
                <a:off x="-23850" y="240563"/>
                <a:ext cx="9191700" cy="4662375"/>
                <a:chOff x="-23850" y="240563"/>
                <a:chExt cx="9191700" cy="4662375"/>
              </a:xfrm>
            </p:grpSpPr>
            <p:cxnSp>
              <p:nvCxnSpPr>
                <p:cNvPr id="395" name="Google Shape;395;p9"/>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396" name="Google Shape;396;p9"/>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397" name="Google Shape;397;p9"/>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398" name="Google Shape;398;p9"/>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399" name="Google Shape;399;p9"/>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00" name="Google Shape;400;p9"/>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01" name="Google Shape;401;p9"/>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02" name="Google Shape;402;p9"/>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03" name="Google Shape;403;p9"/>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04" name="Google Shape;404;p9"/>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05" name="Google Shape;405;p9"/>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06" name="Google Shape;406;p9"/>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07" name="Google Shape;407;p9"/>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08" name="Google Shape;408;p9"/>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09" name="Google Shape;409;p9"/>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410" name="Google Shape;410;p9"/>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411" name="Google Shape;411;p9"/>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12" name="Google Shape;412;p9"/>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13" name="Google Shape;413;p9"/>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14" name="Google Shape;414;p9"/>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15" name="Google Shape;415;p9"/>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16" name="Google Shape;416;p9"/>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17" name="Google Shape;417;p9"/>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18" name="Google Shape;418;p9"/>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19" name="Google Shape;419;p9"/>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0" name="Google Shape;420;p9"/>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1" name="Google Shape;421;p9"/>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2" name="Google Shape;422;p9"/>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3" name="Google Shape;423;p9"/>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4" name="Google Shape;424;p9"/>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5" name="Google Shape;425;p9"/>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6" name="Google Shape;426;p9"/>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7" name="Google Shape;427;p9"/>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8" name="Google Shape;428;p9"/>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29" name="Google Shape;429;p9"/>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30" name="Google Shape;430;p9"/>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31" name="Google Shape;431;p9"/>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32" name="Google Shape;432;p9"/>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33" name="Google Shape;433;p9"/>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34" name="Google Shape;434;p9"/>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35" name="Google Shape;435;p9"/>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36" name="Google Shape;436;p9"/>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37" name="Google Shape;437;p9"/>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438" name="Google Shape;438;p9"/>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439" name="Google Shape;439;p9"/>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440" name="Google Shape;440;p9"/>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sp>
        <p:nvSpPr>
          <p:cNvPr id="441" name="Google Shape;441;p9"/>
          <p:cNvSpPr txBox="1">
            <a:spLocks noGrp="1"/>
          </p:cNvSpPr>
          <p:nvPr>
            <p:ph type="subTitle" idx="1"/>
          </p:nvPr>
        </p:nvSpPr>
        <p:spPr>
          <a:xfrm>
            <a:off x="2241450" y="2571750"/>
            <a:ext cx="4661100" cy="148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2" name="Google Shape;442;p9"/>
          <p:cNvSpPr txBox="1">
            <a:spLocks noGrp="1"/>
          </p:cNvSpPr>
          <p:nvPr>
            <p:ph type="title"/>
          </p:nvPr>
        </p:nvSpPr>
        <p:spPr>
          <a:xfrm>
            <a:off x="2965200" y="1635950"/>
            <a:ext cx="3213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4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43" name="Google Shape;443;p9"/>
          <p:cNvGrpSpPr/>
          <p:nvPr/>
        </p:nvGrpSpPr>
        <p:grpSpPr>
          <a:xfrm>
            <a:off x="-59200" y="-37000"/>
            <a:ext cx="9203176" cy="5177168"/>
            <a:chOff x="-59200" y="-37000"/>
            <a:chExt cx="9203176" cy="5177168"/>
          </a:xfrm>
        </p:grpSpPr>
        <p:sp>
          <p:nvSpPr>
            <p:cNvPr id="444" name="Google Shape;444;p9"/>
            <p:cNvSpPr/>
            <p:nvPr/>
          </p:nvSpPr>
          <p:spPr>
            <a:xfrm>
              <a:off x="-59200" y="-37000"/>
              <a:ext cx="2301663" cy="2040211"/>
            </a:xfrm>
            <a:custGeom>
              <a:avLst/>
              <a:gdLst/>
              <a:ahLst/>
              <a:cxnLst/>
              <a:rect l="l" t="t" r="r" b="b"/>
              <a:pathLst>
                <a:path w="42758" h="37901" extrusionOk="0">
                  <a:moveTo>
                    <a:pt x="1332" y="0"/>
                  </a:moveTo>
                  <a:cubicBezTo>
                    <a:pt x="867" y="547"/>
                    <a:pt x="420" y="1114"/>
                    <a:pt x="1" y="1695"/>
                  </a:cubicBezTo>
                  <a:lnTo>
                    <a:pt x="1" y="37101"/>
                  </a:lnTo>
                  <a:cubicBezTo>
                    <a:pt x="1339" y="37686"/>
                    <a:pt x="2914" y="37900"/>
                    <a:pt x="4557" y="37900"/>
                  </a:cubicBezTo>
                  <a:cubicBezTo>
                    <a:pt x="7865" y="37900"/>
                    <a:pt x="11450" y="37033"/>
                    <a:pt x="14000" y="36547"/>
                  </a:cubicBezTo>
                  <a:cubicBezTo>
                    <a:pt x="18692" y="35650"/>
                    <a:pt x="23349" y="34390"/>
                    <a:pt x="27629" y="32237"/>
                  </a:cubicBezTo>
                  <a:cubicBezTo>
                    <a:pt x="33565" y="29252"/>
                    <a:pt x="38790" y="24332"/>
                    <a:pt x="40815" y="18028"/>
                  </a:cubicBezTo>
                  <a:cubicBezTo>
                    <a:pt x="42757" y="11971"/>
                    <a:pt x="41306" y="5157"/>
                    <a:pt x="37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7355425" y="2738275"/>
              <a:ext cx="1788551" cy="2401893"/>
            </a:xfrm>
            <a:custGeom>
              <a:avLst/>
              <a:gdLst/>
              <a:ahLst/>
              <a:cxnLst/>
              <a:rect l="l" t="t" r="r" b="b"/>
              <a:pathLst>
                <a:path w="33911" h="45540" extrusionOk="0">
                  <a:moveTo>
                    <a:pt x="23530" y="0"/>
                  </a:moveTo>
                  <a:cubicBezTo>
                    <a:pt x="22904" y="0"/>
                    <a:pt x="22281" y="23"/>
                    <a:pt x="21654" y="63"/>
                  </a:cubicBezTo>
                  <a:cubicBezTo>
                    <a:pt x="12646" y="701"/>
                    <a:pt x="3788" y="6791"/>
                    <a:pt x="1595" y="15553"/>
                  </a:cubicBezTo>
                  <a:cubicBezTo>
                    <a:pt x="1" y="21909"/>
                    <a:pt x="1924" y="28543"/>
                    <a:pt x="2532" y="35069"/>
                  </a:cubicBezTo>
                  <a:cubicBezTo>
                    <a:pt x="2824" y="38212"/>
                    <a:pt x="2820" y="41444"/>
                    <a:pt x="3954" y="44388"/>
                  </a:cubicBezTo>
                  <a:cubicBezTo>
                    <a:pt x="4107" y="44782"/>
                    <a:pt x="4276" y="45168"/>
                    <a:pt x="4467" y="45539"/>
                  </a:cubicBezTo>
                  <a:lnTo>
                    <a:pt x="33910" y="45539"/>
                  </a:lnTo>
                  <a:lnTo>
                    <a:pt x="33910" y="1894"/>
                  </a:lnTo>
                  <a:cubicBezTo>
                    <a:pt x="30565" y="690"/>
                    <a:pt x="27055" y="0"/>
                    <a:pt x="23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06"/>
        <p:cNvGrpSpPr/>
        <p:nvPr/>
      </p:nvGrpSpPr>
      <p:grpSpPr>
        <a:xfrm>
          <a:off x="0" y="0"/>
          <a:ext cx="0" cy="0"/>
          <a:chOff x="0" y="0"/>
          <a:chExt cx="0" cy="0"/>
        </a:xfrm>
      </p:grpSpPr>
      <p:grpSp>
        <p:nvGrpSpPr>
          <p:cNvPr id="507" name="Google Shape;507;p13"/>
          <p:cNvGrpSpPr/>
          <p:nvPr/>
        </p:nvGrpSpPr>
        <p:grpSpPr>
          <a:xfrm>
            <a:off x="-23850" y="4"/>
            <a:ext cx="9191700" cy="5165700"/>
            <a:chOff x="-23850" y="4"/>
            <a:chExt cx="9191700" cy="5165700"/>
          </a:xfrm>
        </p:grpSpPr>
        <p:grpSp>
          <p:nvGrpSpPr>
            <p:cNvPr id="508" name="Google Shape;508;p13"/>
            <p:cNvGrpSpPr/>
            <p:nvPr/>
          </p:nvGrpSpPr>
          <p:grpSpPr>
            <a:xfrm>
              <a:off x="-23850" y="4"/>
              <a:ext cx="9191700" cy="5165700"/>
              <a:chOff x="-23850" y="4"/>
              <a:chExt cx="9191700" cy="5165700"/>
            </a:xfrm>
          </p:grpSpPr>
          <p:grpSp>
            <p:nvGrpSpPr>
              <p:cNvPr id="509" name="Google Shape;509;p13"/>
              <p:cNvGrpSpPr/>
              <p:nvPr/>
            </p:nvGrpSpPr>
            <p:grpSpPr>
              <a:xfrm>
                <a:off x="-23850" y="240563"/>
                <a:ext cx="9191700" cy="4662375"/>
                <a:chOff x="-23850" y="240563"/>
                <a:chExt cx="9191700" cy="4662375"/>
              </a:xfrm>
            </p:grpSpPr>
            <p:cxnSp>
              <p:nvCxnSpPr>
                <p:cNvPr id="510" name="Google Shape;510;p13"/>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11" name="Google Shape;511;p13"/>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12" name="Google Shape;512;p13"/>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13" name="Google Shape;513;p13"/>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14" name="Google Shape;514;p13"/>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15" name="Google Shape;515;p13"/>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16" name="Google Shape;516;p13"/>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17" name="Google Shape;517;p13"/>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18" name="Google Shape;518;p13"/>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19" name="Google Shape;519;p13"/>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20" name="Google Shape;520;p13"/>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21" name="Google Shape;521;p13"/>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22" name="Google Shape;522;p13"/>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23" name="Google Shape;523;p13"/>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24" name="Google Shape;524;p13"/>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525" name="Google Shape;525;p13"/>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526" name="Google Shape;526;p13"/>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27" name="Google Shape;527;p13"/>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28" name="Google Shape;528;p13"/>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29" name="Google Shape;529;p13"/>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0" name="Google Shape;530;p13"/>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1" name="Google Shape;531;p13"/>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2" name="Google Shape;532;p13"/>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3" name="Google Shape;533;p13"/>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4" name="Google Shape;534;p13"/>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5" name="Google Shape;535;p13"/>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6" name="Google Shape;536;p13"/>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7" name="Google Shape;537;p13"/>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8" name="Google Shape;538;p13"/>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39" name="Google Shape;539;p13"/>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0" name="Google Shape;540;p13"/>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1" name="Google Shape;541;p13"/>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2" name="Google Shape;542;p13"/>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3" name="Google Shape;543;p13"/>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4" name="Google Shape;544;p13"/>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5" name="Google Shape;545;p13"/>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6" name="Google Shape;546;p13"/>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7" name="Google Shape;547;p13"/>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8" name="Google Shape;548;p13"/>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49" name="Google Shape;549;p13"/>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50" name="Google Shape;550;p13"/>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51" name="Google Shape;551;p13"/>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52" name="Google Shape;552;p13"/>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553" name="Google Shape;553;p13"/>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554" name="Google Shape;554;p13"/>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3"/>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sp>
        <p:nvSpPr>
          <p:cNvPr id="556" name="Google Shape;556;p13"/>
          <p:cNvSpPr txBox="1">
            <a:spLocks noGrp="1"/>
          </p:cNvSpPr>
          <p:nvPr>
            <p:ph type="title"/>
          </p:nvPr>
        </p:nvSpPr>
        <p:spPr>
          <a:xfrm>
            <a:off x="1931438" y="1367625"/>
            <a:ext cx="1863000" cy="903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7" name="Google Shape;557;p13"/>
          <p:cNvSpPr txBox="1">
            <a:spLocks noGrp="1"/>
          </p:cNvSpPr>
          <p:nvPr>
            <p:ph type="title" idx="2" hasCustomPrompt="1"/>
          </p:nvPr>
        </p:nvSpPr>
        <p:spPr>
          <a:xfrm>
            <a:off x="812713" y="1514750"/>
            <a:ext cx="9159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8" name="Google Shape;558;p13"/>
          <p:cNvSpPr txBox="1">
            <a:spLocks noGrp="1"/>
          </p:cNvSpPr>
          <p:nvPr>
            <p:ph type="subTitle" idx="1"/>
          </p:nvPr>
        </p:nvSpPr>
        <p:spPr>
          <a:xfrm>
            <a:off x="1931438" y="2119300"/>
            <a:ext cx="2256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9" name="Google Shape;559;p13"/>
          <p:cNvSpPr txBox="1">
            <a:spLocks noGrp="1"/>
          </p:cNvSpPr>
          <p:nvPr>
            <p:ph type="title" idx="3"/>
          </p:nvPr>
        </p:nvSpPr>
        <p:spPr>
          <a:xfrm>
            <a:off x="6110063" y="1367625"/>
            <a:ext cx="1863000" cy="903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0" name="Google Shape;560;p13"/>
          <p:cNvSpPr txBox="1">
            <a:spLocks noGrp="1"/>
          </p:cNvSpPr>
          <p:nvPr>
            <p:ph type="title" idx="4" hasCustomPrompt="1"/>
          </p:nvPr>
        </p:nvSpPr>
        <p:spPr>
          <a:xfrm>
            <a:off x="4991341" y="1514750"/>
            <a:ext cx="9159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1" name="Google Shape;561;p13"/>
          <p:cNvSpPr txBox="1">
            <a:spLocks noGrp="1"/>
          </p:cNvSpPr>
          <p:nvPr>
            <p:ph type="subTitle" idx="5"/>
          </p:nvPr>
        </p:nvSpPr>
        <p:spPr>
          <a:xfrm>
            <a:off x="6110063" y="2119300"/>
            <a:ext cx="2256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6"/>
          </p:nvPr>
        </p:nvSpPr>
        <p:spPr>
          <a:xfrm>
            <a:off x="1931438" y="3156875"/>
            <a:ext cx="1863000" cy="903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3" name="Google Shape;563;p13"/>
          <p:cNvSpPr txBox="1">
            <a:spLocks noGrp="1"/>
          </p:cNvSpPr>
          <p:nvPr>
            <p:ph type="title" idx="7" hasCustomPrompt="1"/>
          </p:nvPr>
        </p:nvSpPr>
        <p:spPr>
          <a:xfrm>
            <a:off x="812713" y="3336013"/>
            <a:ext cx="9159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4" name="Google Shape;564;p13"/>
          <p:cNvSpPr txBox="1">
            <a:spLocks noGrp="1"/>
          </p:cNvSpPr>
          <p:nvPr>
            <p:ph type="subTitle" idx="8"/>
          </p:nvPr>
        </p:nvSpPr>
        <p:spPr>
          <a:xfrm>
            <a:off x="1931438" y="3908700"/>
            <a:ext cx="2256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5" name="Google Shape;565;p13"/>
          <p:cNvSpPr txBox="1">
            <a:spLocks noGrp="1"/>
          </p:cNvSpPr>
          <p:nvPr>
            <p:ph type="title" idx="9"/>
          </p:nvPr>
        </p:nvSpPr>
        <p:spPr>
          <a:xfrm>
            <a:off x="6110063" y="3156875"/>
            <a:ext cx="1863000" cy="903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6" name="Google Shape;566;p13"/>
          <p:cNvSpPr txBox="1">
            <a:spLocks noGrp="1"/>
          </p:cNvSpPr>
          <p:nvPr>
            <p:ph type="title" idx="13" hasCustomPrompt="1"/>
          </p:nvPr>
        </p:nvSpPr>
        <p:spPr>
          <a:xfrm>
            <a:off x="4991341" y="3336013"/>
            <a:ext cx="9159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7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7" name="Google Shape;567;p13"/>
          <p:cNvSpPr txBox="1">
            <a:spLocks noGrp="1"/>
          </p:cNvSpPr>
          <p:nvPr>
            <p:ph type="subTitle" idx="14"/>
          </p:nvPr>
        </p:nvSpPr>
        <p:spPr>
          <a:xfrm>
            <a:off x="6110063" y="3908700"/>
            <a:ext cx="2256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8" name="Google Shape;568;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9" name="Google Shape;569;p13"/>
          <p:cNvSpPr/>
          <p:nvPr/>
        </p:nvSpPr>
        <p:spPr>
          <a:xfrm rot="-5400000">
            <a:off x="8003366" y="-90650"/>
            <a:ext cx="1126700" cy="1184275"/>
          </a:xfrm>
          <a:custGeom>
            <a:avLst/>
            <a:gdLst/>
            <a:ahLst/>
            <a:cxnLst/>
            <a:rect l="l" t="t" r="r" b="b"/>
            <a:pathLst>
              <a:path w="45068" h="47371" extrusionOk="0">
                <a:moveTo>
                  <a:pt x="32801" y="1"/>
                </a:moveTo>
                <a:cubicBezTo>
                  <a:pt x="29751" y="1"/>
                  <a:pt x="26654" y="578"/>
                  <a:pt x="24231" y="1346"/>
                </a:cubicBezTo>
                <a:cubicBezTo>
                  <a:pt x="20612" y="2494"/>
                  <a:pt x="17038" y="4666"/>
                  <a:pt x="15448" y="8187"/>
                </a:cubicBezTo>
                <a:cubicBezTo>
                  <a:pt x="13607" y="12275"/>
                  <a:pt x="14829" y="17132"/>
                  <a:pt x="13775" y="21501"/>
                </a:cubicBezTo>
                <a:cubicBezTo>
                  <a:pt x="11682" y="30153"/>
                  <a:pt x="1276" y="35028"/>
                  <a:pt x="151" y="43867"/>
                </a:cubicBezTo>
                <a:cubicBezTo>
                  <a:pt x="0" y="45037"/>
                  <a:pt x="34" y="46249"/>
                  <a:pt x="383" y="47370"/>
                </a:cubicBezTo>
                <a:lnTo>
                  <a:pt x="42934" y="47370"/>
                </a:lnTo>
                <a:cubicBezTo>
                  <a:pt x="43676" y="46875"/>
                  <a:pt x="44389" y="46346"/>
                  <a:pt x="45068" y="45776"/>
                </a:cubicBezTo>
                <a:lnTo>
                  <a:pt x="45068" y="6541"/>
                </a:lnTo>
                <a:cubicBezTo>
                  <a:pt x="44265" y="5419"/>
                  <a:pt x="43418" y="4358"/>
                  <a:pt x="42532" y="3383"/>
                </a:cubicBezTo>
                <a:cubicBezTo>
                  <a:pt x="40260" y="885"/>
                  <a:pt x="36566" y="1"/>
                  <a:pt x="32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rot="5400000">
            <a:off x="177019" y="4146175"/>
            <a:ext cx="820380" cy="1174336"/>
          </a:xfrm>
          <a:custGeom>
            <a:avLst/>
            <a:gdLst/>
            <a:ahLst/>
            <a:cxnLst/>
            <a:rect l="l" t="t" r="r" b="b"/>
            <a:pathLst>
              <a:path w="27599" h="39510" extrusionOk="0">
                <a:moveTo>
                  <a:pt x="22719" y="0"/>
                </a:moveTo>
                <a:cubicBezTo>
                  <a:pt x="21186" y="0"/>
                  <a:pt x="19652" y="162"/>
                  <a:pt x="18144" y="522"/>
                </a:cubicBezTo>
                <a:cubicBezTo>
                  <a:pt x="11352" y="2135"/>
                  <a:pt x="5971" y="7568"/>
                  <a:pt x="2779" y="13775"/>
                </a:cubicBezTo>
                <a:cubicBezTo>
                  <a:pt x="1426" y="16411"/>
                  <a:pt x="390" y="19262"/>
                  <a:pt x="210" y="22221"/>
                </a:cubicBezTo>
                <a:cubicBezTo>
                  <a:pt x="1" y="25675"/>
                  <a:pt x="960" y="29095"/>
                  <a:pt x="2209" y="32320"/>
                </a:cubicBezTo>
                <a:cubicBezTo>
                  <a:pt x="3188" y="34840"/>
                  <a:pt x="4373" y="37327"/>
                  <a:pt x="5952" y="39510"/>
                </a:cubicBezTo>
                <a:lnTo>
                  <a:pt x="27598" y="39510"/>
                </a:lnTo>
                <a:lnTo>
                  <a:pt x="27598" y="503"/>
                </a:lnTo>
                <a:cubicBezTo>
                  <a:pt x="25982" y="181"/>
                  <a:pt x="24347" y="0"/>
                  <a:pt x="22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24"/>
        <p:cNvGrpSpPr/>
        <p:nvPr/>
      </p:nvGrpSpPr>
      <p:grpSpPr>
        <a:xfrm>
          <a:off x="0" y="0"/>
          <a:ext cx="0" cy="0"/>
          <a:chOff x="0" y="0"/>
          <a:chExt cx="0" cy="0"/>
        </a:xfrm>
      </p:grpSpPr>
      <p:grpSp>
        <p:nvGrpSpPr>
          <p:cNvPr id="625" name="Google Shape;625;p15"/>
          <p:cNvGrpSpPr/>
          <p:nvPr/>
        </p:nvGrpSpPr>
        <p:grpSpPr>
          <a:xfrm>
            <a:off x="-23850" y="4"/>
            <a:ext cx="9191700" cy="5165700"/>
            <a:chOff x="-23850" y="4"/>
            <a:chExt cx="9191700" cy="5165700"/>
          </a:xfrm>
        </p:grpSpPr>
        <p:grpSp>
          <p:nvGrpSpPr>
            <p:cNvPr id="626" name="Google Shape;626;p15"/>
            <p:cNvGrpSpPr/>
            <p:nvPr/>
          </p:nvGrpSpPr>
          <p:grpSpPr>
            <a:xfrm>
              <a:off x="-23850" y="4"/>
              <a:ext cx="9191700" cy="5165700"/>
              <a:chOff x="-23850" y="4"/>
              <a:chExt cx="9191700" cy="5165700"/>
            </a:xfrm>
          </p:grpSpPr>
          <p:grpSp>
            <p:nvGrpSpPr>
              <p:cNvPr id="627" name="Google Shape;627;p15"/>
              <p:cNvGrpSpPr/>
              <p:nvPr/>
            </p:nvGrpSpPr>
            <p:grpSpPr>
              <a:xfrm>
                <a:off x="-23850" y="240563"/>
                <a:ext cx="9191700" cy="4662375"/>
                <a:chOff x="-23850" y="240563"/>
                <a:chExt cx="9191700" cy="4662375"/>
              </a:xfrm>
            </p:grpSpPr>
            <p:cxnSp>
              <p:nvCxnSpPr>
                <p:cNvPr id="628" name="Google Shape;628;p15"/>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29" name="Google Shape;629;p15"/>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30" name="Google Shape;630;p15"/>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31" name="Google Shape;631;p15"/>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32" name="Google Shape;632;p15"/>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33" name="Google Shape;633;p15"/>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34" name="Google Shape;634;p15"/>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35" name="Google Shape;635;p15"/>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36" name="Google Shape;636;p15"/>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37" name="Google Shape;637;p15"/>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38" name="Google Shape;638;p15"/>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39" name="Google Shape;639;p15"/>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40" name="Google Shape;640;p15"/>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41" name="Google Shape;641;p15"/>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42" name="Google Shape;642;p15"/>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43" name="Google Shape;643;p15"/>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644" name="Google Shape;644;p15"/>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45" name="Google Shape;645;p15"/>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46" name="Google Shape;646;p15"/>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47" name="Google Shape;647;p15"/>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48" name="Google Shape;648;p15"/>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49" name="Google Shape;649;p15"/>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50" name="Google Shape;650;p15"/>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51" name="Google Shape;651;p15"/>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52" name="Google Shape;652;p15"/>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53" name="Google Shape;653;p15"/>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54" name="Google Shape;654;p15"/>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55" name="Google Shape;655;p15"/>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56" name="Google Shape;656;p15"/>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57" name="Google Shape;657;p15"/>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58" name="Google Shape;658;p15"/>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59" name="Google Shape;659;p15"/>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60" name="Google Shape;660;p15"/>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61" name="Google Shape;661;p15"/>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62" name="Google Shape;662;p15"/>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63" name="Google Shape;663;p15"/>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64" name="Google Shape;664;p15"/>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65" name="Google Shape;665;p15"/>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66" name="Google Shape;666;p15"/>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67" name="Google Shape;667;p15"/>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68" name="Google Shape;668;p15"/>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69" name="Google Shape;669;p15"/>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70" name="Google Shape;670;p15"/>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671" name="Google Shape;671;p15"/>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672" name="Google Shape;672;p15"/>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15"/>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sp>
        <p:nvSpPr>
          <p:cNvPr id="674" name="Google Shape;674;p15"/>
          <p:cNvSpPr txBox="1">
            <a:spLocks noGrp="1"/>
          </p:cNvSpPr>
          <p:nvPr>
            <p:ph type="title"/>
          </p:nvPr>
        </p:nvSpPr>
        <p:spPr>
          <a:xfrm>
            <a:off x="3078075" y="3920775"/>
            <a:ext cx="2987700" cy="26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Char char="-"/>
              <a:defRPr sz="2300">
                <a:solidFill>
                  <a:schemeClr val="lt2"/>
                </a:solidFill>
              </a:defRPr>
            </a:lvl1pPr>
            <a:lvl2pPr lvl="1" algn="ctr" rtl="0">
              <a:spcBef>
                <a:spcPts val="0"/>
              </a:spcBef>
              <a:spcAft>
                <a:spcPts val="0"/>
              </a:spcAft>
              <a:buSzPts val="3000"/>
              <a:buChar char="-"/>
              <a:defRPr sz="3000"/>
            </a:lvl2pPr>
            <a:lvl3pPr lvl="2" algn="ctr" rtl="0">
              <a:spcBef>
                <a:spcPts val="0"/>
              </a:spcBef>
              <a:spcAft>
                <a:spcPts val="0"/>
              </a:spcAft>
              <a:buSzPts val="3000"/>
              <a:buChar char="-"/>
              <a:defRPr sz="3000"/>
            </a:lvl3pPr>
            <a:lvl4pPr lvl="3" algn="ctr" rtl="0">
              <a:spcBef>
                <a:spcPts val="0"/>
              </a:spcBef>
              <a:spcAft>
                <a:spcPts val="0"/>
              </a:spcAft>
              <a:buSzPts val="3000"/>
              <a:buChar char="-"/>
              <a:defRPr sz="3000"/>
            </a:lvl4pPr>
            <a:lvl5pPr lvl="4" algn="ctr" rtl="0">
              <a:spcBef>
                <a:spcPts val="0"/>
              </a:spcBef>
              <a:spcAft>
                <a:spcPts val="0"/>
              </a:spcAft>
              <a:buSzPts val="3000"/>
              <a:buChar char="-"/>
              <a:defRPr sz="3000"/>
            </a:lvl5pPr>
            <a:lvl6pPr lvl="5" algn="ctr" rtl="0">
              <a:spcBef>
                <a:spcPts val="0"/>
              </a:spcBef>
              <a:spcAft>
                <a:spcPts val="0"/>
              </a:spcAft>
              <a:buSzPts val="3000"/>
              <a:buChar char="-"/>
              <a:defRPr sz="3000"/>
            </a:lvl6pPr>
            <a:lvl7pPr lvl="6" algn="ctr" rtl="0">
              <a:spcBef>
                <a:spcPts val="0"/>
              </a:spcBef>
              <a:spcAft>
                <a:spcPts val="0"/>
              </a:spcAft>
              <a:buSzPts val="3000"/>
              <a:buChar char="-"/>
              <a:defRPr sz="3000"/>
            </a:lvl7pPr>
            <a:lvl8pPr lvl="7" algn="ctr" rtl="0">
              <a:spcBef>
                <a:spcPts val="0"/>
              </a:spcBef>
              <a:spcAft>
                <a:spcPts val="0"/>
              </a:spcAft>
              <a:buSzPts val="3000"/>
              <a:buChar char="-"/>
              <a:defRPr sz="3000"/>
            </a:lvl8pPr>
            <a:lvl9pPr lvl="8" algn="ctr" rtl="0">
              <a:spcBef>
                <a:spcPts val="0"/>
              </a:spcBef>
              <a:spcAft>
                <a:spcPts val="0"/>
              </a:spcAft>
              <a:buSzPts val="3000"/>
              <a:buChar char="-"/>
              <a:defRPr sz="3000"/>
            </a:lvl9pPr>
          </a:lstStyle>
          <a:p>
            <a:endParaRPr/>
          </a:p>
        </p:txBody>
      </p:sp>
      <p:sp>
        <p:nvSpPr>
          <p:cNvPr id="675" name="Google Shape;675;p15"/>
          <p:cNvSpPr txBox="1">
            <a:spLocks noGrp="1"/>
          </p:cNvSpPr>
          <p:nvPr>
            <p:ph type="subTitle" idx="1"/>
          </p:nvPr>
        </p:nvSpPr>
        <p:spPr>
          <a:xfrm>
            <a:off x="1458150" y="1955150"/>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676" name="Google Shape;676;p15"/>
          <p:cNvGrpSpPr/>
          <p:nvPr/>
        </p:nvGrpSpPr>
        <p:grpSpPr>
          <a:xfrm>
            <a:off x="-59200" y="-37000"/>
            <a:ext cx="9203176" cy="5177168"/>
            <a:chOff x="-59200" y="-37000"/>
            <a:chExt cx="9203176" cy="5177168"/>
          </a:xfrm>
        </p:grpSpPr>
        <p:sp>
          <p:nvSpPr>
            <p:cNvPr id="677" name="Google Shape;677;p15"/>
            <p:cNvSpPr/>
            <p:nvPr/>
          </p:nvSpPr>
          <p:spPr>
            <a:xfrm>
              <a:off x="-59200" y="-37000"/>
              <a:ext cx="2301663" cy="2040211"/>
            </a:xfrm>
            <a:custGeom>
              <a:avLst/>
              <a:gdLst/>
              <a:ahLst/>
              <a:cxnLst/>
              <a:rect l="l" t="t" r="r" b="b"/>
              <a:pathLst>
                <a:path w="42758" h="37901" extrusionOk="0">
                  <a:moveTo>
                    <a:pt x="1332" y="0"/>
                  </a:moveTo>
                  <a:cubicBezTo>
                    <a:pt x="867" y="547"/>
                    <a:pt x="420" y="1114"/>
                    <a:pt x="1" y="1695"/>
                  </a:cubicBezTo>
                  <a:lnTo>
                    <a:pt x="1" y="37101"/>
                  </a:lnTo>
                  <a:cubicBezTo>
                    <a:pt x="1339" y="37686"/>
                    <a:pt x="2914" y="37900"/>
                    <a:pt x="4557" y="37900"/>
                  </a:cubicBezTo>
                  <a:cubicBezTo>
                    <a:pt x="7865" y="37900"/>
                    <a:pt x="11450" y="37033"/>
                    <a:pt x="14000" y="36547"/>
                  </a:cubicBezTo>
                  <a:cubicBezTo>
                    <a:pt x="18692" y="35650"/>
                    <a:pt x="23349" y="34390"/>
                    <a:pt x="27629" y="32237"/>
                  </a:cubicBezTo>
                  <a:cubicBezTo>
                    <a:pt x="33565" y="29252"/>
                    <a:pt x="38790" y="24332"/>
                    <a:pt x="40815" y="18028"/>
                  </a:cubicBezTo>
                  <a:cubicBezTo>
                    <a:pt x="42757" y="11971"/>
                    <a:pt x="41306" y="5157"/>
                    <a:pt x="37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7355425" y="2738275"/>
              <a:ext cx="1788551" cy="2401893"/>
            </a:xfrm>
            <a:custGeom>
              <a:avLst/>
              <a:gdLst/>
              <a:ahLst/>
              <a:cxnLst/>
              <a:rect l="l" t="t" r="r" b="b"/>
              <a:pathLst>
                <a:path w="33911" h="45540" extrusionOk="0">
                  <a:moveTo>
                    <a:pt x="23530" y="0"/>
                  </a:moveTo>
                  <a:cubicBezTo>
                    <a:pt x="22904" y="0"/>
                    <a:pt x="22281" y="23"/>
                    <a:pt x="21654" y="63"/>
                  </a:cubicBezTo>
                  <a:cubicBezTo>
                    <a:pt x="12646" y="701"/>
                    <a:pt x="3788" y="6791"/>
                    <a:pt x="1595" y="15553"/>
                  </a:cubicBezTo>
                  <a:cubicBezTo>
                    <a:pt x="1" y="21909"/>
                    <a:pt x="1924" y="28543"/>
                    <a:pt x="2532" y="35069"/>
                  </a:cubicBezTo>
                  <a:cubicBezTo>
                    <a:pt x="2824" y="38212"/>
                    <a:pt x="2820" y="41444"/>
                    <a:pt x="3954" y="44388"/>
                  </a:cubicBezTo>
                  <a:cubicBezTo>
                    <a:pt x="4107" y="44782"/>
                    <a:pt x="4276" y="45168"/>
                    <a:pt x="4467" y="45539"/>
                  </a:cubicBezTo>
                  <a:lnTo>
                    <a:pt x="33910" y="45539"/>
                  </a:lnTo>
                  <a:lnTo>
                    <a:pt x="33910" y="1894"/>
                  </a:lnTo>
                  <a:cubicBezTo>
                    <a:pt x="30565" y="690"/>
                    <a:pt x="27055" y="0"/>
                    <a:pt x="23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79"/>
        <p:cNvGrpSpPr/>
        <p:nvPr/>
      </p:nvGrpSpPr>
      <p:grpSpPr>
        <a:xfrm>
          <a:off x="0" y="0"/>
          <a:ext cx="0" cy="0"/>
          <a:chOff x="0" y="0"/>
          <a:chExt cx="0" cy="0"/>
        </a:xfrm>
      </p:grpSpPr>
      <p:grpSp>
        <p:nvGrpSpPr>
          <p:cNvPr id="680" name="Google Shape;680;p16"/>
          <p:cNvGrpSpPr/>
          <p:nvPr/>
        </p:nvGrpSpPr>
        <p:grpSpPr>
          <a:xfrm>
            <a:off x="-23850" y="4"/>
            <a:ext cx="9191700" cy="5165700"/>
            <a:chOff x="-23850" y="4"/>
            <a:chExt cx="9191700" cy="5165700"/>
          </a:xfrm>
        </p:grpSpPr>
        <p:grpSp>
          <p:nvGrpSpPr>
            <p:cNvPr id="681" name="Google Shape;681;p16"/>
            <p:cNvGrpSpPr/>
            <p:nvPr/>
          </p:nvGrpSpPr>
          <p:grpSpPr>
            <a:xfrm>
              <a:off x="-23850" y="4"/>
              <a:ext cx="9191700" cy="5165700"/>
              <a:chOff x="-23850" y="4"/>
              <a:chExt cx="9191700" cy="5165700"/>
            </a:xfrm>
          </p:grpSpPr>
          <p:grpSp>
            <p:nvGrpSpPr>
              <p:cNvPr id="682" name="Google Shape;682;p16"/>
              <p:cNvGrpSpPr/>
              <p:nvPr/>
            </p:nvGrpSpPr>
            <p:grpSpPr>
              <a:xfrm>
                <a:off x="-23850" y="240563"/>
                <a:ext cx="9191700" cy="4662375"/>
                <a:chOff x="-23850" y="240563"/>
                <a:chExt cx="9191700" cy="4662375"/>
              </a:xfrm>
            </p:grpSpPr>
            <p:cxnSp>
              <p:nvCxnSpPr>
                <p:cNvPr id="683" name="Google Shape;683;p16"/>
                <p:cNvCxnSpPr/>
                <p:nvPr/>
              </p:nvCxnSpPr>
              <p:spPr>
                <a:xfrm>
                  <a:off x="-23850" y="2405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84" name="Google Shape;684;p16"/>
                <p:cNvCxnSpPr/>
                <p:nvPr/>
              </p:nvCxnSpPr>
              <p:spPr>
                <a:xfrm>
                  <a:off x="-23850" y="5513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85" name="Google Shape;685;p16"/>
                <p:cNvCxnSpPr/>
                <p:nvPr/>
              </p:nvCxnSpPr>
              <p:spPr>
                <a:xfrm>
                  <a:off x="-23850" y="8622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86" name="Google Shape;686;p16"/>
                <p:cNvCxnSpPr/>
                <p:nvPr/>
              </p:nvCxnSpPr>
              <p:spPr>
                <a:xfrm>
                  <a:off x="-23850" y="11730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87" name="Google Shape;687;p16"/>
                <p:cNvCxnSpPr/>
                <p:nvPr/>
              </p:nvCxnSpPr>
              <p:spPr>
                <a:xfrm>
                  <a:off x="-23850" y="14838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88" name="Google Shape;688;p16"/>
                <p:cNvCxnSpPr/>
                <p:nvPr/>
              </p:nvCxnSpPr>
              <p:spPr>
                <a:xfrm>
                  <a:off x="-23850" y="17946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89" name="Google Shape;689;p16"/>
                <p:cNvCxnSpPr/>
                <p:nvPr/>
              </p:nvCxnSpPr>
              <p:spPr>
                <a:xfrm>
                  <a:off x="-23850" y="21055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90" name="Google Shape;690;p16"/>
                <p:cNvCxnSpPr/>
                <p:nvPr/>
              </p:nvCxnSpPr>
              <p:spPr>
                <a:xfrm>
                  <a:off x="-23850" y="24163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91" name="Google Shape;691;p16"/>
                <p:cNvCxnSpPr/>
                <p:nvPr/>
              </p:nvCxnSpPr>
              <p:spPr>
                <a:xfrm>
                  <a:off x="-23850" y="27271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92" name="Google Shape;692;p16"/>
                <p:cNvCxnSpPr/>
                <p:nvPr/>
              </p:nvCxnSpPr>
              <p:spPr>
                <a:xfrm>
                  <a:off x="-23850" y="30379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93" name="Google Shape;693;p16"/>
                <p:cNvCxnSpPr/>
                <p:nvPr/>
              </p:nvCxnSpPr>
              <p:spPr>
                <a:xfrm>
                  <a:off x="-23850" y="33488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94" name="Google Shape;694;p16"/>
                <p:cNvCxnSpPr/>
                <p:nvPr/>
              </p:nvCxnSpPr>
              <p:spPr>
                <a:xfrm>
                  <a:off x="-23850" y="365963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95" name="Google Shape;695;p16"/>
                <p:cNvCxnSpPr/>
                <p:nvPr/>
              </p:nvCxnSpPr>
              <p:spPr>
                <a:xfrm>
                  <a:off x="-23850" y="397046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96" name="Google Shape;696;p16"/>
                <p:cNvCxnSpPr/>
                <p:nvPr/>
              </p:nvCxnSpPr>
              <p:spPr>
                <a:xfrm>
                  <a:off x="-23850" y="4281288"/>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97" name="Google Shape;697;p16"/>
                <p:cNvCxnSpPr/>
                <p:nvPr/>
              </p:nvCxnSpPr>
              <p:spPr>
                <a:xfrm>
                  <a:off x="-23850" y="4592113"/>
                  <a:ext cx="9191700" cy="0"/>
                </a:xfrm>
                <a:prstGeom prst="straightConnector1">
                  <a:avLst/>
                </a:prstGeom>
                <a:noFill/>
                <a:ln w="19050" cap="flat" cmpd="sng">
                  <a:solidFill>
                    <a:srgbClr val="FFFFFF"/>
                  </a:solidFill>
                  <a:prstDash val="solid"/>
                  <a:round/>
                  <a:headEnd type="none" w="med" len="med"/>
                  <a:tailEnd type="none" w="med" len="med"/>
                </a:ln>
              </p:spPr>
            </p:cxnSp>
            <p:cxnSp>
              <p:nvCxnSpPr>
                <p:cNvPr id="698" name="Google Shape;698;p16"/>
                <p:cNvCxnSpPr/>
                <p:nvPr/>
              </p:nvCxnSpPr>
              <p:spPr>
                <a:xfrm>
                  <a:off x="-23850" y="4902938"/>
                  <a:ext cx="9191700" cy="0"/>
                </a:xfrm>
                <a:prstGeom prst="straightConnector1">
                  <a:avLst/>
                </a:prstGeom>
                <a:noFill/>
                <a:ln w="19050" cap="flat" cmpd="sng">
                  <a:solidFill>
                    <a:srgbClr val="FFFFFF"/>
                  </a:solidFill>
                  <a:prstDash val="solid"/>
                  <a:round/>
                  <a:headEnd type="none" w="med" len="med"/>
                  <a:tailEnd type="none" w="med" len="med"/>
                </a:ln>
              </p:spPr>
            </p:cxnSp>
          </p:grpSp>
          <p:cxnSp>
            <p:nvCxnSpPr>
              <p:cNvPr id="699" name="Google Shape;699;p16"/>
              <p:cNvCxnSpPr/>
              <p:nvPr/>
            </p:nvCxnSpPr>
            <p:spPr>
              <a:xfrm rot="5400000">
                <a:off x="230702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00" name="Google Shape;700;p16"/>
              <p:cNvCxnSpPr/>
              <p:nvPr/>
            </p:nvCxnSpPr>
            <p:spPr>
              <a:xfrm rot="5400000">
                <a:off x="19893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01" name="Google Shape;701;p16"/>
              <p:cNvCxnSpPr/>
              <p:nvPr/>
            </p:nvCxnSpPr>
            <p:spPr>
              <a:xfrm rot="5400000">
                <a:off x="167162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02" name="Google Shape;702;p16"/>
              <p:cNvCxnSpPr/>
              <p:nvPr/>
            </p:nvCxnSpPr>
            <p:spPr>
              <a:xfrm rot="5400000">
                <a:off x="13539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03" name="Google Shape;703;p16"/>
              <p:cNvCxnSpPr/>
              <p:nvPr/>
            </p:nvCxnSpPr>
            <p:spPr>
              <a:xfrm rot="5400000">
                <a:off x="10362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04" name="Google Shape;704;p16"/>
              <p:cNvCxnSpPr/>
              <p:nvPr/>
            </p:nvCxnSpPr>
            <p:spPr>
              <a:xfrm rot="5400000">
                <a:off x="7185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05" name="Google Shape;705;p16"/>
              <p:cNvCxnSpPr/>
              <p:nvPr/>
            </p:nvCxnSpPr>
            <p:spPr>
              <a:xfrm rot="5400000">
                <a:off x="4008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06" name="Google Shape;706;p16"/>
              <p:cNvCxnSpPr/>
              <p:nvPr/>
            </p:nvCxnSpPr>
            <p:spPr>
              <a:xfrm rot="5400000">
                <a:off x="831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07" name="Google Shape;707;p16"/>
              <p:cNvCxnSpPr/>
              <p:nvPr/>
            </p:nvCxnSpPr>
            <p:spPr>
              <a:xfrm rot="5400000">
                <a:off x="-23455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08" name="Google Shape;708;p16"/>
              <p:cNvCxnSpPr/>
              <p:nvPr/>
            </p:nvCxnSpPr>
            <p:spPr>
              <a:xfrm rot="5400000">
                <a:off x="-55224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09" name="Google Shape;709;p16"/>
              <p:cNvCxnSpPr/>
              <p:nvPr/>
            </p:nvCxnSpPr>
            <p:spPr>
              <a:xfrm rot="5400000">
                <a:off x="-86994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10" name="Google Shape;710;p16"/>
              <p:cNvCxnSpPr/>
              <p:nvPr/>
            </p:nvCxnSpPr>
            <p:spPr>
              <a:xfrm rot="5400000">
                <a:off x="-118763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11" name="Google Shape;711;p16"/>
              <p:cNvCxnSpPr/>
              <p:nvPr/>
            </p:nvCxnSpPr>
            <p:spPr>
              <a:xfrm rot="5400000">
                <a:off x="-150533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12" name="Google Shape;712;p16"/>
              <p:cNvCxnSpPr/>
              <p:nvPr/>
            </p:nvCxnSpPr>
            <p:spPr>
              <a:xfrm rot="5400000">
                <a:off x="-182303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13" name="Google Shape;713;p16"/>
              <p:cNvCxnSpPr/>
              <p:nvPr/>
            </p:nvCxnSpPr>
            <p:spPr>
              <a:xfrm rot="5400000">
                <a:off x="-2458425"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14" name="Google Shape;714;p16"/>
              <p:cNvCxnSpPr/>
              <p:nvPr/>
            </p:nvCxnSpPr>
            <p:spPr>
              <a:xfrm rot="5400000">
                <a:off x="2624718"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15" name="Google Shape;715;p16"/>
              <p:cNvCxnSpPr/>
              <p:nvPr/>
            </p:nvCxnSpPr>
            <p:spPr>
              <a:xfrm rot="5400000">
                <a:off x="294241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16" name="Google Shape;716;p16"/>
              <p:cNvCxnSpPr/>
              <p:nvPr/>
            </p:nvCxnSpPr>
            <p:spPr>
              <a:xfrm rot="5400000">
                <a:off x="3260111"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17" name="Google Shape;717;p16"/>
              <p:cNvCxnSpPr/>
              <p:nvPr/>
            </p:nvCxnSpPr>
            <p:spPr>
              <a:xfrm rot="5400000">
                <a:off x="3577807"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18" name="Google Shape;718;p16"/>
              <p:cNvCxnSpPr/>
              <p:nvPr/>
            </p:nvCxnSpPr>
            <p:spPr>
              <a:xfrm rot="5400000">
                <a:off x="3895504"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19" name="Google Shape;719;p16"/>
              <p:cNvCxnSpPr/>
              <p:nvPr/>
            </p:nvCxnSpPr>
            <p:spPr>
              <a:xfrm rot="5400000">
                <a:off x="4213200"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20" name="Google Shape;720;p16"/>
              <p:cNvCxnSpPr/>
              <p:nvPr/>
            </p:nvCxnSpPr>
            <p:spPr>
              <a:xfrm rot="5400000">
                <a:off x="453089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21" name="Google Shape;721;p16"/>
              <p:cNvCxnSpPr/>
              <p:nvPr/>
            </p:nvCxnSpPr>
            <p:spPr>
              <a:xfrm rot="5400000">
                <a:off x="4848593"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22" name="Google Shape;722;p16"/>
              <p:cNvCxnSpPr/>
              <p:nvPr/>
            </p:nvCxnSpPr>
            <p:spPr>
              <a:xfrm rot="5400000">
                <a:off x="516628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23" name="Google Shape;723;p16"/>
              <p:cNvCxnSpPr/>
              <p:nvPr/>
            </p:nvCxnSpPr>
            <p:spPr>
              <a:xfrm rot="5400000">
                <a:off x="5483986"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24" name="Google Shape;724;p16"/>
              <p:cNvCxnSpPr/>
              <p:nvPr/>
            </p:nvCxnSpPr>
            <p:spPr>
              <a:xfrm rot="5400000">
                <a:off x="5801682"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25" name="Google Shape;725;p16"/>
              <p:cNvCxnSpPr/>
              <p:nvPr/>
            </p:nvCxnSpPr>
            <p:spPr>
              <a:xfrm rot="5400000">
                <a:off x="6119379" y="2582854"/>
                <a:ext cx="5165700" cy="0"/>
              </a:xfrm>
              <a:prstGeom prst="straightConnector1">
                <a:avLst/>
              </a:prstGeom>
              <a:noFill/>
              <a:ln w="19050" cap="flat" cmpd="sng">
                <a:solidFill>
                  <a:srgbClr val="FFFFFF"/>
                </a:solidFill>
                <a:prstDash val="solid"/>
                <a:round/>
                <a:headEnd type="none" w="med" len="med"/>
                <a:tailEnd type="none" w="med" len="med"/>
              </a:ln>
            </p:spPr>
          </p:cxnSp>
          <p:cxnSp>
            <p:nvCxnSpPr>
              <p:cNvPr id="726" name="Google Shape;726;p16"/>
              <p:cNvCxnSpPr/>
              <p:nvPr/>
            </p:nvCxnSpPr>
            <p:spPr>
              <a:xfrm rot="5400000">
                <a:off x="6437075" y="2582854"/>
                <a:ext cx="5165700" cy="0"/>
              </a:xfrm>
              <a:prstGeom prst="straightConnector1">
                <a:avLst/>
              </a:prstGeom>
              <a:noFill/>
              <a:ln w="19050" cap="flat" cmpd="sng">
                <a:solidFill>
                  <a:srgbClr val="FFFFFF"/>
                </a:solidFill>
                <a:prstDash val="solid"/>
                <a:round/>
                <a:headEnd type="none" w="med" len="med"/>
                <a:tailEnd type="none" w="med" len="med"/>
              </a:ln>
            </p:spPr>
          </p:cxnSp>
        </p:grpSp>
        <p:cxnSp>
          <p:nvCxnSpPr>
            <p:cNvPr id="727" name="Google Shape;727;p16"/>
            <p:cNvCxnSpPr/>
            <p:nvPr/>
          </p:nvCxnSpPr>
          <p:spPr>
            <a:xfrm rot="5400000">
              <a:off x="-2140729" y="2582854"/>
              <a:ext cx="5165700" cy="0"/>
            </a:xfrm>
            <a:prstGeom prst="straightConnector1">
              <a:avLst/>
            </a:prstGeom>
            <a:noFill/>
            <a:ln w="19050" cap="flat" cmpd="sng">
              <a:solidFill>
                <a:schemeClr val="lt2"/>
              </a:solidFill>
              <a:prstDash val="solid"/>
              <a:round/>
              <a:headEnd type="none" w="med" len="med"/>
              <a:tailEnd type="none" w="med" len="med"/>
            </a:ln>
          </p:spPr>
        </p:cxnSp>
        <p:cxnSp>
          <p:nvCxnSpPr>
            <p:cNvPr id="728" name="Google Shape;728;p16"/>
            <p:cNvCxnSpPr/>
            <p:nvPr/>
          </p:nvCxnSpPr>
          <p:spPr>
            <a:xfrm rot="5400000">
              <a:off x="-2207354" y="2582854"/>
              <a:ext cx="5165700" cy="0"/>
            </a:xfrm>
            <a:prstGeom prst="straightConnector1">
              <a:avLst/>
            </a:prstGeom>
            <a:noFill/>
            <a:ln w="19050" cap="flat" cmpd="sng">
              <a:solidFill>
                <a:schemeClr val="lt2"/>
              </a:solidFill>
              <a:prstDash val="solid"/>
              <a:round/>
              <a:headEnd type="none" w="med" len="med"/>
              <a:tailEnd type="none" w="med" len="med"/>
            </a:ln>
          </p:spPr>
        </p:cxnSp>
      </p:grpSp>
      <p:sp>
        <p:nvSpPr>
          <p:cNvPr id="729" name="Google Shape;729;p16"/>
          <p:cNvSpPr txBox="1">
            <a:spLocks noGrp="1"/>
          </p:cNvSpPr>
          <p:nvPr>
            <p:ph type="subTitle" idx="1"/>
          </p:nvPr>
        </p:nvSpPr>
        <p:spPr>
          <a:xfrm>
            <a:off x="5043850" y="2975038"/>
            <a:ext cx="3096900" cy="94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0" name="Google Shape;730;p16"/>
          <p:cNvSpPr txBox="1">
            <a:spLocks noGrp="1"/>
          </p:cNvSpPr>
          <p:nvPr>
            <p:ph type="title"/>
          </p:nvPr>
        </p:nvSpPr>
        <p:spPr>
          <a:xfrm>
            <a:off x="5043850" y="1225863"/>
            <a:ext cx="3385200" cy="1594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1" name="Google Shape;731;p16"/>
          <p:cNvSpPr/>
          <p:nvPr/>
        </p:nvSpPr>
        <p:spPr>
          <a:xfrm rot="5400000" flipH="1">
            <a:off x="28779" y="-95200"/>
            <a:ext cx="1126700" cy="1184275"/>
          </a:xfrm>
          <a:custGeom>
            <a:avLst/>
            <a:gdLst/>
            <a:ahLst/>
            <a:cxnLst/>
            <a:rect l="l" t="t" r="r" b="b"/>
            <a:pathLst>
              <a:path w="45068" h="47371" extrusionOk="0">
                <a:moveTo>
                  <a:pt x="32801" y="1"/>
                </a:moveTo>
                <a:cubicBezTo>
                  <a:pt x="29751" y="1"/>
                  <a:pt x="26654" y="578"/>
                  <a:pt x="24231" y="1346"/>
                </a:cubicBezTo>
                <a:cubicBezTo>
                  <a:pt x="20612" y="2494"/>
                  <a:pt x="17038" y="4666"/>
                  <a:pt x="15448" y="8187"/>
                </a:cubicBezTo>
                <a:cubicBezTo>
                  <a:pt x="13607" y="12275"/>
                  <a:pt x="14829" y="17132"/>
                  <a:pt x="13775" y="21501"/>
                </a:cubicBezTo>
                <a:cubicBezTo>
                  <a:pt x="11682" y="30153"/>
                  <a:pt x="1276" y="35028"/>
                  <a:pt x="151" y="43867"/>
                </a:cubicBezTo>
                <a:cubicBezTo>
                  <a:pt x="0" y="45037"/>
                  <a:pt x="34" y="46249"/>
                  <a:pt x="383" y="47370"/>
                </a:cubicBezTo>
                <a:lnTo>
                  <a:pt x="42934" y="47370"/>
                </a:lnTo>
                <a:cubicBezTo>
                  <a:pt x="43676" y="46875"/>
                  <a:pt x="44389" y="46346"/>
                  <a:pt x="45068" y="45776"/>
                </a:cubicBezTo>
                <a:lnTo>
                  <a:pt x="45068" y="6541"/>
                </a:lnTo>
                <a:cubicBezTo>
                  <a:pt x="44265" y="5419"/>
                  <a:pt x="43418" y="4358"/>
                  <a:pt x="42532" y="3383"/>
                </a:cubicBezTo>
                <a:cubicBezTo>
                  <a:pt x="40260" y="885"/>
                  <a:pt x="36566" y="1"/>
                  <a:pt x="32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rot="-5400000" flipH="1">
            <a:off x="8161495" y="4146175"/>
            <a:ext cx="820380" cy="1174336"/>
          </a:xfrm>
          <a:custGeom>
            <a:avLst/>
            <a:gdLst/>
            <a:ahLst/>
            <a:cxnLst/>
            <a:rect l="l" t="t" r="r" b="b"/>
            <a:pathLst>
              <a:path w="27599" h="39510" extrusionOk="0">
                <a:moveTo>
                  <a:pt x="22719" y="0"/>
                </a:moveTo>
                <a:cubicBezTo>
                  <a:pt x="21186" y="0"/>
                  <a:pt x="19652" y="162"/>
                  <a:pt x="18144" y="522"/>
                </a:cubicBezTo>
                <a:cubicBezTo>
                  <a:pt x="11352" y="2135"/>
                  <a:pt x="5971" y="7568"/>
                  <a:pt x="2779" y="13775"/>
                </a:cubicBezTo>
                <a:cubicBezTo>
                  <a:pt x="1426" y="16411"/>
                  <a:pt x="390" y="19262"/>
                  <a:pt x="210" y="22221"/>
                </a:cubicBezTo>
                <a:cubicBezTo>
                  <a:pt x="1" y="25675"/>
                  <a:pt x="960" y="29095"/>
                  <a:pt x="2209" y="32320"/>
                </a:cubicBezTo>
                <a:cubicBezTo>
                  <a:pt x="3188" y="34840"/>
                  <a:pt x="4373" y="37327"/>
                  <a:pt x="5952" y="39510"/>
                </a:cubicBezTo>
                <a:lnTo>
                  <a:pt x="27598" y="39510"/>
                </a:lnTo>
                <a:lnTo>
                  <a:pt x="27598" y="503"/>
                </a:lnTo>
                <a:cubicBezTo>
                  <a:pt x="25982" y="181"/>
                  <a:pt x="24347" y="0"/>
                  <a:pt x="22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 id="2147483659" r:id="rId7"/>
    <p:sldLayoutId id="2147483661" r:id="rId8"/>
    <p:sldLayoutId id="2147483662" r:id="rId9"/>
    <p:sldLayoutId id="2147483666" r:id="rId10"/>
    <p:sldLayoutId id="2147483667"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23"/>
            <a:ext cx="9144000" cy="5136878"/>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1600" y="389383"/>
            <a:ext cx="6653322" cy="4364734"/>
          </a:xfrm>
          <a:prstGeom prst="rect">
            <a:avLst/>
          </a:prstGeom>
        </p:spPr>
      </p:pic>
      <p:sp>
        <p:nvSpPr>
          <p:cNvPr id="2" name="TextBox 1"/>
          <p:cNvSpPr txBox="1"/>
          <p:nvPr/>
        </p:nvSpPr>
        <p:spPr>
          <a:xfrm>
            <a:off x="1266902" y="2012699"/>
            <a:ext cx="7020184" cy="1615827"/>
          </a:xfrm>
          <a:prstGeom prst="rect">
            <a:avLst/>
          </a:prstGeom>
          <a:noFill/>
        </p:spPr>
        <p:txBody>
          <a:bodyPr wrap="square" rtlCol="0">
            <a:spAutoFit/>
          </a:bodyPr>
          <a:lstStyle/>
          <a:p>
            <a:pPr algn="ctr"/>
            <a:r>
              <a:rPr lang="en-US" sz="495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TỪ VÀ </a:t>
            </a:r>
            <a:r>
              <a:rPr lang="en-US" sz="495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LỚP 4</a:t>
            </a:r>
            <a:endParaRPr lang="en-US" sz="495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6" name="组合 7"/>
          <p:cNvGrpSpPr/>
          <p:nvPr/>
        </p:nvGrpSpPr>
        <p:grpSpPr>
          <a:xfrm>
            <a:off x="4368748" y="-201281"/>
            <a:ext cx="1757506" cy="1239975"/>
            <a:chOff x="3868360" y="-324446"/>
            <a:chExt cx="2579477" cy="1653300"/>
          </a:xfrm>
        </p:grpSpPr>
        <p:sp>
          <p:nvSpPr>
            <p:cNvPr id="7" name="任意多边形 6"/>
            <p:cNvSpPr/>
            <p:nvPr/>
          </p:nvSpPr>
          <p:spPr>
            <a:xfrm>
              <a:off x="3962397" y="-324446"/>
              <a:ext cx="2338251" cy="1539292"/>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sz="1050"/>
            </a:p>
          </p:txBody>
        </p:sp>
        <p:sp>
          <p:nvSpPr>
            <p:cNvPr id="9" name="椭圆 4"/>
            <p:cNvSpPr/>
            <p:nvPr/>
          </p:nvSpPr>
          <p:spPr>
            <a:xfrm>
              <a:off x="3868360" y="1112854"/>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1050"/>
            </a:p>
          </p:txBody>
        </p:sp>
        <p:sp>
          <p:nvSpPr>
            <p:cNvPr id="10" name="椭圆 5"/>
            <p:cNvSpPr/>
            <p:nvPr/>
          </p:nvSpPr>
          <p:spPr>
            <a:xfrm>
              <a:off x="6231837" y="1106846"/>
              <a:ext cx="216000" cy="216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sz="1050"/>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623" y="77083"/>
            <a:ext cx="809358" cy="73196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306" y="1301926"/>
            <a:ext cx="840598" cy="6544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3273206"/>
            <a:ext cx="2203009" cy="1902432"/>
          </a:xfrm>
          <a:prstGeom prst="rect">
            <a:avLst/>
          </a:prstGeom>
        </p:spPr>
      </p:pic>
      <p:sp>
        <p:nvSpPr>
          <p:cNvPr id="15" name="Freeform 576">
            <a:extLst>
              <a:ext uri="{FF2B5EF4-FFF2-40B4-BE49-F238E27FC236}">
                <a16:creationId xmlns:a16="http://schemas.microsoft.com/office/drawing/2014/main" id="{CA1EE368-162B-45E5-A5D0-655337C2D5DD}"/>
              </a:ext>
            </a:extLst>
          </p:cNvPr>
          <p:cNvSpPr>
            <a:spLocks/>
          </p:cNvSpPr>
          <p:nvPr/>
        </p:nvSpPr>
        <p:spPr bwMode="auto">
          <a:xfrm rot="10800000">
            <a:off x="8326999" y="650151"/>
            <a:ext cx="838904" cy="511759"/>
          </a:xfrm>
          <a:custGeom>
            <a:avLst/>
            <a:gdLst>
              <a:gd name="T0" fmla="*/ 158 w 181"/>
              <a:gd name="T1" fmla="*/ 11 h 89"/>
              <a:gd name="T2" fmla="*/ 141 w 181"/>
              <a:gd name="T3" fmla="*/ 19 h 89"/>
              <a:gd name="T4" fmla="*/ 142 w 181"/>
              <a:gd name="T5" fmla="*/ 19 h 89"/>
              <a:gd name="T6" fmla="*/ 117 w 181"/>
              <a:gd name="T7" fmla="*/ 0 h 89"/>
              <a:gd name="T8" fmla="*/ 95 w 181"/>
              <a:gd name="T9" fmla="*/ 11 h 89"/>
              <a:gd name="T10" fmla="*/ 66 w 181"/>
              <a:gd name="T11" fmla="*/ 4 h 89"/>
              <a:gd name="T12" fmla="*/ 24 w 181"/>
              <a:gd name="T13" fmla="*/ 24 h 89"/>
              <a:gd name="T14" fmla="*/ 14 w 181"/>
              <a:gd name="T15" fmla="*/ 20 h 89"/>
              <a:gd name="T16" fmla="*/ 0 w 181"/>
              <a:gd name="T17" fmla="*/ 35 h 89"/>
              <a:gd name="T18" fmla="*/ 14 w 181"/>
              <a:gd name="T19" fmla="*/ 50 h 89"/>
              <a:gd name="T20" fmla="*/ 24 w 181"/>
              <a:gd name="T21" fmla="*/ 46 h 89"/>
              <a:gd name="T22" fmla="*/ 62 w 181"/>
              <a:gd name="T23" fmla="*/ 64 h 89"/>
              <a:gd name="T24" fmla="*/ 108 w 181"/>
              <a:gd name="T25" fmla="*/ 89 h 89"/>
              <a:gd name="T26" fmla="*/ 157 w 181"/>
              <a:gd name="T27" fmla="*/ 57 h 89"/>
              <a:gd name="T28" fmla="*/ 158 w 181"/>
              <a:gd name="T29" fmla="*/ 57 h 89"/>
              <a:gd name="T30" fmla="*/ 181 w 181"/>
              <a:gd name="T31" fmla="*/ 34 h 89"/>
              <a:gd name="T32" fmla="*/ 158 w 181"/>
              <a:gd name="T3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89">
                <a:moveTo>
                  <a:pt x="158" y="11"/>
                </a:moveTo>
                <a:cubicBezTo>
                  <a:pt x="152" y="11"/>
                  <a:pt x="146" y="14"/>
                  <a:pt x="141" y="19"/>
                </a:cubicBezTo>
                <a:cubicBezTo>
                  <a:pt x="141" y="19"/>
                  <a:pt x="142" y="19"/>
                  <a:pt x="142" y="19"/>
                </a:cubicBezTo>
                <a:cubicBezTo>
                  <a:pt x="142" y="8"/>
                  <a:pt x="131" y="0"/>
                  <a:pt x="117" y="0"/>
                </a:cubicBezTo>
                <a:cubicBezTo>
                  <a:pt x="107" y="0"/>
                  <a:pt x="99" y="5"/>
                  <a:pt x="95" y="11"/>
                </a:cubicBezTo>
                <a:cubicBezTo>
                  <a:pt x="87" y="7"/>
                  <a:pt x="77" y="4"/>
                  <a:pt x="66" y="4"/>
                </a:cubicBezTo>
                <a:cubicBezTo>
                  <a:pt x="47" y="4"/>
                  <a:pt x="30" y="12"/>
                  <a:pt x="24" y="24"/>
                </a:cubicBezTo>
                <a:cubicBezTo>
                  <a:pt x="21" y="21"/>
                  <a:pt x="18" y="20"/>
                  <a:pt x="14" y="20"/>
                </a:cubicBezTo>
                <a:cubicBezTo>
                  <a:pt x="6" y="20"/>
                  <a:pt x="0" y="27"/>
                  <a:pt x="0" y="35"/>
                </a:cubicBezTo>
                <a:cubicBezTo>
                  <a:pt x="0" y="43"/>
                  <a:pt x="6" y="50"/>
                  <a:pt x="14" y="50"/>
                </a:cubicBezTo>
                <a:cubicBezTo>
                  <a:pt x="18" y="50"/>
                  <a:pt x="22" y="48"/>
                  <a:pt x="24" y="46"/>
                </a:cubicBezTo>
                <a:cubicBezTo>
                  <a:pt x="31" y="56"/>
                  <a:pt x="45" y="63"/>
                  <a:pt x="62" y="64"/>
                </a:cubicBezTo>
                <a:cubicBezTo>
                  <a:pt x="69" y="79"/>
                  <a:pt x="87" y="89"/>
                  <a:pt x="108" y="89"/>
                </a:cubicBezTo>
                <a:cubicBezTo>
                  <a:pt x="133" y="89"/>
                  <a:pt x="153" y="75"/>
                  <a:pt x="157" y="57"/>
                </a:cubicBezTo>
                <a:cubicBezTo>
                  <a:pt x="158" y="57"/>
                  <a:pt x="158" y="57"/>
                  <a:pt x="158" y="57"/>
                </a:cubicBezTo>
                <a:cubicBezTo>
                  <a:pt x="171" y="57"/>
                  <a:pt x="181" y="47"/>
                  <a:pt x="181" y="34"/>
                </a:cubicBezTo>
                <a:cubicBezTo>
                  <a:pt x="181" y="22"/>
                  <a:pt x="171" y="11"/>
                  <a:pt x="158" y="11"/>
                </a:cubicBezTo>
                <a:close/>
              </a:path>
            </a:pathLst>
          </a:custGeom>
          <a:solidFill>
            <a:srgbClr val="A4DCCB"/>
          </a:solidFill>
          <a:ln>
            <a:noFill/>
          </a:ln>
          <a:effectLst/>
        </p:spPr>
        <p:txBody>
          <a:bodyPr vert="horz" wrap="square" lIns="68580" tIns="34290" rIns="68580" bIns="34290" numCol="1" anchor="t" anchorCtr="0" compatLnSpc="1">
            <a:prstTxWarp prst="textNoShape">
              <a:avLst/>
            </a:prstTxWarp>
          </a:bodyPr>
          <a:lstStyle/>
          <a:p>
            <a:endParaRPr lang="zh-CN" altLang="en-US" sz="1050"/>
          </a:p>
        </p:txBody>
      </p:sp>
      <p:sp>
        <p:nvSpPr>
          <p:cNvPr id="16" name="Freeform 6">
            <a:extLst>
              <a:ext uri="{FF2B5EF4-FFF2-40B4-BE49-F238E27FC236}">
                <a16:creationId xmlns:a16="http://schemas.microsoft.com/office/drawing/2014/main" id="{5A9A565C-D48C-4C20-8D3C-B235233B29D6}"/>
              </a:ext>
            </a:extLst>
          </p:cNvPr>
          <p:cNvSpPr>
            <a:spLocks/>
          </p:cNvSpPr>
          <p:nvPr/>
        </p:nvSpPr>
        <p:spPr bwMode="auto">
          <a:xfrm>
            <a:off x="7158023" y="-25513"/>
            <a:ext cx="1616285" cy="598535"/>
          </a:xfrm>
          <a:custGeom>
            <a:avLst/>
            <a:gdLst>
              <a:gd name="T0" fmla="*/ 159 w 818"/>
              <a:gd name="T1" fmla="*/ 145 h 303"/>
              <a:gd name="T2" fmla="*/ 184 w 818"/>
              <a:gd name="T3" fmla="*/ 127 h 303"/>
              <a:gd name="T4" fmla="*/ 215 w 818"/>
              <a:gd name="T5" fmla="*/ 132 h 303"/>
              <a:gd name="T6" fmla="*/ 233 w 818"/>
              <a:gd name="T7" fmla="*/ 117 h 303"/>
              <a:gd name="T8" fmla="*/ 249 w 818"/>
              <a:gd name="T9" fmla="*/ 117 h 303"/>
              <a:gd name="T10" fmla="*/ 282 w 818"/>
              <a:gd name="T11" fmla="*/ 61 h 303"/>
              <a:gd name="T12" fmla="*/ 336 w 818"/>
              <a:gd name="T13" fmla="*/ 64 h 303"/>
              <a:gd name="T14" fmla="*/ 403 w 818"/>
              <a:gd name="T15" fmla="*/ 10 h 303"/>
              <a:gd name="T16" fmla="*/ 460 w 818"/>
              <a:gd name="T17" fmla="*/ 53 h 303"/>
              <a:gd name="T18" fmla="*/ 541 w 818"/>
              <a:gd name="T19" fmla="*/ 34 h 303"/>
              <a:gd name="T20" fmla="*/ 595 w 818"/>
              <a:gd name="T21" fmla="*/ 72 h 303"/>
              <a:gd name="T22" fmla="*/ 669 w 818"/>
              <a:gd name="T23" fmla="*/ 77 h 303"/>
              <a:gd name="T24" fmla="*/ 707 w 818"/>
              <a:gd name="T25" fmla="*/ 115 h 303"/>
              <a:gd name="T26" fmla="*/ 795 w 818"/>
              <a:gd name="T27" fmla="*/ 133 h 303"/>
              <a:gd name="T28" fmla="*/ 802 w 818"/>
              <a:gd name="T29" fmla="*/ 191 h 303"/>
              <a:gd name="T30" fmla="*/ 772 w 818"/>
              <a:gd name="T31" fmla="*/ 249 h 303"/>
              <a:gd name="T32" fmla="*/ 705 w 818"/>
              <a:gd name="T33" fmla="*/ 253 h 303"/>
              <a:gd name="T34" fmla="*/ 667 w 818"/>
              <a:gd name="T35" fmla="*/ 275 h 303"/>
              <a:gd name="T36" fmla="*/ 603 w 818"/>
              <a:gd name="T37" fmla="*/ 264 h 303"/>
              <a:gd name="T38" fmla="*/ 561 w 818"/>
              <a:gd name="T39" fmla="*/ 290 h 303"/>
              <a:gd name="T40" fmla="*/ 518 w 818"/>
              <a:gd name="T41" fmla="*/ 284 h 303"/>
              <a:gd name="T42" fmla="*/ 450 w 818"/>
              <a:gd name="T43" fmla="*/ 302 h 303"/>
              <a:gd name="T44" fmla="*/ 388 w 818"/>
              <a:gd name="T45" fmla="*/ 277 h 303"/>
              <a:gd name="T46" fmla="*/ 331 w 818"/>
              <a:gd name="T47" fmla="*/ 298 h 303"/>
              <a:gd name="T48" fmla="*/ 285 w 818"/>
              <a:gd name="T49" fmla="*/ 278 h 303"/>
              <a:gd name="T50" fmla="*/ 242 w 818"/>
              <a:gd name="T51" fmla="*/ 286 h 303"/>
              <a:gd name="T52" fmla="*/ 194 w 818"/>
              <a:gd name="T53" fmla="*/ 252 h 303"/>
              <a:gd name="T54" fmla="*/ 131 w 818"/>
              <a:gd name="T55" fmla="*/ 263 h 303"/>
              <a:gd name="T56" fmla="*/ 92 w 818"/>
              <a:gd name="T57" fmla="*/ 228 h 303"/>
              <a:gd name="T58" fmla="*/ 21 w 818"/>
              <a:gd name="T59" fmla="*/ 224 h 303"/>
              <a:gd name="T60" fmla="*/ 56 w 818"/>
              <a:gd name="T61" fmla="*/ 171 h 303"/>
              <a:gd name="T62" fmla="*/ 88 w 818"/>
              <a:gd name="T63" fmla="*/ 172 h 303"/>
              <a:gd name="T64" fmla="*/ 107 w 818"/>
              <a:gd name="T65" fmla="*/ 148 h 303"/>
              <a:gd name="T66" fmla="*/ 159 w 818"/>
              <a:gd name="T67" fmla="*/ 1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303">
                <a:moveTo>
                  <a:pt x="159" y="145"/>
                </a:moveTo>
                <a:cubicBezTo>
                  <a:pt x="159" y="145"/>
                  <a:pt x="166" y="131"/>
                  <a:pt x="184" y="127"/>
                </a:cubicBezTo>
                <a:cubicBezTo>
                  <a:pt x="200" y="123"/>
                  <a:pt x="215" y="132"/>
                  <a:pt x="215" y="132"/>
                </a:cubicBezTo>
                <a:cubicBezTo>
                  <a:pt x="215" y="132"/>
                  <a:pt x="225" y="120"/>
                  <a:pt x="233" y="117"/>
                </a:cubicBezTo>
                <a:cubicBezTo>
                  <a:pt x="240" y="115"/>
                  <a:pt x="249" y="117"/>
                  <a:pt x="249" y="117"/>
                </a:cubicBezTo>
                <a:cubicBezTo>
                  <a:pt x="249" y="117"/>
                  <a:pt x="246" y="71"/>
                  <a:pt x="282" y="61"/>
                </a:cubicBezTo>
                <a:cubicBezTo>
                  <a:pt x="315" y="51"/>
                  <a:pt x="336" y="64"/>
                  <a:pt x="336" y="64"/>
                </a:cubicBezTo>
                <a:cubicBezTo>
                  <a:pt x="336" y="64"/>
                  <a:pt x="353" y="0"/>
                  <a:pt x="403" y="10"/>
                </a:cubicBezTo>
                <a:cubicBezTo>
                  <a:pt x="453" y="20"/>
                  <a:pt x="460" y="53"/>
                  <a:pt x="460" y="53"/>
                </a:cubicBezTo>
                <a:cubicBezTo>
                  <a:pt x="460" y="53"/>
                  <a:pt x="495" y="21"/>
                  <a:pt x="541" y="34"/>
                </a:cubicBezTo>
                <a:cubicBezTo>
                  <a:pt x="577" y="45"/>
                  <a:pt x="595" y="72"/>
                  <a:pt x="595" y="72"/>
                </a:cubicBezTo>
                <a:cubicBezTo>
                  <a:pt x="595" y="72"/>
                  <a:pt x="640" y="61"/>
                  <a:pt x="669" y="77"/>
                </a:cubicBezTo>
                <a:cubicBezTo>
                  <a:pt x="698" y="92"/>
                  <a:pt x="707" y="115"/>
                  <a:pt x="707" y="115"/>
                </a:cubicBezTo>
                <a:cubicBezTo>
                  <a:pt x="707" y="115"/>
                  <a:pt x="773" y="95"/>
                  <a:pt x="795" y="133"/>
                </a:cubicBezTo>
                <a:cubicBezTo>
                  <a:pt x="818" y="171"/>
                  <a:pt x="802" y="191"/>
                  <a:pt x="802" y="191"/>
                </a:cubicBezTo>
                <a:cubicBezTo>
                  <a:pt x="802" y="191"/>
                  <a:pt x="808" y="237"/>
                  <a:pt x="772" y="249"/>
                </a:cubicBezTo>
                <a:cubicBezTo>
                  <a:pt x="728" y="264"/>
                  <a:pt x="705" y="253"/>
                  <a:pt x="705" y="253"/>
                </a:cubicBezTo>
                <a:cubicBezTo>
                  <a:pt x="705" y="253"/>
                  <a:pt x="703" y="267"/>
                  <a:pt x="667" y="275"/>
                </a:cubicBezTo>
                <a:cubicBezTo>
                  <a:pt x="631" y="283"/>
                  <a:pt x="603" y="264"/>
                  <a:pt x="603" y="264"/>
                </a:cubicBezTo>
                <a:cubicBezTo>
                  <a:pt x="603" y="264"/>
                  <a:pt x="596" y="290"/>
                  <a:pt x="561" y="290"/>
                </a:cubicBezTo>
                <a:cubicBezTo>
                  <a:pt x="526" y="290"/>
                  <a:pt x="518" y="284"/>
                  <a:pt x="518" y="284"/>
                </a:cubicBezTo>
                <a:cubicBezTo>
                  <a:pt x="518" y="284"/>
                  <a:pt x="485" y="303"/>
                  <a:pt x="450" y="302"/>
                </a:cubicBezTo>
                <a:cubicBezTo>
                  <a:pt x="418" y="301"/>
                  <a:pt x="388" y="277"/>
                  <a:pt x="388" y="277"/>
                </a:cubicBezTo>
                <a:cubicBezTo>
                  <a:pt x="388" y="277"/>
                  <a:pt x="369" y="300"/>
                  <a:pt x="331" y="298"/>
                </a:cubicBezTo>
                <a:cubicBezTo>
                  <a:pt x="291" y="296"/>
                  <a:pt x="293" y="280"/>
                  <a:pt x="285" y="278"/>
                </a:cubicBezTo>
                <a:cubicBezTo>
                  <a:pt x="278" y="277"/>
                  <a:pt x="260" y="290"/>
                  <a:pt x="242" y="286"/>
                </a:cubicBezTo>
                <a:cubicBezTo>
                  <a:pt x="220" y="282"/>
                  <a:pt x="194" y="252"/>
                  <a:pt x="194" y="252"/>
                </a:cubicBezTo>
                <a:cubicBezTo>
                  <a:pt x="194" y="252"/>
                  <a:pt x="154" y="270"/>
                  <a:pt x="131" y="263"/>
                </a:cubicBezTo>
                <a:cubicBezTo>
                  <a:pt x="108" y="256"/>
                  <a:pt x="92" y="228"/>
                  <a:pt x="92" y="228"/>
                </a:cubicBezTo>
                <a:cubicBezTo>
                  <a:pt x="80" y="238"/>
                  <a:pt x="42" y="233"/>
                  <a:pt x="21" y="224"/>
                </a:cubicBezTo>
                <a:cubicBezTo>
                  <a:pt x="0" y="215"/>
                  <a:pt x="16" y="172"/>
                  <a:pt x="56" y="171"/>
                </a:cubicBezTo>
                <a:cubicBezTo>
                  <a:pt x="71" y="170"/>
                  <a:pt x="88" y="172"/>
                  <a:pt x="88" y="172"/>
                </a:cubicBezTo>
                <a:cubicBezTo>
                  <a:pt x="88" y="172"/>
                  <a:pt x="101" y="155"/>
                  <a:pt x="107" y="148"/>
                </a:cubicBezTo>
                <a:cubicBezTo>
                  <a:pt x="118" y="138"/>
                  <a:pt x="140" y="136"/>
                  <a:pt x="159" y="145"/>
                </a:cubicBezTo>
              </a:path>
            </a:pathLst>
          </a:custGeom>
          <a:solidFill>
            <a:srgbClr val="A4DCCB"/>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sz="1050"/>
          </a:p>
        </p:txBody>
      </p:sp>
      <p:pic>
        <p:nvPicPr>
          <p:cNvPr id="17" name="CẤM BUÔN BÁN, CẤM REUP">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0541" y="1473333"/>
            <a:ext cx="1180616" cy="2098874"/>
          </a:xfrm>
          <a:prstGeom prst="rect">
            <a:avLst/>
          </a:prstGeom>
        </p:spPr>
      </p:pic>
      <p:sp>
        <p:nvSpPr>
          <p:cNvPr id="3" name="Rectangle 2"/>
          <p:cNvSpPr/>
          <p:nvPr/>
        </p:nvSpPr>
        <p:spPr>
          <a:xfrm>
            <a:off x="902728" y="1288065"/>
            <a:ext cx="7417736" cy="692497"/>
          </a:xfrm>
          <a:prstGeom prst="rect">
            <a:avLst/>
          </a:prstGeom>
          <a:noFill/>
        </p:spPr>
        <p:txBody>
          <a:bodyPr wrap="non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TRƯỜNG TIỂU HỌC ÁI MỘ A </a:t>
            </a:r>
          </a:p>
        </p:txBody>
      </p:sp>
      <p:sp>
        <p:nvSpPr>
          <p:cNvPr id="4" name="Rectangle 3"/>
          <p:cNvSpPr/>
          <p:nvPr/>
        </p:nvSpPr>
        <p:spPr>
          <a:xfrm>
            <a:off x="1743232" y="3525803"/>
            <a:ext cx="5851602" cy="692497"/>
          </a:xfrm>
          <a:prstGeom prst="rect">
            <a:avLst/>
          </a:prstGeom>
          <a:noFill/>
        </p:spPr>
        <p:txBody>
          <a:bodyPr wrap="none" lIns="68580" tIns="34290" rIns="68580" bIns="34290">
            <a:spAutoFit/>
          </a:bodyPr>
          <a:lstStyle/>
          <a:p>
            <a:pPr algn="ctr"/>
            <a:r>
              <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BÀI: </a:t>
            </a:r>
            <a:r>
              <a:rPr lang="en-US" sz="405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CÂU KỂ AI LÀ GÌ?</a:t>
            </a:r>
            <a:endParaRPr lang="en-US" sz="405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2287319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14:presetBounceEnd="65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65000">
                                          <p:cBhvr additive="base">
                                            <p:cTn id="10" dur="15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ppt_x"/>
                                              </p:val>
                                            </p:tav>
                                            <p:tav tm="100000">
                                              <p:val>
                                                <p:strVal val="#ppt_x"/>
                                              </p:val>
                                            </p:tav>
                                          </p:tavLst>
                                        </p:anim>
                                        <p:anim calcmode="lin" valueType="num">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44"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P spid="3" grpId="0" animBg="1"/>
          <p:bldP spid="15" grpId="0" animBg="1"/>
          <p:bldP spid="1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grpSp>
        <p:nvGrpSpPr>
          <p:cNvPr id="1420" name="Google Shape;1420;p31"/>
          <p:cNvGrpSpPr/>
          <p:nvPr/>
        </p:nvGrpSpPr>
        <p:grpSpPr>
          <a:xfrm>
            <a:off x="839850" y="3978688"/>
            <a:ext cx="476551" cy="457909"/>
            <a:chOff x="2416614" y="-315052"/>
            <a:chExt cx="2274706" cy="2185722"/>
          </a:xfrm>
        </p:grpSpPr>
        <p:sp>
          <p:nvSpPr>
            <p:cNvPr id="1421" name="Google Shape;1421;p31"/>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1"/>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1"/>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1"/>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1"/>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31"/>
          <p:cNvGrpSpPr/>
          <p:nvPr/>
        </p:nvGrpSpPr>
        <p:grpSpPr>
          <a:xfrm rot="1372388">
            <a:off x="8437880" y="550954"/>
            <a:ext cx="352303" cy="338521"/>
            <a:chOff x="2416614" y="-315052"/>
            <a:chExt cx="2274706" cy="2185722"/>
          </a:xfrm>
        </p:grpSpPr>
        <p:sp>
          <p:nvSpPr>
            <p:cNvPr id="1427" name="Google Shape;1427;p31"/>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1"/>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1"/>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1"/>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1"/>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31"/>
          <p:cNvGrpSpPr/>
          <p:nvPr/>
        </p:nvGrpSpPr>
        <p:grpSpPr>
          <a:xfrm rot="-1213353">
            <a:off x="1267739" y="3641391"/>
            <a:ext cx="279018" cy="268103"/>
            <a:chOff x="2416614" y="-315052"/>
            <a:chExt cx="2274706" cy="2185722"/>
          </a:xfrm>
        </p:grpSpPr>
        <p:sp>
          <p:nvSpPr>
            <p:cNvPr id="1433" name="Google Shape;1433;p31"/>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31"/>
          <p:cNvGrpSpPr/>
          <p:nvPr/>
        </p:nvGrpSpPr>
        <p:grpSpPr>
          <a:xfrm rot="1371040">
            <a:off x="1365667" y="1153624"/>
            <a:ext cx="334472" cy="321388"/>
            <a:chOff x="2416614" y="-315052"/>
            <a:chExt cx="2274706" cy="2185722"/>
          </a:xfrm>
        </p:grpSpPr>
        <p:sp>
          <p:nvSpPr>
            <p:cNvPr id="1439" name="Google Shape;1439;p31"/>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4" name="Google Shape;1444;p31"/>
          <p:cNvGrpSpPr/>
          <p:nvPr/>
        </p:nvGrpSpPr>
        <p:grpSpPr>
          <a:xfrm rot="1372388">
            <a:off x="7438830" y="3606179"/>
            <a:ext cx="352303" cy="338521"/>
            <a:chOff x="2416614" y="-315052"/>
            <a:chExt cx="2274706" cy="2185722"/>
          </a:xfrm>
        </p:grpSpPr>
        <p:sp>
          <p:nvSpPr>
            <p:cNvPr id="1445" name="Google Shape;1445;p31"/>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1"/>
        <p:cNvGrpSpPr/>
        <p:nvPr/>
      </p:nvGrpSpPr>
      <p:grpSpPr>
        <a:xfrm>
          <a:off x="0" y="0"/>
          <a:ext cx="0" cy="0"/>
          <a:chOff x="0" y="0"/>
          <a:chExt cx="0" cy="0"/>
        </a:xfrm>
      </p:grpSpPr>
      <p:grpSp>
        <p:nvGrpSpPr>
          <p:cNvPr id="1342" name="Google Shape;1342;p29"/>
          <p:cNvGrpSpPr/>
          <p:nvPr/>
        </p:nvGrpSpPr>
        <p:grpSpPr>
          <a:xfrm flipH="1">
            <a:off x="410469" y="4504388"/>
            <a:ext cx="476551" cy="457909"/>
            <a:chOff x="2416614" y="-315052"/>
            <a:chExt cx="2274706" cy="2185722"/>
          </a:xfrm>
        </p:grpSpPr>
        <p:sp>
          <p:nvSpPr>
            <p:cNvPr id="1343" name="Google Shape;1343;p29"/>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29"/>
          <p:cNvGrpSpPr/>
          <p:nvPr/>
        </p:nvGrpSpPr>
        <p:grpSpPr>
          <a:xfrm flipH="1">
            <a:off x="8321772" y="156688"/>
            <a:ext cx="352352" cy="338568"/>
            <a:chOff x="2416614" y="-315052"/>
            <a:chExt cx="2274706" cy="2185722"/>
          </a:xfrm>
        </p:grpSpPr>
        <p:sp>
          <p:nvSpPr>
            <p:cNvPr id="1349" name="Google Shape;1349;p29"/>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29"/>
          <p:cNvGrpSpPr/>
          <p:nvPr/>
        </p:nvGrpSpPr>
        <p:grpSpPr>
          <a:xfrm flipH="1">
            <a:off x="179926" y="4167043"/>
            <a:ext cx="279106" cy="268188"/>
            <a:chOff x="2416614" y="-315052"/>
            <a:chExt cx="2274706" cy="2185722"/>
          </a:xfrm>
        </p:grpSpPr>
        <p:sp>
          <p:nvSpPr>
            <p:cNvPr id="1355" name="Google Shape;1355;p29"/>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Content Placeholder 2">
            <a:extLst>
              <a:ext uri="{FF2B5EF4-FFF2-40B4-BE49-F238E27FC236}">
                <a16:creationId xmlns:a16="http://schemas.microsoft.com/office/drawing/2014/main" id="{538E637D-77A9-8C1B-6942-CBF40C944F2E}"/>
              </a:ext>
            </a:extLst>
          </p:cNvPr>
          <p:cNvSpPr txBox="1">
            <a:spLocks/>
          </p:cNvSpPr>
          <p:nvPr/>
        </p:nvSpPr>
        <p:spPr>
          <a:xfrm>
            <a:off x="581841" y="541572"/>
            <a:ext cx="8200131" cy="3623125"/>
          </a:xfrm>
          <a:prstGeom prst="rect">
            <a:avLst/>
          </a:prstGeom>
          <a:noFill/>
          <a:ln>
            <a:noFill/>
          </a:ln>
        </p:spPr>
        <p:txBody>
          <a:bodyPr spcFirstLastPara="1" wrap="square" lIns="91425" tIns="91425" rIns="91425" bIns="91425" anchor="t" anchorCtr="0">
            <a:normAutofit fontScale="400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1pPr>
            <a:lvl2pPr marL="914400" marR="0" lvl="1" indent="-317500" algn="l" rtl="0">
              <a:lnSpc>
                <a:spcPct val="115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2pPr>
            <a:lvl3pPr marL="1371600" marR="0" lvl="2" indent="-317500" algn="l" rtl="0">
              <a:lnSpc>
                <a:spcPct val="115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3pPr>
            <a:lvl4pPr marL="1828800" marR="0" lvl="3" indent="-317500" algn="l" rtl="0">
              <a:lnSpc>
                <a:spcPct val="115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4pPr>
            <a:lvl5pPr marL="2286000" marR="0" lvl="4" indent="-317500" algn="l" rtl="0">
              <a:lnSpc>
                <a:spcPct val="115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5pPr>
            <a:lvl6pPr marL="2743200" marR="0" lvl="5" indent="-317500" algn="l" rtl="0">
              <a:lnSpc>
                <a:spcPct val="115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6pPr>
            <a:lvl7pPr marL="3200400" marR="0" lvl="6" indent="-317500" algn="l" rtl="0">
              <a:lnSpc>
                <a:spcPct val="115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7pPr>
            <a:lvl8pPr marL="3657600" marR="0" lvl="7" indent="-317500" algn="l" rtl="0">
              <a:lnSpc>
                <a:spcPct val="115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8pPr>
            <a:lvl9pPr marL="4114800" marR="0" lvl="8" indent="-317500" algn="l" rtl="0">
              <a:lnSpc>
                <a:spcPct val="115000"/>
              </a:lnSpc>
              <a:spcBef>
                <a:spcPts val="0"/>
              </a:spcBef>
              <a:spcAft>
                <a:spcPts val="0"/>
              </a:spcAft>
              <a:buClr>
                <a:schemeClr val="dk1"/>
              </a:buClr>
              <a:buSzPts val="1400"/>
              <a:buFont typeface="Barlow"/>
              <a:buChar char="■"/>
              <a:defRPr sz="1400" b="0" i="0" u="none" strike="noStrike" cap="none">
                <a:solidFill>
                  <a:schemeClr val="dk1"/>
                </a:solidFill>
                <a:latin typeface="Barlow"/>
                <a:ea typeface="Barlow"/>
                <a:cs typeface="Barlow"/>
                <a:sym typeface="Barlow"/>
              </a:defRPr>
            </a:lvl9pPr>
          </a:lstStyle>
          <a:p>
            <a:pPr marL="571500" indent="-571500">
              <a:buFont typeface="Barlow"/>
              <a:buAutoNum type="romanUcPeriod"/>
            </a:pPr>
            <a:r>
              <a:rPr lang="en-US" sz="7000" b="1" u="sng">
                <a:latin typeface="Times New Roman" pitchFamily="18" charset="0"/>
                <a:cs typeface="Times New Roman" pitchFamily="18" charset="0"/>
              </a:rPr>
              <a:t>Nhận xét </a:t>
            </a:r>
          </a:p>
          <a:p>
            <a:pPr marL="571500" indent="-571500">
              <a:buFont typeface="Barlow"/>
              <a:buNone/>
            </a:pPr>
            <a:r>
              <a:rPr lang="en-US" sz="7000">
                <a:latin typeface="Times New Roman" pitchFamily="18" charset="0"/>
                <a:cs typeface="Times New Roman" pitchFamily="18" charset="0"/>
              </a:rPr>
              <a:t> </a:t>
            </a:r>
            <a:r>
              <a:rPr lang="en-US" sz="7000" b="1">
                <a:latin typeface="Times New Roman" pitchFamily="18" charset="0"/>
                <a:cs typeface="Times New Roman" pitchFamily="18" charset="0"/>
              </a:rPr>
              <a:t>Đọc đoạn văn sau : </a:t>
            </a:r>
          </a:p>
          <a:p>
            <a:pPr marL="571500" indent="-571500">
              <a:buFont typeface="Barlow"/>
              <a:buNone/>
            </a:pPr>
            <a:r>
              <a:rPr lang="en-US" sz="7000" b="1">
                <a:latin typeface="Times New Roman" pitchFamily="18" charset="0"/>
                <a:cs typeface="Times New Roman" pitchFamily="18" charset="0"/>
              </a:rPr>
              <a:t>          Hôm ấy, cô giáo dẫn một bạn gái vào lớp và nói với chúng tôi: </a:t>
            </a:r>
            <a:r>
              <a:rPr lang="en-US" sz="7000" b="1" i="1">
                <a:latin typeface="Times New Roman" pitchFamily="18" charset="0"/>
                <a:cs typeface="Times New Roman" pitchFamily="18" charset="0"/>
              </a:rPr>
              <a:t>“ Đây là Diệu Chi, bạn mới của lớp ta. Bạn Diệu Chi là học sinh cũ của Trường Tiểu học Thành Công. Bạn ấy là một họa sĩ nhỏ đấy. </a:t>
            </a:r>
            <a:r>
              <a:rPr lang="en-US" sz="7000" b="1">
                <a:latin typeface="Times New Roman" pitchFamily="18" charset="0"/>
                <a:cs typeface="Times New Roman" pitchFamily="18" charset="0"/>
              </a:rPr>
              <a:t>Cả lớp tôi vỗ tay rào rào, chào đón người bạn mới. Diệu Chi bẽn lẽn gật đầu chào lại.</a:t>
            </a:r>
          </a:p>
          <a:p>
            <a:pPr marL="571500" indent="-571500">
              <a:buFont typeface="Barlow"/>
              <a:buNone/>
            </a:pPr>
            <a:endParaRPr lang="en-US"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9AFC43C2-0122-BD80-7432-691FCB64AE1A}"/>
              </a:ext>
            </a:extLst>
          </p:cNvPr>
          <p:cNvSpPr txBox="1"/>
          <p:nvPr/>
        </p:nvSpPr>
        <p:spPr>
          <a:xfrm>
            <a:off x="1183758" y="4235832"/>
            <a:ext cx="650712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Tìm câu kể </a:t>
            </a:r>
            <a:r>
              <a:rPr lang="en-US" sz="2800" b="1">
                <a:solidFill>
                  <a:schemeClr val="bg1">
                    <a:lumMod val="10000"/>
                  </a:schemeClr>
                </a:solidFill>
                <a:latin typeface="Times New Roman" panose="02020603050405020304" pitchFamily="18" charset="0"/>
                <a:cs typeface="Times New Roman" panose="02020603050405020304" pitchFamily="18" charset="0"/>
              </a:rPr>
              <a:t>Ai làm gì? </a:t>
            </a:r>
            <a:r>
              <a:rPr lang="en-US" sz="2800" b="1">
                <a:solidFill>
                  <a:srgbClr val="0070C0"/>
                </a:solidFill>
                <a:latin typeface="Times New Roman" panose="02020603050405020304" pitchFamily="18" charset="0"/>
                <a:cs typeface="Times New Roman" panose="02020603050405020304" pitchFamily="18" charset="0"/>
              </a:rPr>
              <a:t>Ai thế nào? </a:t>
            </a:r>
            <a:endParaRPr lang="en-US" sz="280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F1ABABDB-6DE7-D389-79C2-1B02EB40642A}"/>
              </a:ext>
            </a:extLst>
          </p:cNvPr>
          <p:cNvCxnSpPr>
            <a:cxnSpLocks/>
          </p:cNvCxnSpPr>
          <p:nvPr/>
        </p:nvCxnSpPr>
        <p:spPr>
          <a:xfrm>
            <a:off x="1910316" y="3452036"/>
            <a:ext cx="6237767" cy="0"/>
          </a:xfrm>
          <a:prstGeom prst="line">
            <a:avLst/>
          </a:prstGeom>
          <a:ln w="38100">
            <a:solidFill>
              <a:schemeClr val="bg1">
                <a:lumMod val="10000"/>
              </a:schemeClr>
            </a:solidFill>
          </a:ln>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28E619D-E47C-8F1D-9933-F5D57C8DF4DE}"/>
              </a:ext>
            </a:extLst>
          </p:cNvPr>
          <p:cNvCxnSpPr>
            <a:cxnSpLocks/>
          </p:cNvCxnSpPr>
          <p:nvPr/>
        </p:nvCxnSpPr>
        <p:spPr>
          <a:xfrm>
            <a:off x="2691538" y="3887972"/>
            <a:ext cx="5204908" cy="0"/>
          </a:xfrm>
          <a:prstGeom prst="line">
            <a:avLst/>
          </a:prstGeom>
          <a:ln w="38100">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5280A4FE-591B-2277-6E5C-382D1011B74D}"/>
              </a:ext>
            </a:extLst>
          </p:cNvPr>
          <p:cNvCxnSpPr>
            <a:cxnSpLocks/>
          </p:cNvCxnSpPr>
          <p:nvPr/>
        </p:nvCxnSpPr>
        <p:spPr>
          <a:xfrm>
            <a:off x="1183758" y="3887972"/>
            <a:ext cx="1453116" cy="0"/>
          </a:xfrm>
          <a:prstGeom prst="line">
            <a:avLst/>
          </a:prstGeom>
          <a:ln w="38100">
            <a:solidFill>
              <a:schemeClr val="bg1">
                <a:lumMod val="10000"/>
              </a:schemeClr>
            </a:solidFill>
          </a:ln>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5"/>
        <p:cNvGrpSpPr/>
        <p:nvPr/>
      </p:nvGrpSpPr>
      <p:grpSpPr>
        <a:xfrm>
          <a:off x="0" y="0"/>
          <a:ext cx="0" cy="0"/>
          <a:chOff x="0" y="0"/>
          <a:chExt cx="0" cy="0"/>
        </a:xfrm>
      </p:grpSpPr>
      <p:grpSp>
        <p:nvGrpSpPr>
          <p:cNvPr id="1383" name="Google Shape;1383;p30"/>
          <p:cNvGrpSpPr/>
          <p:nvPr/>
        </p:nvGrpSpPr>
        <p:grpSpPr>
          <a:xfrm>
            <a:off x="8271875" y="4504388"/>
            <a:ext cx="476551" cy="457909"/>
            <a:chOff x="2416614" y="-315052"/>
            <a:chExt cx="2274706" cy="2185722"/>
          </a:xfrm>
        </p:grpSpPr>
        <p:sp>
          <p:nvSpPr>
            <p:cNvPr id="1384" name="Google Shape;1384;p30"/>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0"/>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0"/>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0"/>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30"/>
          <p:cNvGrpSpPr/>
          <p:nvPr/>
        </p:nvGrpSpPr>
        <p:grpSpPr>
          <a:xfrm rot="-1213353">
            <a:off x="8699764" y="4167091"/>
            <a:ext cx="279018" cy="268103"/>
            <a:chOff x="2416614" y="-315052"/>
            <a:chExt cx="2274706" cy="2185722"/>
          </a:xfrm>
        </p:grpSpPr>
        <p:sp>
          <p:nvSpPr>
            <p:cNvPr id="1396" name="Google Shape;1396;p30"/>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0"/>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0"/>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0"/>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0"/>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30"/>
          <p:cNvGrpSpPr/>
          <p:nvPr/>
        </p:nvGrpSpPr>
        <p:grpSpPr>
          <a:xfrm rot="1372388">
            <a:off x="8117555" y="173866"/>
            <a:ext cx="352303" cy="338521"/>
            <a:chOff x="2416614" y="-315052"/>
            <a:chExt cx="2274706" cy="2185722"/>
          </a:xfrm>
        </p:grpSpPr>
        <p:sp>
          <p:nvSpPr>
            <p:cNvPr id="1402" name="Google Shape;1402;p30"/>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0"/>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0"/>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0"/>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0"/>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30"/>
          <p:cNvGrpSpPr/>
          <p:nvPr/>
        </p:nvGrpSpPr>
        <p:grpSpPr>
          <a:xfrm rot="1372044">
            <a:off x="8433237" y="637924"/>
            <a:ext cx="449556" cy="431970"/>
            <a:chOff x="2416614" y="-315052"/>
            <a:chExt cx="2274706" cy="2185722"/>
          </a:xfrm>
        </p:grpSpPr>
        <p:sp>
          <p:nvSpPr>
            <p:cNvPr id="1408" name="Google Shape;1408;p30"/>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0"/>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0"/>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0"/>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0"/>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Picture 3">
            <a:extLst>
              <a:ext uri="{FF2B5EF4-FFF2-40B4-BE49-F238E27FC236}">
                <a16:creationId xmlns:a16="http://schemas.microsoft.com/office/drawing/2014/main" id="{C578E6F9-E6DB-18DE-87A8-61D818B31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02" y="21265"/>
            <a:ext cx="7851981" cy="432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a:extLst>
              <a:ext uri="{FF2B5EF4-FFF2-40B4-BE49-F238E27FC236}">
                <a16:creationId xmlns:a16="http://schemas.microsoft.com/office/drawing/2014/main" id="{49E9A6FE-80E1-D2F3-1777-C2545AC13137}"/>
              </a:ext>
            </a:extLst>
          </p:cNvPr>
          <p:cNvSpPr txBox="1"/>
          <p:nvPr/>
        </p:nvSpPr>
        <p:spPr>
          <a:xfrm>
            <a:off x="6534736" y="3410287"/>
            <a:ext cx="775676" cy="769441"/>
          </a:xfrm>
          <a:prstGeom prst="rect">
            <a:avLst/>
          </a:prstGeom>
          <a:noFill/>
        </p:spPr>
        <p:txBody>
          <a:bodyPr wrap="square">
            <a:spAutoFit/>
          </a:bodyPr>
          <a:lstStyle/>
          <a:p>
            <a:r>
              <a:rPr lang="en-US" sz="4400">
                <a:sym typeface="Wingdings"/>
              </a:rPr>
              <a:t></a:t>
            </a:r>
            <a:endParaRPr lang="en-US" sz="4400"/>
          </a:p>
        </p:txBody>
      </p:sp>
      <p:sp>
        <p:nvSpPr>
          <p:cNvPr id="30" name="TextBox 29">
            <a:extLst>
              <a:ext uri="{FF2B5EF4-FFF2-40B4-BE49-F238E27FC236}">
                <a16:creationId xmlns:a16="http://schemas.microsoft.com/office/drawing/2014/main" id="{708FD4B1-0DBA-8495-AD75-581F9060D8ED}"/>
              </a:ext>
            </a:extLst>
          </p:cNvPr>
          <p:cNvSpPr txBox="1"/>
          <p:nvPr/>
        </p:nvSpPr>
        <p:spPr>
          <a:xfrm>
            <a:off x="7574224" y="2381696"/>
            <a:ext cx="775676" cy="769441"/>
          </a:xfrm>
          <a:prstGeom prst="rect">
            <a:avLst/>
          </a:prstGeom>
          <a:noFill/>
        </p:spPr>
        <p:txBody>
          <a:bodyPr wrap="square">
            <a:spAutoFit/>
          </a:bodyPr>
          <a:lstStyle/>
          <a:p>
            <a:r>
              <a:rPr lang="en-US" sz="4400">
                <a:sym typeface="Wingdings"/>
              </a:rPr>
              <a:t></a:t>
            </a:r>
            <a:endParaRPr lang="en-US" sz="4400"/>
          </a:p>
        </p:txBody>
      </p:sp>
      <p:sp>
        <p:nvSpPr>
          <p:cNvPr id="31" name="TextBox 30">
            <a:extLst>
              <a:ext uri="{FF2B5EF4-FFF2-40B4-BE49-F238E27FC236}">
                <a16:creationId xmlns:a16="http://schemas.microsoft.com/office/drawing/2014/main" id="{3976F754-0A62-675D-E22B-8D27AA62BD52}"/>
              </a:ext>
            </a:extLst>
          </p:cNvPr>
          <p:cNvSpPr txBox="1"/>
          <p:nvPr/>
        </p:nvSpPr>
        <p:spPr>
          <a:xfrm>
            <a:off x="7629070" y="1480165"/>
            <a:ext cx="775676" cy="769441"/>
          </a:xfrm>
          <a:prstGeom prst="rect">
            <a:avLst/>
          </a:prstGeom>
          <a:noFill/>
        </p:spPr>
        <p:txBody>
          <a:bodyPr wrap="square">
            <a:spAutoFit/>
          </a:bodyPr>
          <a:lstStyle/>
          <a:p>
            <a:r>
              <a:rPr lang="en-US" sz="4400">
                <a:sym typeface="Wingdings"/>
              </a:rPr>
              <a:t></a:t>
            </a:r>
            <a:endParaRPr lang="en-US" sz="4400"/>
          </a:p>
        </p:txBody>
      </p:sp>
      <p:sp>
        <p:nvSpPr>
          <p:cNvPr id="1344" name="TextBox 1343">
            <a:extLst>
              <a:ext uri="{FF2B5EF4-FFF2-40B4-BE49-F238E27FC236}">
                <a16:creationId xmlns:a16="http://schemas.microsoft.com/office/drawing/2014/main" id="{7A392305-C89D-6C9D-B156-CC0BE17CBCC6}"/>
              </a:ext>
            </a:extLst>
          </p:cNvPr>
          <p:cNvSpPr txBox="1"/>
          <p:nvPr/>
        </p:nvSpPr>
        <p:spPr>
          <a:xfrm>
            <a:off x="1539403" y="4430296"/>
            <a:ext cx="6328690" cy="707886"/>
          </a:xfrm>
          <a:prstGeom prst="rect">
            <a:avLst/>
          </a:prstGeom>
          <a:noFill/>
        </p:spPr>
        <p:txBody>
          <a:bodyPr wrap="square">
            <a:spAutoFit/>
          </a:bodyPr>
          <a:lstStyle/>
          <a:p>
            <a:r>
              <a:rPr lang="en-US" sz="2000" b="1">
                <a:latin typeface="Times New Roman" pitchFamily="18" charset="0"/>
                <a:cs typeface="Times New Roman" pitchFamily="18" charset="0"/>
              </a:rPr>
              <a:t>Các câu này đều là câu kể Ai là gì? Vậy câu kể Ai là gì có mấy tác dụng? Đó là những tác dụng nào?</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44"/>
                                        </p:tgtEl>
                                        <p:attrNameLst>
                                          <p:attrName>style.visibility</p:attrName>
                                        </p:attrNameLst>
                                      </p:cBhvr>
                                      <p:to>
                                        <p:strVal val="visible"/>
                                      </p:to>
                                    </p:set>
                                    <p:animEffect transition="in" filter="barn(inVertical)">
                                      <p:cBhvr>
                                        <p:cTn id="22" dur="500"/>
                                        <p:tgtEl>
                                          <p:spTgt spid="1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3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0"/>
        <p:cNvGrpSpPr/>
        <p:nvPr/>
      </p:nvGrpSpPr>
      <p:grpSpPr>
        <a:xfrm>
          <a:off x="0" y="0"/>
          <a:ext cx="0" cy="0"/>
          <a:chOff x="0" y="0"/>
          <a:chExt cx="0" cy="0"/>
        </a:xfrm>
      </p:grpSpPr>
      <p:grpSp>
        <p:nvGrpSpPr>
          <p:cNvPr id="1475" name="Google Shape;1475;p32"/>
          <p:cNvGrpSpPr/>
          <p:nvPr/>
        </p:nvGrpSpPr>
        <p:grpSpPr>
          <a:xfrm>
            <a:off x="8271875" y="4504388"/>
            <a:ext cx="476551" cy="457909"/>
            <a:chOff x="2416614" y="-315052"/>
            <a:chExt cx="2274706" cy="2185722"/>
          </a:xfrm>
        </p:grpSpPr>
        <p:sp>
          <p:nvSpPr>
            <p:cNvPr id="1476" name="Google Shape;1476;p32"/>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32"/>
          <p:cNvGrpSpPr/>
          <p:nvPr/>
        </p:nvGrpSpPr>
        <p:grpSpPr>
          <a:xfrm rot="1372388">
            <a:off x="484705" y="156704"/>
            <a:ext cx="352303" cy="338521"/>
            <a:chOff x="2416614" y="-315052"/>
            <a:chExt cx="2274706" cy="2185722"/>
          </a:xfrm>
        </p:grpSpPr>
        <p:sp>
          <p:nvSpPr>
            <p:cNvPr id="1482" name="Google Shape;1482;p32"/>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7" name="Google Shape;1487;p32"/>
          <p:cNvGrpSpPr/>
          <p:nvPr/>
        </p:nvGrpSpPr>
        <p:grpSpPr>
          <a:xfrm rot="-1213353">
            <a:off x="8699764" y="4167091"/>
            <a:ext cx="279018" cy="268103"/>
            <a:chOff x="2416614" y="-315052"/>
            <a:chExt cx="2274706" cy="2185722"/>
          </a:xfrm>
        </p:grpSpPr>
        <p:sp>
          <p:nvSpPr>
            <p:cNvPr id="1488" name="Google Shape;1488;p32"/>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9" name="Table 8">
            <a:extLst>
              <a:ext uri="{FF2B5EF4-FFF2-40B4-BE49-F238E27FC236}">
                <a16:creationId xmlns:a16="http://schemas.microsoft.com/office/drawing/2014/main" id="{7FBD56F0-6DF7-CA66-CBF8-632637B569B5}"/>
              </a:ext>
            </a:extLst>
          </p:cNvPr>
          <p:cNvGraphicFramePr>
            <a:graphicFrameLocks noGrp="1"/>
          </p:cNvGraphicFramePr>
          <p:nvPr>
            <p:extLst>
              <p:ext uri="{D42A27DB-BD31-4B8C-83A1-F6EECF244321}">
                <p14:modId xmlns:p14="http://schemas.microsoft.com/office/powerpoint/2010/main" val="3225479303"/>
              </p:ext>
            </p:extLst>
          </p:nvPr>
        </p:nvGraphicFramePr>
        <p:xfrm>
          <a:off x="615749" y="621518"/>
          <a:ext cx="8264310" cy="4389120"/>
        </p:xfrm>
        <a:graphic>
          <a:graphicData uri="http://schemas.openxmlformats.org/drawingml/2006/table">
            <a:tbl>
              <a:tblPr firstRow="1" bandRow="1">
                <a:tableStyleId>{5940675A-B579-460E-94D1-54222C63F5DA}</a:tableStyleId>
              </a:tblPr>
              <a:tblGrid>
                <a:gridCol w="3200346">
                  <a:extLst>
                    <a:ext uri="{9D8B030D-6E8A-4147-A177-3AD203B41FA5}">
                      <a16:colId xmlns:a16="http://schemas.microsoft.com/office/drawing/2014/main" val="2466657479"/>
                    </a:ext>
                  </a:extLst>
                </a:gridCol>
                <a:gridCol w="2439280">
                  <a:extLst>
                    <a:ext uri="{9D8B030D-6E8A-4147-A177-3AD203B41FA5}">
                      <a16:colId xmlns:a16="http://schemas.microsoft.com/office/drawing/2014/main" val="3360916745"/>
                    </a:ext>
                  </a:extLst>
                </a:gridCol>
                <a:gridCol w="2624684">
                  <a:extLst>
                    <a:ext uri="{9D8B030D-6E8A-4147-A177-3AD203B41FA5}">
                      <a16:colId xmlns:a16="http://schemas.microsoft.com/office/drawing/2014/main" val="2773875430"/>
                    </a:ext>
                  </a:extLst>
                </a:gridCol>
              </a:tblGrid>
              <a:tr h="1142420">
                <a:tc>
                  <a:txBody>
                    <a:bodyPr/>
                    <a:lstStyle/>
                    <a:p>
                      <a:pPr algn="ctr"/>
                      <a:r>
                        <a:rPr lang="en-US" sz="2400" dirty="0" err="1">
                          <a:latin typeface="Times New Roman" pitchFamily="18" charset="0"/>
                          <a:cs typeface="Times New Roman" pitchFamily="18" charset="0"/>
                        </a:rPr>
                        <a:t>Câu</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nchor="ctr">
                    <a:solidFill>
                      <a:srgbClr val="FFFF00"/>
                    </a:solidFill>
                  </a:tcPr>
                </a:tc>
                <a:tc>
                  <a:txBody>
                    <a:bodyPr/>
                    <a:lstStyle/>
                    <a:p>
                      <a:pPr algn="ctr"/>
                      <a:r>
                        <a:rPr lang="en-US" sz="2400" dirty="0" err="1">
                          <a:latin typeface="Times New Roman" pitchFamily="18" charset="0"/>
                          <a:cs typeface="Times New Roman" pitchFamily="18" charset="0"/>
                        </a:rPr>
                        <a:t>Trả</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lời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câu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hỏi</a:t>
                      </a:r>
                      <a:r>
                        <a:rPr lang="en-US" sz="2400" baseline="0" dirty="0">
                          <a:latin typeface="Times New Roman" pitchFamily="18" charset="0"/>
                          <a:cs typeface="Times New Roman" pitchFamily="18" charset="0"/>
                        </a:rPr>
                        <a:t> </a:t>
                      </a:r>
                      <a:r>
                        <a:rPr lang="en-US" sz="2400" baseline="0">
                          <a:latin typeface="Times New Roman" pitchFamily="18" charset="0"/>
                          <a:cs typeface="Times New Roman" pitchFamily="18" charset="0"/>
                        </a:rPr>
                        <a:t>Ai (cái gì, </a:t>
                      </a:r>
                      <a:r>
                        <a:rPr lang="en-US" sz="2400" baseline="0" dirty="0">
                          <a:latin typeface="Times New Roman" pitchFamily="18" charset="0"/>
                          <a:cs typeface="Times New Roman" pitchFamily="18" charset="0"/>
                        </a:rPr>
                        <a:t>con </a:t>
                      </a:r>
                      <a:r>
                        <a:rPr lang="en-US" sz="2400" baseline="0" dirty="0" err="1">
                          <a:latin typeface="Times New Roman" pitchFamily="18" charset="0"/>
                          <a:cs typeface="Times New Roman" pitchFamily="18" charset="0"/>
                        </a:rPr>
                        <a:t>gì</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nchor="ctr">
                    <a:solidFill>
                      <a:srgbClr val="FFFF00"/>
                    </a:solidFill>
                  </a:tcPr>
                </a:tc>
                <a:tc>
                  <a:txBody>
                    <a:bodyPr/>
                    <a:lstStyle/>
                    <a:p>
                      <a:pPr algn="ct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lời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câu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hỏi</a:t>
                      </a:r>
                      <a:r>
                        <a:rPr lang="en-US" sz="2400" baseline="0" dirty="0">
                          <a:latin typeface="Times New Roman" pitchFamily="18" charset="0"/>
                          <a:cs typeface="Times New Roman" pitchFamily="18" charset="0"/>
                        </a:rPr>
                        <a:t>  </a:t>
                      </a:r>
                      <a:r>
                        <a:rPr lang="en-US" sz="2400" baseline="0" err="1">
                          <a:latin typeface="Times New Roman" pitchFamily="18" charset="0"/>
                          <a:cs typeface="Times New Roman" pitchFamily="18" charset="0"/>
                        </a:rPr>
                        <a:t>Là</a:t>
                      </a:r>
                      <a:r>
                        <a:rPr lang="en-US" sz="2400" baseline="0">
                          <a:latin typeface="Times New Roman" pitchFamily="18" charset="0"/>
                          <a:cs typeface="Times New Roman" pitchFamily="18" charset="0"/>
                        </a:rPr>
                        <a:t> gì?</a:t>
                      </a:r>
                      <a:endParaRPr lang="en-US" sz="2400" dirty="0">
                        <a:latin typeface="Times New Roman" pitchFamily="18" charset="0"/>
                        <a:cs typeface="Times New Roman" pitchFamily="18" charset="0"/>
                      </a:endParaRPr>
                    </a:p>
                  </a:txBody>
                  <a:tcPr anchor="ctr">
                    <a:solidFill>
                      <a:srgbClr val="FFFF00"/>
                    </a:solidFill>
                  </a:tcPr>
                </a:tc>
                <a:extLst>
                  <a:ext uri="{0D108BD9-81ED-4DB2-BD59-A6C34878D82A}">
                    <a16:rowId xmlns:a16="http://schemas.microsoft.com/office/drawing/2014/main" val="4040982199"/>
                  </a:ext>
                </a:extLst>
              </a:tr>
              <a:tr h="1142420">
                <a:tc>
                  <a:txBody>
                    <a:bodyPr/>
                    <a:lstStyle/>
                    <a:p>
                      <a:pPr algn="l"/>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Đây</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là</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Diệu</a:t>
                      </a:r>
                      <a:r>
                        <a:rPr lang="en-US" sz="2400" baseline="0" dirty="0">
                          <a:latin typeface="Times New Roman" pitchFamily="18" charset="0"/>
                          <a:cs typeface="Times New Roman" pitchFamily="18" charset="0"/>
                        </a:rPr>
                        <a:t> Chi , </a:t>
                      </a:r>
                      <a:r>
                        <a:rPr lang="en-US" sz="2400" baseline="0" dirty="0" err="1">
                          <a:latin typeface="Times New Roman" pitchFamily="18" charset="0"/>
                          <a:cs typeface="Times New Roman" pitchFamily="18" charset="0"/>
                        </a:rPr>
                        <a:t>bạn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mới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của</a:t>
                      </a:r>
                      <a:r>
                        <a:rPr lang="en-US" sz="2400" baseline="0" dirty="0">
                          <a:latin typeface="Times New Roman" pitchFamily="18" charset="0"/>
                          <a:cs typeface="Times New Roman" pitchFamily="18" charset="0"/>
                        </a:rPr>
                        <a:t> </a:t>
                      </a:r>
                      <a:r>
                        <a:rPr lang="en-US" sz="2400" baseline="0" err="1">
                          <a:latin typeface="Times New Roman" pitchFamily="18" charset="0"/>
                          <a:cs typeface="Times New Roman" pitchFamily="18" charset="0"/>
                        </a:rPr>
                        <a:t>lớp</a:t>
                      </a:r>
                      <a:r>
                        <a:rPr lang="en-US" sz="2400" baseline="0">
                          <a:latin typeface="Times New Roman" pitchFamily="18" charset="0"/>
                          <a:cs typeface="Times New Roman" pitchFamily="18" charset="0"/>
                        </a:rPr>
                        <a:t> ta</a:t>
                      </a:r>
                      <a:r>
                        <a:rPr lang="en-US" sz="2400" baseline="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r>
                        <a:rPr lang="en-US" sz="240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658639272"/>
                  </a:ext>
                </a:extLst>
              </a:tr>
              <a:tr h="1142420">
                <a:tc>
                  <a:txBody>
                    <a:bodyPr/>
                    <a:lstStyle/>
                    <a:p>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Bạn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Diệu</a:t>
                      </a:r>
                      <a:r>
                        <a:rPr lang="en-US" sz="2400" baseline="0" dirty="0">
                          <a:latin typeface="Times New Roman" pitchFamily="18" charset="0"/>
                          <a:cs typeface="Times New Roman" pitchFamily="18" charset="0"/>
                        </a:rPr>
                        <a:t> Chi </a:t>
                      </a:r>
                      <a:r>
                        <a:rPr lang="en-US" sz="2400" baseline="0" dirty="0" err="1">
                          <a:latin typeface="Times New Roman" pitchFamily="18" charset="0"/>
                          <a:cs typeface="Times New Roman" pitchFamily="18" charset="0"/>
                        </a:rPr>
                        <a:t>là</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học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sinh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cũ</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của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Trường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Tiểu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học</a:t>
                      </a:r>
                      <a:r>
                        <a:rPr lang="en-US" sz="2400" baseline="0" dirty="0">
                          <a:latin typeface="Times New Roman" pitchFamily="18" charset="0"/>
                          <a:cs typeface="Times New Roman" pitchFamily="18" charset="0"/>
                        </a:rPr>
                        <a:t> </a:t>
                      </a:r>
                      <a:r>
                        <a:rPr lang="en-US" sz="2400" baseline="0" err="1">
                          <a:latin typeface="Times New Roman" pitchFamily="18" charset="0"/>
                          <a:cs typeface="Times New Roman" pitchFamily="18" charset="0"/>
                        </a:rPr>
                        <a:t>Thành</a:t>
                      </a:r>
                      <a:r>
                        <a:rPr lang="en-US" sz="2400" baseline="0">
                          <a:latin typeface="Times New Roman" pitchFamily="18" charset="0"/>
                          <a:cs typeface="Times New Roman" pitchFamily="18" charset="0"/>
                        </a:rPr>
                        <a:t> Công.</a:t>
                      </a:r>
                      <a:endParaRPr lang="en-US" sz="2400" dirty="0">
                        <a:latin typeface="Times New Roman" pitchFamily="18" charset="0"/>
                        <a:cs typeface="Times New Roman" pitchFamily="18" charset="0"/>
                      </a:endParaRPr>
                    </a:p>
                  </a:txBody>
                  <a:tcPr/>
                </a:tc>
                <a:tc>
                  <a:txBody>
                    <a:bodyPr/>
                    <a:lstStyle/>
                    <a:p>
                      <a:r>
                        <a:rPr lang="en-US" sz="240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tc>
                  <a:txBody>
                    <a:bodyPr/>
                    <a:lstStyle/>
                    <a:p>
                      <a:r>
                        <a:rPr lang="en-US" sz="240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3373670813"/>
                  </a:ext>
                </a:extLst>
              </a:tr>
              <a:tr h="790906">
                <a:tc>
                  <a:txBody>
                    <a:bodyPr/>
                    <a:lstStyle/>
                    <a:p>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Bạn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ấy</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là</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một</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họa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sĩ</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nhỏ</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đấy</a:t>
                      </a:r>
                      <a:r>
                        <a:rPr lang="en-US" sz="2400" baseline="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c>
                  <a:txBody>
                    <a:bodyPr/>
                    <a:lstStyle/>
                    <a:p>
                      <a:r>
                        <a:rPr lang="en-US" sz="240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2844951791"/>
                  </a:ext>
                </a:extLst>
              </a:tr>
            </a:tbl>
          </a:graphicData>
        </a:graphic>
      </p:graphicFrame>
      <p:sp>
        <p:nvSpPr>
          <p:cNvPr id="10" name="TextBox 9">
            <a:extLst>
              <a:ext uri="{FF2B5EF4-FFF2-40B4-BE49-F238E27FC236}">
                <a16:creationId xmlns:a16="http://schemas.microsoft.com/office/drawing/2014/main" id="{D1B4A8C0-ED63-D428-3AFF-6AFB44E099BA}"/>
              </a:ext>
            </a:extLst>
          </p:cNvPr>
          <p:cNvSpPr txBox="1"/>
          <p:nvPr/>
        </p:nvSpPr>
        <p:spPr>
          <a:xfrm>
            <a:off x="879690" y="-49573"/>
            <a:ext cx="8264310" cy="707886"/>
          </a:xfrm>
          <a:prstGeom prst="rect">
            <a:avLst/>
          </a:prstGeom>
          <a:noFill/>
        </p:spPr>
        <p:txBody>
          <a:bodyPr wrap="square">
            <a:spAutoFit/>
          </a:bodyPr>
          <a:lstStyle/>
          <a:p>
            <a:r>
              <a:rPr lang="en-US" sz="2000" b="1">
                <a:latin typeface="Times New Roman" pitchFamily="18" charset="0"/>
                <a:cs typeface="Times New Roman" pitchFamily="18" charset="0"/>
              </a:rPr>
              <a:t>Trong  các câu trên , bộ phận nào  trả lời  cho câu hỏi  Ai (cái gì, con gì) ?,  bộ phận nào  trả lời cho câu hỏi  Là gì?</a:t>
            </a:r>
            <a:endParaRPr lang="en-US" sz="2000"/>
          </a:p>
        </p:txBody>
      </p:sp>
      <p:sp>
        <p:nvSpPr>
          <p:cNvPr id="12" name="TextBox 11">
            <a:extLst>
              <a:ext uri="{FF2B5EF4-FFF2-40B4-BE49-F238E27FC236}">
                <a16:creationId xmlns:a16="http://schemas.microsoft.com/office/drawing/2014/main" id="{DBD96641-F799-EF34-BE14-48591C4D77A1}"/>
              </a:ext>
            </a:extLst>
          </p:cNvPr>
          <p:cNvSpPr txBox="1"/>
          <p:nvPr/>
        </p:nvSpPr>
        <p:spPr>
          <a:xfrm>
            <a:off x="4747904" y="2058130"/>
            <a:ext cx="896578" cy="461665"/>
          </a:xfrm>
          <a:prstGeom prst="rect">
            <a:avLst/>
          </a:prstGeom>
          <a:noFill/>
        </p:spPr>
        <p:txBody>
          <a:bodyPr wrap="square">
            <a:spAutoFit/>
          </a:bodyPr>
          <a:lstStyle/>
          <a:p>
            <a:r>
              <a:rPr lang="en-US" sz="2400">
                <a:latin typeface="Times New Roman" pitchFamily="18" charset="0"/>
                <a:cs typeface="Times New Roman" pitchFamily="18" charset="0"/>
              </a:rPr>
              <a:t>Đây</a:t>
            </a:r>
            <a:r>
              <a:rPr lang="en-US" sz="2400" baseline="0">
                <a:latin typeface="Times New Roman" pitchFamily="18" charset="0"/>
                <a:cs typeface="Times New Roman" pitchFamily="18" charset="0"/>
              </a:rPr>
              <a:t> </a:t>
            </a:r>
            <a:endParaRPr lang="en-US" sz="2400"/>
          </a:p>
        </p:txBody>
      </p:sp>
      <p:sp>
        <p:nvSpPr>
          <p:cNvPr id="14" name="TextBox 13">
            <a:extLst>
              <a:ext uri="{FF2B5EF4-FFF2-40B4-BE49-F238E27FC236}">
                <a16:creationId xmlns:a16="http://schemas.microsoft.com/office/drawing/2014/main" id="{5E66E318-F9F4-884E-862A-2364CA017748}"/>
              </a:ext>
            </a:extLst>
          </p:cNvPr>
          <p:cNvSpPr txBox="1"/>
          <p:nvPr/>
        </p:nvSpPr>
        <p:spPr>
          <a:xfrm>
            <a:off x="4241041" y="3304946"/>
            <a:ext cx="2000989" cy="461665"/>
          </a:xfrm>
          <a:prstGeom prst="rect">
            <a:avLst/>
          </a:prstGeom>
          <a:noFill/>
        </p:spPr>
        <p:txBody>
          <a:bodyPr wrap="square">
            <a:spAutoFit/>
          </a:bodyPr>
          <a:lstStyle/>
          <a:p>
            <a:r>
              <a:rPr lang="en-US" sz="2400">
                <a:latin typeface="Times New Roman" pitchFamily="18" charset="0"/>
                <a:cs typeface="Times New Roman" pitchFamily="18" charset="0"/>
              </a:rPr>
              <a:t>Bạn</a:t>
            </a:r>
            <a:r>
              <a:rPr lang="en-US" sz="2400" baseline="0">
                <a:latin typeface="Times New Roman" pitchFamily="18" charset="0"/>
                <a:cs typeface="Times New Roman" pitchFamily="18" charset="0"/>
              </a:rPr>
              <a:t> Diệu Chi </a:t>
            </a:r>
            <a:endParaRPr lang="en-US" sz="2400"/>
          </a:p>
        </p:txBody>
      </p:sp>
      <p:sp>
        <p:nvSpPr>
          <p:cNvPr id="16" name="TextBox 15">
            <a:extLst>
              <a:ext uri="{FF2B5EF4-FFF2-40B4-BE49-F238E27FC236}">
                <a16:creationId xmlns:a16="http://schemas.microsoft.com/office/drawing/2014/main" id="{F1D2DFA8-3084-2A8D-5087-C14423ED3517}"/>
              </a:ext>
            </a:extLst>
          </p:cNvPr>
          <p:cNvSpPr txBox="1"/>
          <p:nvPr/>
        </p:nvSpPr>
        <p:spPr>
          <a:xfrm>
            <a:off x="4572000" y="4271662"/>
            <a:ext cx="1265274" cy="461665"/>
          </a:xfrm>
          <a:prstGeom prst="rect">
            <a:avLst/>
          </a:prstGeom>
          <a:noFill/>
        </p:spPr>
        <p:txBody>
          <a:bodyPr wrap="square">
            <a:spAutoFit/>
          </a:bodyPr>
          <a:lstStyle/>
          <a:p>
            <a:r>
              <a:rPr lang="en-US" sz="2400">
                <a:latin typeface="Times New Roman" pitchFamily="18" charset="0"/>
                <a:cs typeface="Times New Roman" pitchFamily="18" charset="0"/>
              </a:rPr>
              <a:t>Bạn</a:t>
            </a:r>
            <a:r>
              <a:rPr lang="en-US" sz="2400" baseline="0">
                <a:latin typeface="Times New Roman" pitchFamily="18" charset="0"/>
                <a:cs typeface="Times New Roman" pitchFamily="18" charset="0"/>
              </a:rPr>
              <a:t> ấy </a:t>
            </a:r>
            <a:endParaRPr lang="en-US" sz="2400"/>
          </a:p>
        </p:txBody>
      </p:sp>
      <p:sp>
        <p:nvSpPr>
          <p:cNvPr id="18" name="TextBox 17">
            <a:extLst>
              <a:ext uri="{FF2B5EF4-FFF2-40B4-BE49-F238E27FC236}">
                <a16:creationId xmlns:a16="http://schemas.microsoft.com/office/drawing/2014/main" id="{19D26263-FB38-B129-D30C-28C372C3B9B1}"/>
              </a:ext>
            </a:extLst>
          </p:cNvPr>
          <p:cNvSpPr txBox="1"/>
          <p:nvPr/>
        </p:nvSpPr>
        <p:spPr>
          <a:xfrm>
            <a:off x="6308651" y="2058130"/>
            <a:ext cx="2571407" cy="830997"/>
          </a:xfrm>
          <a:prstGeom prst="rect">
            <a:avLst/>
          </a:prstGeom>
          <a:noFill/>
        </p:spPr>
        <p:txBody>
          <a:bodyPr wrap="square">
            <a:spAutoFit/>
          </a:bodyPr>
          <a:lstStyle/>
          <a:p>
            <a:r>
              <a:rPr lang="en-US" sz="2400" baseline="0">
                <a:latin typeface="Times New Roman" pitchFamily="18" charset="0"/>
                <a:cs typeface="Times New Roman" pitchFamily="18" charset="0"/>
              </a:rPr>
              <a:t>là Diệu Chi , bạn mới của lớp ta. </a:t>
            </a:r>
            <a:endParaRPr lang="en-US" sz="2400"/>
          </a:p>
        </p:txBody>
      </p:sp>
      <p:sp>
        <p:nvSpPr>
          <p:cNvPr id="22" name="TextBox 21">
            <a:extLst>
              <a:ext uri="{FF2B5EF4-FFF2-40B4-BE49-F238E27FC236}">
                <a16:creationId xmlns:a16="http://schemas.microsoft.com/office/drawing/2014/main" id="{9B4C8437-0D55-5470-0C8F-B653D8D94CFF}"/>
              </a:ext>
            </a:extLst>
          </p:cNvPr>
          <p:cNvSpPr txBox="1"/>
          <p:nvPr/>
        </p:nvSpPr>
        <p:spPr>
          <a:xfrm>
            <a:off x="6324586" y="3001776"/>
            <a:ext cx="2400607" cy="1200329"/>
          </a:xfrm>
          <a:prstGeom prst="rect">
            <a:avLst/>
          </a:prstGeom>
          <a:noFill/>
        </p:spPr>
        <p:txBody>
          <a:bodyPr wrap="square">
            <a:spAutoFit/>
          </a:bodyPr>
          <a:lstStyle/>
          <a:p>
            <a:r>
              <a:rPr lang="en-US" sz="2400" baseline="0">
                <a:latin typeface="Times New Roman" pitchFamily="18" charset="0"/>
                <a:cs typeface="Times New Roman" pitchFamily="18" charset="0"/>
              </a:rPr>
              <a:t>là học sinh cũ của Trường Tiểu học Thành Công.</a:t>
            </a:r>
            <a:endParaRPr lang="en-US" sz="2400"/>
          </a:p>
        </p:txBody>
      </p:sp>
      <p:sp>
        <p:nvSpPr>
          <p:cNvPr id="24" name="TextBox 23">
            <a:extLst>
              <a:ext uri="{FF2B5EF4-FFF2-40B4-BE49-F238E27FC236}">
                <a16:creationId xmlns:a16="http://schemas.microsoft.com/office/drawing/2014/main" id="{B5B63D10-3E56-1003-90F0-2927FC13F625}"/>
              </a:ext>
            </a:extLst>
          </p:cNvPr>
          <p:cNvSpPr txBox="1"/>
          <p:nvPr/>
        </p:nvSpPr>
        <p:spPr>
          <a:xfrm>
            <a:off x="6462752" y="4179641"/>
            <a:ext cx="2124274" cy="830997"/>
          </a:xfrm>
          <a:prstGeom prst="rect">
            <a:avLst/>
          </a:prstGeom>
          <a:noFill/>
        </p:spPr>
        <p:txBody>
          <a:bodyPr wrap="square">
            <a:spAutoFit/>
          </a:bodyPr>
          <a:lstStyle/>
          <a:p>
            <a:r>
              <a:rPr lang="en-US" sz="2400" baseline="0">
                <a:latin typeface="Times New Roman" pitchFamily="18" charset="0"/>
                <a:cs typeface="Times New Roman" pitchFamily="18" charset="0"/>
              </a:rPr>
              <a:t>là một họa sĩ nhỏ đấy.</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grpSp>
        <p:nvGrpSpPr>
          <p:cNvPr id="1576" name="Google Shape;1576;p33"/>
          <p:cNvGrpSpPr/>
          <p:nvPr/>
        </p:nvGrpSpPr>
        <p:grpSpPr>
          <a:xfrm>
            <a:off x="8271875" y="4504388"/>
            <a:ext cx="476551" cy="457909"/>
            <a:chOff x="2416614" y="-315052"/>
            <a:chExt cx="2274706" cy="2185722"/>
          </a:xfrm>
        </p:grpSpPr>
        <p:sp>
          <p:nvSpPr>
            <p:cNvPr id="1577" name="Google Shape;1577;p33"/>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3"/>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3"/>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3"/>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3"/>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2" name="Google Shape;1582;p33"/>
          <p:cNvGrpSpPr/>
          <p:nvPr/>
        </p:nvGrpSpPr>
        <p:grpSpPr>
          <a:xfrm rot="1372388">
            <a:off x="484705" y="156704"/>
            <a:ext cx="352303" cy="338521"/>
            <a:chOff x="2416614" y="-315052"/>
            <a:chExt cx="2274706" cy="2185722"/>
          </a:xfrm>
        </p:grpSpPr>
        <p:sp>
          <p:nvSpPr>
            <p:cNvPr id="1583" name="Google Shape;1583;p33"/>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3"/>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3"/>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3"/>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3"/>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33"/>
          <p:cNvGrpSpPr/>
          <p:nvPr/>
        </p:nvGrpSpPr>
        <p:grpSpPr>
          <a:xfrm rot="-1213353">
            <a:off x="8699764" y="4167091"/>
            <a:ext cx="279018" cy="268103"/>
            <a:chOff x="2416614" y="-315052"/>
            <a:chExt cx="2274706" cy="2185722"/>
          </a:xfrm>
        </p:grpSpPr>
        <p:sp>
          <p:nvSpPr>
            <p:cNvPr id="1589" name="Google Shape;1589;p33"/>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3"/>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3"/>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3"/>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3"/>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3"/>
          <p:cNvGrpSpPr/>
          <p:nvPr/>
        </p:nvGrpSpPr>
        <p:grpSpPr>
          <a:xfrm rot="1371040">
            <a:off x="1789542" y="1738224"/>
            <a:ext cx="334472" cy="321388"/>
            <a:chOff x="2416614" y="-315052"/>
            <a:chExt cx="2274706" cy="2185722"/>
          </a:xfrm>
        </p:grpSpPr>
        <p:sp>
          <p:nvSpPr>
            <p:cNvPr id="1595" name="Google Shape;1595;p33"/>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3"/>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3"/>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3"/>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0" name="Google Shape;1600;p33"/>
          <p:cNvGrpSpPr/>
          <p:nvPr/>
        </p:nvGrpSpPr>
        <p:grpSpPr>
          <a:xfrm rot="1372388">
            <a:off x="6163780" y="1074204"/>
            <a:ext cx="352303" cy="338521"/>
            <a:chOff x="2416614" y="-315052"/>
            <a:chExt cx="2274706" cy="2185722"/>
          </a:xfrm>
        </p:grpSpPr>
        <p:sp>
          <p:nvSpPr>
            <p:cNvPr id="1601" name="Google Shape;1601;p33"/>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3"/>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3"/>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3"/>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3"/>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33"/>
          <p:cNvGrpSpPr/>
          <p:nvPr/>
        </p:nvGrpSpPr>
        <p:grpSpPr>
          <a:xfrm rot="840354">
            <a:off x="7158855" y="1019029"/>
            <a:ext cx="522103" cy="670354"/>
            <a:chOff x="6268091" y="1582026"/>
            <a:chExt cx="438598" cy="563138"/>
          </a:xfrm>
        </p:grpSpPr>
        <p:sp>
          <p:nvSpPr>
            <p:cNvPr id="1607" name="Google Shape;1607;p33"/>
            <p:cNvSpPr/>
            <p:nvPr/>
          </p:nvSpPr>
          <p:spPr>
            <a:xfrm>
              <a:off x="6268091" y="1582026"/>
              <a:ext cx="438598" cy="563138"/>
            </a:xfrm>
            <a:custGeom>
              <a:avLst/>
              <a:gdLst/>
              <a:ahLst/>
              <a:cxnLst/>
              <a:rect l="l" t="t" r="r" b="b"/>
              <a:pathLst>
                <a:path w="13115" h="16839" extrusionOk="0">
                  <a:moveTo>
                    <a:pt x="4033" y="1"/>
                  </a:moveTo>
                  <a:cubicBezTo>
                    <a:pt x="2111" y="1"/>
                    <a:pt x="552" y="1564"/>
                    <a:pt x="552" y="3481"/>
                  </a:cubicBezTo>
                  <a:cubicBezTo>
                    <a:pt x="552" y="4282"/>
                    <a:pt x="817" y="5032"/>
                    <a:pt x="1289" y="5633"/>
                  </a:cubicBezTo>
                  <a:cubicBezTo>
                    <a:pt x="1289" y="5668"/>
                    <a:pt x="1289" y="5699"/>
                    <a:pt x="1294" y="5734"/>
                  </a:cubicBezTo>
                  <a:cubicBezTo>
                    <a:pt x="490" y="6437"/>
                    <a:pt x="0" y="7462"/>
                    <a:pt x="0" y="8592"/>
                  </a:cubicBezTo>
                  <a:cubicBezTo>
                    <a:pt x="0" y="9609"/>
                    <a:pt x="402" y="10540"/>
                    <a:pt x="1060" y="11225"/>
                  </a:cubicBezTo>
                  <a:cubicBezTo>
                    <a:pt x="759" y="11772"/>
                    <a:pt x="592" y="12400"/>
                    <a:pt x="592" y="13049"/>
                  </a:cubicBezTo>
                  <a:cubicBezTo>
                    <a:pt x="592" y="15138"/>
                    <a:pt x="2292" y="16839"/>
                    <a:pt x="4386" y="16839"/>
                  </a:cubicBezTo>
                  <a:cubicBezTo>
                    <a:pt x="5097" y="16839"/>
                    <a:pt x="5790" y="16636"/>
                    <a:pt x="6387" y="16265"/>
                  </a:cubicBezTo>
                  <a:cubicBezTo>
                    <a:pt x="6449" y="16267"/>
                    <a:pt x="6509" y="16268"/>
                    <a:pt x="6570" y="16268"/>
                  </a:cubicBezTo>
                  <a:cubicBezTo>
                    <a:pt x="6630" y="16268"/>
                    <a:pt x="6689" y="16267"/>
                    <a:pt x="6749" y="16265"/>
                  </a:cubicBezTo>
                  <a:cubicBezTo>
                    <a:pt x="7346" y="16636"/>
                    <a:pt x="8039" y="16839"/>
                    <a:pt x="8754" y="16839"/>
                  </a:cubicBezTo>
                  <a:cubicBezTo>
                    <a:pt x="10844" y="16839"/>
                    <a:pt x="12544" y="15138"/>
                    <a:pt x="12544" y="13049"/>
                  </a:cubicBezTo>
                  <a:cubicBezTo>
                    <a:pt x="12544" y="12400"/>
                    <a:pt x="12377" y="11772"/>
                    <a:pt x="12076" y="11225"/>
                  </a:cubicBezTo>
                  <a:cubicBezTo>
                    <a:pt x="12567" y="10716"/>
                    <a:pt x="12911" y="10076"/>
                    <a:pt x="13062" y="9348"/>
                  </a:cubicBezTo>
                  <a:cubicBezTo>
                    <a:pt x="13115" y="9091"/>
                    <a:pt x="13115" y="8835"/>
                    <a:pt x="13070" y="8584"/>
                  </a:cubicBezTo>
                  <a:cubicBezTo>
                    <a:pt x="13115" y="8331"/>
                    <a:pt x="13109" y="8071"/>
                    <a:pt x="13056" y="7815"/>
                  </a:cubicBezTo>
                  <a:cubicBezTo>
                    <a:pt x="12889" y="6998"/>
                    <a:pt x="12452" y="6278"/>
                    <a:pt x="11843" y="5743"/>
                  </a:cubicBezTo>
                  <a:cubicBezTo>
                    <a:pt x="11847" y="5713"/>
                    <a:pt x="11847" y="5681"/>
                    <a:pt x="11847" y="5654"/>
                  </a:cubicBezTo>
                  <a:cubicBezTo>
                    <a:pt x="12341" y="5032"/>
                    <a:pt x="12620" y="4250"/>
                    <a:pt x="12606" y="3433"/>
                  </a:cubicBezTo>
                  <a:cubicBezTo>
                    <a:pt x="12593" y="2506"/>
                    <a:pt x="12222" y="1636"/>
                    <a:pt x="11555" y="990"/>
                  </a:cubicBezTo>
                  <a:cubicBezTo>
                    <a:pt x="10901" y="350"/>
                    <a:pt x="10040" y="1"/>
                    <a:pt x="9130" y="1"/>
                  </a:cubicBezTo>
                  <a:lnTo>
                    <a:pt x="9081" y="1"/>
                  </a:lnTo>
                  <a:cubicBezTo>
                    <a:pt x="8583" y="9"/>
                    <a:pt x="8092" y="125"/>
                    <a:pt x="7646" y="337"/>
                  </a:cubicBezTo>
                  <a:cubicBezTo>
                    <a:pt x="7294" y="263"/>
                    <a:pt x="6931" y="227"/>
                    <a:pt x="6567" y="227"/>
                  </a:cubicBezTo>
                  <a:cubicBezTo>
                    <a:pt x="6208" y="227"/>
                    <a:pt x="5850" y="262"/>
                    <a:pt x="5503" y="333"/>
                  </a:cubicBezTo>
                  <a:cubicBezTo>
                    <a:pt x="5048" y="115"/>
                    <a:pt x="4545" y="1"/>
                    <a:pt x="4033" y="1"/>
                  </a:cubicBezTo>
                  <a:close/>
                </a:path>
              </a:pathLst>
            </a:custGeom>
            <a:solidFill>
              <a:srgbClr val="FFFFFF"/>
            </a:solidFill>
            <a:ln>
              <a:noFill/>
            </a:ln>
            <a:effectLst>
              <a:outerShdw blurRad="28575" dist="28575" dir="138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3"/>
            <p:cNvSpPr/>
            <p:nvPr/>
          </p:nvSpPr>
          <p:spPr>
            <a:xfrm>
              <a:off x="6381052" y="1826776"/>
              <a:ext cx="213363" cy="231221"/>
            </a:xfrm>
            <a:custGeom>
              <a:avLst/>
              <a:gdLst/>
              <a:ahLst/>
              <a:cxnLst/>
              <a:rect l="l" t="t" r="r" b="b"/>
              <a:pathLst>
                <a:path w="6380" h="6914" extrusionOk="0">
                  <a:moveTo>
                    <a:pt x="1004" y="1"/>
                  </a:moveTo>
                  <a:lnTo>
                    <a:pt x="341" y="3473"/>
                  </a:lnTo>
                  <a:cubicBezTo>
                    <a:pt x="1" y="5258"/>
                    <a:pt x="1370" y="6914"/>
                    <a:pt x="3191" y="6914"/>
                  </a:cubicBezTo>
                  <a:cubicBezTo>
                    <a:pt x="5010" y="6914"/>
                    <a:pt x="6379" y="5258"/>
                    <a:pt x="6039" y="3473"/>
                  </a:cubicBezTo>
                  <a:lnTo>
                    <a:pt x="5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3"/>
            <p:cNvSpPr/>
            <p:nvPr/>
          </p:nvSpPr>
          <p:spPr>
            <a:xfrm>
              <a:off x="6354467" y="1650144"/>
              <a:ext cx="96783" cy="96649"/>
            </a:xfrm>
            <a:custGeom>
              <a:avLst/>
              <a:gdLst/>
              <a:ahLst/>
              <a:cxnLst/>
              <a:rect l="l" t="t" r="r" b="b"/>
              <a:pathLst>
                <a:path w="2894" h="2890" extrusionOk="0">
                  <a:moveTo>
                    <a:pt x="1450" y="0"/>
                  </a:moveTo>
                  <a:cubicBezTo>
                    <a:pt x="650" y="0"/>
                    <a:pt x="1" y="645"/>
                    <a:pt x="1" y="1444"/>
                  </a:cubicBezTo>
                  <a:cubicBezTo>
                    <a:pt x="1" y="2245"/>
                    <a:pt x="650" y="2889"/>
                    <a:pt x="1450" y="2889"/>
                  </a:cubicBezTo>
                  <a:cubicBezTo>
                    <a:pt x="2245" y="2889"/>
                    <a:pt x="2894" y="2245"/>
                    <a:pt x="2894" y="1444"/>
                  </a:cubicBezTo>
                  <a:cubicBezTo>
                    <a:pt x="2894" y="645"/>
                    <a:pt x="2245" y="0"/>
                    <a:pt x="14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3"/>
            <p:cNvSpPr/>
            <p:nvPr/>
          </p:nvSpPr>
          <p:spPr>
            <a:xfrm>
              <a:off x="6524645" y="1650144"/>
              <a:ext cx="97385" cy="96649"/>
            </a:xfrm>
            <a:custGeom>
              <a:avLst/>
              <a:gdLst/>
              <a:ahLst/>
              <a:cxnLst/>
              <a:rect l="l" t="t" r="r" b="b"/>
              <a:pathLst>
                <a:path w="2912" h="2890" extrusionOk="0">
                  <a:moveTo>
                    <a:pt x="1461" y="0"/>
                  </a:moveTo>
                  <a:cubicBezTo>
                    <a:pt x="1452" y="0"/>
                    <a:pt x="1444" y="0"/>
                    <a:pt x="1436" y="0"/>
                  </a:cubicBezTo>
                  <a:cubicBezTo>
                    <a:pt x="640" y="9"/>
                    <a:pt x="0" y="667"/>
                    <a:pt x="10" y="1462"/>
                  </a:cubicBezTo>
                  <a:cubicBezTo>
                    <a:pt x="22" y="2254"/>
                    <a:pt x="664" y="2889"/>
                    <a:pt x="1452" y="2889"/>
                  </a:cubicBezTo>
                  <a:cubicBezTo>
                    <a:pt x="1460" y="2889"/>
                    <a:pt x="1468" y="2889"/>
                    <a:pt x="1476" y="2889"/>
                  </a:cubicBezTo>
                  <a:cubicBezTo>
                    <a:pt x="2275" y="2881"/>
                    <a:pt x="2911" y="2222"/>
                    <a:pt x="2903" y="1427"/>
                  </a:cubicBezTo>
                  <a:cubicBezTo>
                    <a:pt x="2889" y="636"/>
                    <a:pt x="2250" y="0"/>
                    <a:pt x="14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a:off x="6379146" y="1657501"/>
              <a:ext cx="217176" cy="217209"/>
            </a:xfrm>
            <a:custGeom>
              <a:avLst/>
              <a:gdLst/>
              <a:ahLst/>
              <a:cxnLst/>
              <a:rect l="l" t="t" r="r" b="b"/>
              <a:pathLst>
                <a:path w="6494" h="6495" extrusionOk="0">
                  <a:moveTo>
                    <a:pt x="3248" y="1"/>
                  </a:moveTo>
                  <a:cubicBezTo>
                    <a:pt x="1454" y="1"/>
                    <a:pt x="0" y="1454"/>
                    <a:pt x="0" y="3248"/>
                  </a:cubicBezTo>
                  <a:cubicBezTo>
                    <a:pt x="0" y="5041"/>
                    <a:pt x="1454" y="6494"/>
                    <a:pt x="3248" y="6494"/>
                  </a:cubicBezTo>
                  <a:cubicBezTo>
                    <a:pt x="5040" y="6494"/>
                    <a:pt x="6494" y="5041"/>
                    <a:pt x="6494" y="3248"/>
                  </a:cubicBezTo>
                  <a:cubicBezTo>
                    <a:pt x="6494" y="1454"/>
                    <a:pt x="5040" y="1"/>
                    <a:pt x="3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a:off x="6521836" y="1810557"/>
              <a:ext cx="117617" cy="117450"/>
            </a:xfrm>
            <a:custGeom>
              <a:avLst/>
              <a:gdLst/>
              <a:ahLst/>
              <a:cxnLst/>
              <a:rect l="l" t="t" r="r" b="b"/>
              <a:pathLst>
                <a:path w="3517" h="3512" extrusionOk="0">
                  <a:moveTo>
                    <a:pt x="1758" y="0"/>
                  </a:moveTo>
                  <a:cubicBezTo>
                    <a:pt x="787" y="0"/>
                    <a:pt x="0" y="787"/>
                    <a:pt x="0" y="1758"/>
                  </a:cubicBezTo>
                  <a:cubicBezTo>
                    <a:pt x="0" y="2726"/>
                    <a:pt x="787" y="3511"/>
                    <a:pt x="1758" y="3511"/>
                  </a:cubicBezTo>
                  <a:cubicBezTo>
                    <a:pt x="2730" y="3511"/>
                    <a:pt x="3517" y="2726"/>
                    <a:pt x="3517" y="1758"/>
                  </a:cubicBezTo>
                  <a:cubicBezTo>
                    <a:pt x="3517" y="787"/>
                    <a:pt x="2730" y="0"/>
                    <a:pt x="17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a:off x="6502039" y="1959601"/>
              <a:ext cx="117450" cy="117617"/>
            </a:xfrm>
            <a:custGeom>
              <a:avLst/>
              <a:gdLst/>
              <a:ahLst/>
              <a:cxnLst/>
              <a:rect l="l" t="t" r="r" b="b"/>
              <a:pathLst>
                <a:path w="3512" h="3517" extrusionOk="0">
                  <a:moveTo>
                    <a:pt x="1758" y="0"/>
                  </a:moveTo>
                  <a:cubicBezTo>
                    <a:pt x="786" y="0"/>
                    <a:pt x="1" y="787"/>
                    <a:pt x="1" y="1758"/>
                  </a:cubicBezTo>
                  <a:cubicBezTo>
                    <a:pt x="1" y="2730"/>
                    <a:pt x="786" y="3516"/>
                    <a:pt x="1758" y="3516"/>
                  </a:cubicBezTo>
                  <a:cubicBezTo>
                    <a:pt x="2726" y="3516"/>
                    <a:pt x="3512" y="2730"/>
                    <a:pt x="3512" y="1758"/>
                  </a:cubicBezTo>
                  <a:cubicBezTo>
                    <a:pt x="3512" y="787"/>
                    <a:pt x="2726" y="0"/>
                    <a:pt x="17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a:off x="6336175" y="1810557"/>
              <a:ext cx="117450" cy="117450"/>
            </a:xfrm>
            <a:custGeom>
              <a:avLst/>
              <a:gdLst/>
              <a:ahLst/>
              <a:cxnLst/>
              <a:rect l="l" t="t" r="r" b="b"/>
              <a:pathLst>
                <a:path w="3512" h="3512" extrusionOk="0">
                  <a:moveTo>
                    <a:pt x="1754" y="0"/>
                  </a:moveTo>
                  <a:cubicBezTo>
                    <a:pt x="786" y="0"/>
                    <a:pt x="1" y="787"/>
                    <a:pt x="1" y="1758"/>
                  </a:cubicBezTo>
                  <a:cubicBezTo>
                    <a:pt x="1" y="2726"/>
                    <a:pt x="786" y="3511"/>
                    <a:pt x="1754" y="3511"/>
                  </a:cubicBezTo>
                  <a:cubicBezTo>
                    <a:pt x="2725" y="3511"/>
                    <a:pt x="3512" y="2726"/>
                    <a:pt x="3512" y="1758"/>
                  </a:cubicBezTo>
                  <a:cubicBezTo>
                    <a:pt x="3512" y="787"/>
                    <a:pt x="2725" y="0"/>
                    <a:pt x="1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3"/>
            <p:cNvSpPr/>
            <p:nvPr/>
          </p:nvSpPr>
          <p:spPr>
            <a:xfrm>
              <a:off x="6355972" y="1959601"/>
              <a:ext cx="117450" cy="117617"/>
            </a:xfrm>
            <a:custGeom>
              <a:avLst/>
              <a:gdLst/>
              <a:ahLst/>
              <a:cxnLst/>
              <a:rect l="l" t="t" r="r" b="b"/>
              <a:pathLst>
                <a:path w="3512" h="3517" extrusionOk="0">
                  <a:moveTo>
                    <a:pt x="1758" y="0"/>
                  </a:moveTo>
                  <a:cubicBezTo>
                    <a:pt x="787" y="0"/>
                    <a:pt x="0" y="787"/>
                    <a:pt x="0" y="1758"/>
                  </a:cubicBezTo>
                  <a:cubicBezTo>
                    <a:pt x="0" y="2730"/>
                    <a:pt x="787" y="3516"/>
                    <a:pt x="1758" y="3516"/>
                  </a:cubicBezTo>
                  <a:cubicBezTo>
                    <a:pt x="2726" y="3516"/>
                    <a:pt x="3511" y="2730"/>
                    <a:pt x="3511" y="1758"/>
                  </a:cubicBezTo>
                  <a:cubicBezTo>
                    <a:pt x="3511" y="787"/>
                    <a:pt x="2726" y="0"/>
                    <a:pt x="17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3"/>
            <p:cNvSpPr/>
            <p:nvPr/>
          </p:nvSpPr>
          <p:spPr>
            <a:xfrm>
              <a:off x="6329654" y="1643656"/>
              <a:ext cx="315563" cy="439936"/>
            </a:xfrm>
            <a:custGeom>
              <a:avLst/>
              <a:gdLst/>
              <a:ahLst/>
              <a:cxnLst/>
              <a:rect l="l" t="t" r="r" b="b"/>
              <a:pathLst>
                <a:path w="9436" h="13155" extrusionOk="0">
                  <a:moveTo>
                    <a:pt x="7288" y="388"/>
                  </a:moveTo>
                  <a:cubicBezTo>
                    <a:pt x="7613" y="388"/>
                    <a:pt x="7925" y="512"/>
                    <a:pt x="8159" y="742"/>
                  </a:cubicBezTo>
                  <a:cubicBezTo>
                    <a:pt x="8402" y="976"/>
                    <a:pt x="8534" y="1285"/>
                    <a:pt x="8539" y="1621"/>
                  </a:cubicBezTo>
                  <a:cubicBezTo>
                    <a:pt x="8544" y="2036"/>
                    <a:pt x="8345" y="2421"/>
                    <a:pt x="8018" y="2659"/>
                  </a:cubicBezTo>
                  <a:cubicBezTo>
                    <a:pt x="7762" y="1824"/>
                    <a:pt x="7201" y="1126"/>
                    <a:pt x="6463" y="698"/>
                  </a:cubicBezTo>
                  <a:cubicBezTo>
                    <a:pt x="6683" y="504"/>
                    <a:pt x="6971" y="388"/>
                    <a:pt x="7272" y="388"/>
                  </a:cubicBezTo>
                  <a:cubicBezTo>
                    <a:pt x="7277" y="388"/>
                    <a:pt x="7283" y="388"/>
                    <a:pt x="7288" y="388"/>
                  </a:cubicBezTo>
                  <a:close/>
                  <a:moveTo>
                    <a:pt x="2192" y="388"/>
                  </a:moveTo>
                  <a:cubicBezTo>
                    <a:pt x="2492" y="388"/>
                    <a:pt x="2779" y="494"/>
                    <a:pt x="3005" y="684"/>
                  </a:cubicBezTo>
                  <a:cubicBezTo>
                    <a:pt x="2735" y="839"/>
                    <a:pt x="2488" y="1034"/>
                    <a:pt x="2267" y="1259"/>
                  </a:cubicBezTo>
                  <a:cubicBezTo>
                    <a:pt x="2192" y="1338"/>
                    <a:pt x="2196" y="1458"/>
                    <a:pt x="2271" y="1532"/>
                  </a:cubicBezTo>
                  <a:cubicBezTo>
                    <a:pt x="2308" y="1569"/>
                    <a:pt x="2357" y="1588"/>
                    <a:pt x="2406" y="1588"/>
                  </a:cubicBezTo>
                  <a:cubicBezTo>
                    <a:pt x="2456" y="1588"/>
                    <a:pt x="2507" y="1568"/>
                    <a:pt x="2545" y="1528"/>
                  </a:cubicBezTo>
                  <a:cubicBezTo>
                    <a:pt x="3124" y="936"/>
                    <a:pt x="3896" y="610"/>
                    <a:pt x="4728" y="610"/>
                  </a:cubicBezTo>
                  <a:cubicBezTo>
                    <a:pt x="6410" y="610"/>
                    <a:pt x="7780" y="1978"/>
                    <a:pt x="7780" y="3662"/>
                  </a:cubicBezTo>
                  <a:cubicBezTo>
                    <a:pt x="7780" y="4055"/>
                    <a:pt x="7709" y="4439"/>
                    <a:pt x="7563" y="4802"/>
                  </a:cubicBezTo>
                  <a:cubicBezTo>
                    <a:pt x="7541" y="4797"/>
                    <a:pt x="7523" y="4797"/>
                    <a:pt x="7505" y="4797"/>
                  </a:cubicBezTo>
                  <a:cubicBezTo>
                    <a:pt x="6481" y="4797"/>
                    <a:pt x="5637" y="5592"/>
                    <a:pt x="5562" y="6600"/>
                  </a:cubicBezTo>
                  <a:cubicBezTo>
                    <a:pt x="5293" y="6679"/>
                    <a:pt x="5010" y="6714"/>
                    <a:pt x="4728" y="6714"/>
                  </a:cubicBezTo>
                  <a:cubicBezTo>
                    <a:pt x="4444" y="6714"/>
                    <a:pt x="4161" y="6679"/>
                    <a:pt x="3892" y="6600"/>
                  </a:cubicBezTo>
                  <a:cubicBezTo>
                    <a:pt x="3817" y="5592"/>
                    <a:pt x="2973" y="4797"/>
                    <a:pt x="1949" y="4797"/>
                  </a:cubicBezTo>
                  <a:cubicBezTo>
                    <a:pt x="1931" y="4797"/>
                    <a:pt x="1913" y="4797"/>
                    <a:pt x="1892" y="4802"/>
                  </a:cubicBezTo>
                  <a:cubicBezTo>
                    <a:pt x="1750" y="4439"/>
                    <a:pt x="1674" y="4055"/>
                    <a:pt x="1674" y="3662"/>
                  </a:cubicBezTo>
                  <a:cubicBezTo>
                    <a:pt x="1674" y="3083"/>
                    <a:pt x="1839" y="2522"/>
                    <a:pt x="2143" y="2036"/>
                  </a:cubicBezTo>
                  <a:cubicBezTo>
                    <a:pt x="2200" y="1943"/>
                    <a:pt x="2174" y="1824"/>
                    <a:pt x="2086" y="1771"/>
                  </a:cubicBezTo>
                  <a:cubicBezTo>
                    <a:pt x="2052" y="1750"/>
                    <a:pt x="2016" y="1740"/>
                    <a:pt x="1980" y="1740"/>
                  </a:cubicBezTo>
                  <a:cubicBezTo>
                    <a:pt x="1915" y="1740"/>
                    <a:pt x="1853" y="1772"/>
                    <a:pt x="1816" y="1829"/>
                  </a:cubicBezTo>
                  <a:cubicBezTo>
                    <a:pt x="1657" y="2084"/>
                    <a:pt x="1533" y="2359"/>
                    <a:pt x="1445" y="2645"/>
                  </a:cubicBezTo>
                  <a:cubicBezTo>
                    <a:pt x="1127" y="2412"/>
                    <a:pt x="938" y="2041"/>
                    <a:pt x="938" y="1638"/>
                  </a:cubicBezTo>
                  <a:cubicBezTo>
                    <a:pt x="938" y="949"/>
                    <a:pt x="1498" y="388"/>
                    <a:pt x="2192" y="388"/>
                  </a:cubicBezTo>
                  <a:close/>
                  <a:moveTo>
                    <a:pt x="1949" y="5185"/>
                  </a:moveTo>
                  <a:cubicBezTo>
                    <a:pt x="2810" y="5185"/>
                    <a:pt x="3513" y="5884"/>
                    <a:pt x="3513" y="6749"/>
                  </a:cubicBezTo>
                  <a:cubicBezTo>
                    <a:pt x="3513" y="7611"/>
                    <a:pt x="2810" y="8313"/>
                    <a:pt x="1949" y="8313"/>
                  </a:cubicBezTo>
                  <a:cubicBezTo>
                    <a:pt x="1087" y="8313"/>
                    <a:pt x="385" y="7611"/>
                    <a:pt x="385" y="6749"/>
                  </a:cubicBezTo>
                  <a:cubicBezTo>
                    <a:pt x="385" y="5884"/>
                    <a:pt x="1087" y="5185"/>
                    <a:pt x="1949" y="5185"/>
                  </a:cubicBezTo>
                  <a:close/>
                  <a:moveTo>
                    <a:pt x="5570" y="6997"/>
                  </a:moveTo>
                  <a:cubicBezTo>
                    <a:pt x="5686" y="7898"/>
                    <a:pt x="6418" y="8608"/>
                    <a:pt x="7329" y="8688"/>
                  </a:cubicBezTo>
                  <a:lnTo>
                    <a:pt x="7386" y="8985"/>
                  </a:lnTo>
                  <a:cubicBezTo>
                    <a:pt x="7409" y="9099"/>
                    <a:pt x="7421" y="9214"/>
                    <a:pt x="7431" y="9329"/>
                  </a:cubicBezTo>
                  <a:cubicBezTo>
                    <a:pt x="7267" y="9281"/>
                    <a:pt x="7091" y="9258"/>
                    <a:pt x="6913" y="9258"/>
                  </a:cubicBezTo>
                  <a:cubicBezTo>
                    <a:pt x="5835" y="9258"/>
                    <a:pt x="4961" y="10133"/>
                    <a:pt x="4961" y="11206"/>
                  </a:cubicBezTo>
                  <a:cubicBezTo>
                    <a:pt x="4961" y="11550"/>
                    <a:pt x="5054" y="11874"/>
                    <a:pt x="5209" y="12156"/>
                  </a:cubicBezTo>
                  <a:cubicBezTo>
                    <a:pt x="5050" y="12182"/>
                    <a:pt x="4891" y="12200"/>
                    <a:pt x="4728" y="12200"/>
                  </a:cubicBezTo>
                  <a:cubicBezTo>
                    <a:pt x="4563" y="12200"/>
                    <a:pt x="4404" y="12182"/>
                    <a:pt x="4245" y="12156"/>
                  </a:cubicBezTo>
                  <a:cubicBezTo>
                    <a:pt x="4400" y="11874"/>
                    <a:pt x="4493" y="11550"/>
                    <a:pt x="4493" y="11206"/>
                  </a:cubicBezTo>
                  <a:cubicBezTo>
                    <a:pt x="4493" y="10133"/>
                    <a:pt x="3619" y="9258"/>
                    <a:pt x="2545" y="9258"/>
                  </a:cubicBezTo>
                  <a:cubicBezTo>
                    <a:pt x="2363" y="9258"/>
                    <a:pt x="2192" y="9281"/>
                    <a:pt x="2024" y="9329"/>
                  </a:cubicBezTo>
                  <a:cubicBezTo>
                    <a:pt x="2033" y="9214"/>
                    <a:pt x="2045" y="9099"/>
                    <a:pt x="2068" y="8985"/>
                  </a:cubicBezTo>
                  <a:lnTo>
                    <a:pt x="2125" y="8688"/>
                  </a:lnTo>
                  <a:cubicBezTo>
                    <a:pt x="3036" y="8608"/>
                    <a:pt x="3768" y="7898"/>
                    <a:pt x="3884" y="6997"/>
                  </a:cubicBezTo>
                  <a:cubicBezTo>
                    <a:pt x="4157" y="7063"/>
                    <a:pt x="4440" y="7103"/>
                    <a:pt x="4728" y="7103"/>
                  </a:cubicBezTo>
                  <a:cubicBezTo>
                    <a:pt x="5014" y="7103"/>
                    <a:pt x="5297" y="7063"/>
                    <a:pt x="5570" y="6997"/>
                  </a:cubicBezTo>
                  <a:close/>
                  <a:moveTo>
                    <a:pt x="2545" y="9642"/>
                  </a:moveTo>
                  <a:cubicBezTo>
                    <a:pt x="3407" y="9642"/>
                    <a:pt x="4108" y="10345"/>
                    <a:pt x="4108" y="11206"/>
                  </a:cubicBezTo>
                  <a:cubicBezTo>
                    <a:pt x="4108" y="12068"/>
                    <a:pt x="3407" y="12769"/>
                    <a:pt x="2545" y="12769"/>
                  </a:cubicBezTo>
                  <a:cubicBezTo>
                    <a:pt x="1680" y="12769"/>
                    <a:pt x="981" y="12068"/>
                    <a:pt x="981" y="11206"/>
                  </a:cubicBezTo>
                  <a:cubicBezTo>
                    <a:pt x="981" y="10345"/>
                    <a:pt x="1680" y="9642"/>
                    <a:pt x="2545" y="9642"/>
                  </a:cubicBezTo>
                  <a:close/>
                  <a:moveTo>
                    <a:pt x="6913" y="9642"/>
                  </a:moveTo>
                  <a:cubicBezTo>
                    <a:pt x="7775" y="9642"/>
                    <a:pt x="8477" y="10345"/>
                    <a:pt x="8477" y="11206"/>
                  </a:cubicBezTo>
                  <a:cubicBezTo>
                    <a:pt x="8477" y="12068"/>
                    <a:pt x="7775" y="12769"/>
                    <a:pt x="6913" y="12769"/>
                  </a:cubicBezTo>
                  <a:cubicBezTo>
                    <a:pt x="6047" y="12769"/>
                    <a:pt x="5346" y="12068"/>
                    <a:pt x="5346" y="11206"/>
                  </a:cubicBezTo>
                  <a:cubicBezTo>
                    <a:pt x="5346" y="10345"/>
                    <a:pt x="6047" y="9642"/>
                    <a:pt x="6913" y="9642"/>
                  </a:cubicBezTo>
                  <a:close/>
                  <a:moveTo>
                    <a:pt x="7287" y="0"/>
                  </a:moveTo>
                  <a:cubicBezTo>
                    <a:pt x="7280" y="0"/>
                    <a:pt x="7273" y="0"/>
                    <a:pt x="7267" y="0"/>
                  </a:cubicBezTo>
                  <a:cubicBezTo>
                    <a:pt x="6821" y="9"/>
                    <a:pt x="6406" y="190"/>
                    <a:pt x="6100" y="512"/>
                  </a:cubicBezTo>
                  <a:cubicBezTo>
                    <a:pt x="5682" y="327"/>
                    <a:pt x="5217" y="225"/>
                    <a:pt x="4728" y="225"/>
                  </a:cubicBezTo>
                  <a:cubicBezTo>
                    <a:pt x="4250" y="225"/>
                    <a:pt x="3790" y="318"/>
                    <a:pt x="3366" y="504"/>
                  </a:cubicBezTo>
                  <a:cubicBezTo>
                    <a:pt x="3062" y="181"/>
                    <a:pt x="2638" y="0"/>
                    <a:pt x="2192" y="0"/>
                  </a:cubicBezTo>
                  <a:cubicBezTo>
                    <a:pt x="1286" y="0"/>
                    <a:pt x="553" y="737"/>
                    <a:pt x="553" y="1638"/>
                  </a:cubicBezTo>
                  <a:cubicBezTo>
                    <a:pt x="553" y="2221"/>
                    <a:pt x="853" y="2747"/>
                    <a:pt x="1344" y="3043"/>
                  </a:cubicBezTo>
                  <a:cubicBezTo>
                    <a:pt x="1309" y="3246"/>
                    <a:pt x="1291" y="3454"/>
                    <a:pt x="1291" y="3662"/>
                  </a:cubicBezTo>
                  <a:cubicBezTo>
                    <a:pt x="1291" y="4072"/>
                    <a:pt x="1362" y="4470"/>
                    <a:pt x="1498" y="4850"/>
                  </a:cubicBezTo>
                  <a:cubicBezTo>
                    <a:pt x="641" y="5053"/>
                    <a:pt x="0" y="5826"/>
                    <a:pt x="0" y="6749"/>
                  </a:cubicBezTo>
                  <a:cubicBezTo>
                    <a:pt x="0" y="7748"/>
                    <a:pt x="761" y="8578"/>
                    <a:pt x="1733" y="8684"/>
                  </a:cubicBezTo>
                  <a:lnTo>
                    <a:pt x="1688" y="8910"/>
                  </a:lnTo>
                  <a:cubicBezTo>
                    <a:pt x="1653" y="9099"/>
                    <a:pt x="1635" y="9293"/>
                    <a:pt x="1635" y="9483"/>
                  </a:cubicBezTo>
                  <a:cubicBezTo>
                    <a:pt x="1017" y="9811"/>
                    <a:pt x="593" y="10459"/>
                    <a:pt x="593" y="11206"/>
                  </a:cubicBezTo>
                  <a:cubicBezTo>
                    <a:pt x="593" y="12280"/>
                    <a:pt x="1468" y="13154"/>
                    <a:pt x="2545" y="13154"/>
                  </a:cubicBezTo>
                  <a:cubicBezTo>
                    <a:pt x="3124" y="13154"/>
                    <a:pt x="3645" y="12902"/>
                    <a:pt x="4002" y="12500"/>
                  </a:cubicBezTo>
                  <a:cubicBezTo>
                    <a:pt x="4237" y="12553"/>
                    <a:pt x="4479" y="12584"/>
                    <a:pt x="4728" y="12584"/>
                  </a:cubicBezTo>
                  <a:cubicBezTo>
                    <a:pt x="4975" y="12584"/>
                    <a:pt x="5217" y="12553"/>
                    <a:pt x="5456" y="12500"/>
                  </a:cubicBezTo>
                  <a:cubicBezTo>
                    <a:pt x="5809" y="12902"/>
                    <a:pt x="6330" y="13154"/>
                    <a:pt x="6913" y="13154"/>
                  </a:cubicBezTo>
                  <a:cubicBezTo>
                    <a:pt x="7987" y="13154"/>
                    <a:pt x="8862" y="12280"/>
                    <a:pt x="8862" y="11206"/>
                  </a:cubicBezTo>
                  <a:cubicBezTo>
                    <a:pt x="8862" y="10459"/>
                    <a:pt x="8438" y="9811"/>
                    <a:pt x="7819" y="9483"/>
                  </a:cubicBezTo>
                  <a:cubicBezTo>
                    <a:pt x="7819" y="9293"/>
                    <a:pt x="7802" y="9099"/>
                    <a:pt x="7766" y="8910"/>
                  </a:cubicBezTo>
                  <a:lnTo>
                    <a:pt x="7722" y="8684"/>
                  </a:lnTo>
                  <a:cubicBezTo>
                    <a:pt x="8552" y="8591"/>
                    <a:pt x="9246" y="7968"/>
                    <a:pt x="9413" y="7138"/>
                  </a:cubicBezTo>
                  <a:cubicBezTo>
                    <a:pt x="9436" y="7032"/>
                    <a:pt x="9370" y="6930"/>
                    <a:pt x="9264" y="6912"/>
                  </a:cubicBezTo>
                  <a:cubicBezTo>
                    <a:pt x="9251" y="6910"/>
                    <a:pt x="9238" y="6908"/>
                    <a:pt x="9225" y="6908"/>
                  </a:cubicBezTo>
                  <a:cubicBezTo>
                    <a:pt x="9138" y="6908"/>
                    <a:pt x="9057" y="6970"/>
                    <a:pt x="9038" y="7063"/>
                  </a:cubicBezTo>
                  <a:cubicBezTo>
                    <a:pt x="8888" y="7787"/>
                    <a:pt x="8247" y="8313"/>
                    <a:pt x="7505" y="8313"/>
                  </a:cubicBezTo>
                  <a:cubicBezTo>
                    <a:pt x="6644" y="8313"/>
                    <a:pt x="5941" y="7611"/>
                    <a:pt x="5941" y="6749"/>
                  </a:cubicBezTo>
                  <a:cubicBezTo>
                    <a:pt x="5941" y="5884"/>
                    <a:pt x="6644" y="5181"/>
                    <a:pt x="7505" y="5181"/>
                  </a:cubicBezTo>
                  <a:cubicBezTo>
                    <a:pt x="8243" y="5181"/>
                    <a:pt x="8888" y="5707"/>
                    <a:pt x="9038" y="6427"/>
                  </a:cubicBezTo>
                  <a:cubicBezTo>
                    <a:pt x="9054" y="6519"/>
                    <a:pt x="9136" y="6582"/>
                    <a:pt x="9224" y="6582"/>
                  </a:cubicBezTo>
                  <a:cubicBezTo>
                    <a:pt x="9237" y="6582"/>
                    <a:pt x="9251" y="6580"/>
                    <a:pt x="9264" y="6577"/>
                  </a:cubicBezTo>
                  <a:cubicBezTo>
                    <a:pt x="9370" y="6555"/>
                    <a:pt x="9436" y="6453"/>
                    <a:pt x="9413" y="6347"/>
                  </a:cubicBezTo>
                  <a:cubicBezTo>
                    <a:pt x="9260" y="5601"/>
                    <a:pt x="8676" y="5022"/>
                    <a:pt x="7956" y="4850"/>
                  </a:cubicBezTo>
                  <a:cubicBezTo>
                    <a:pt x="8093" y="4470"/>
                    <a:pt x="8163" y="4072"/>
                    <a:pt x="8163" y="3662"/>
                  </a:cubicBezTo>
                  <a:cubicBezTo>
                    <a:pt x="8163" y="3454"/>
                    <a:pt x="8146" y="3251"/>
                    <a:pt x="8110" y="3052"/>
                  </a:cubicBezTo>
                  <a:cubicBezTo>
                    <a:pt x="8618" y="2761"/>
                    <a:pt x="8932" y="2209"/>
                    <a:pt x="8923" y="1617"/>
                  </a:cubicBezTo>
                  <a:cubicBezTo>
                    <a:pt x="8919" y="1179"/>
                    <a:pt x="8742" y="769"/>
                    <a:pt x="8428" y="464"/>
                  </a:cubicBezTo>
                  <a:cubicBezTo>
                    <a:pt x="8120" y="164"/>
                    <a:pt x="7717" y="0"/>
                    <a:pt x="7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3"/>
            <p:cNvSpPr/>
            <p:nvPr/>
          </p:nvSpPr>
          <p:spPr>
            <a:xfrm>
              <a:off x="6460406" y="1755314"/>
              <a:ext cx="54645" cy="22774"/>
            </a:xfrm>
            <a:custGeom>
              <a:avLst/>
              <a:gdLst/>
              <a:ahLst/>
              <a:cxnLst/>
              <a:rect l="l" t="t" r="r" b="b"/>
              <a:pathLst>
                <a:path w="1634" h="681" extrusionOk="0">
                  <a:moveTo>
                    <a:pt x="818" y="1"/>
                  </a:moveTo>
                  <a:cubicBezTo>
                    <a:pt x="765" y="1"/>
                    <a:pt x="716" y="22"/>
                    <a:pt x="680" y="58"/>
                  </a:cubicBezTo>
                  <a:lnTo>
                    <a:pt x="618" y="119"/>
                  </a:lnTo>
                  <a:cubicBezTo>
                    <a:pt x="504" y="234"/>
                    <a:pt x="353" y="296"/>
                    <a:pt x="194" y="296"/>
                  </a:cubicBezTo>
                  <a:cubicBezTo>
                    <a:pt x="88" y="296"/>
                    <a:pt x="0" y="380"/>
                    <a:pt x="0" y="486"/>
                  </a:cubicBezTo>
                  <a:cubicBezTo>
                    <a:pt x="0" y="596"/>
                    <a:pt x="88" y="680"/>
                    <a:pt x="194" y="680"/>
                  </a:cubicBezTo>
                  <a:cubicBezTo>
                    <a:pt x="424" y="680"/>
                    <a:pt x="640" y="601"/>
                    <a:pt x="818" y="460"/>
                  </a:cubicBezTo>
                  <a:cubicBezTo>
                    <a:pt x="994" y="601"/>
                    <a:pt x="1210" y="680"/>
                    <a:pt x="1440" y="680"/>
                  </a:cubicBezTo>
                  <a:cubicBezTo>
                    <a:pt x="1546" y="680"/>
                    <a:pt x="1634" y="596"/>
                    <a:pt x="1634" y="486"/>
                  </a:cubicBezTo>
                  <a:cubicBezTo>
                    <a:pt x="1634" y="380"/>
                    <a:pt x="1546" y="296"/>
                    <a:pt x="1440" y="296"/>
                  </a:cubicBezTo>
                  <a:cubicBezTo>
                    <a:pt x="1281" y="296"/>
                    <a:pt x="1130" y="234"/>
                    <a:pt x="1016" y="119"/>
                  </a:cubicBezTo>
                  <a:lnTo>
                    <a:pt x="954" y="58"/>
                  </a:lnTo>
                  <a:cubicBezTo>
                    <a:pt x="918" y="22"/>
                    <a:pt x="871" y="1"/>
                    <a:pt x="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a:off x="6536015" y="1745583"/>
              <a:ext cx="12909" cy="22607"/>
            </a:xfrm>
            <a:custGeom>
              <a:avLst/>
              <a:gdLst/>
              <a:ahLst/>
              <a:cxnLst/>
              <a:rect l="l" t="t" r="r" b="b"/>
              <a:pathLst>
                <a:path w="386" h="676" extrusionOk="0">
                  <a:moveTo>
                    <a:pt x="194" y="0"/>
                  </a:moveTo>
                  <a:cubicBezTo>
                    <a:pt x="84" y="0"/>
                    <a:pt x="0" y="88"/>
                    <a:pt x="0" y="194"/>
                  </a:cubicBezTo>
                  <a:lnTo>
                    <a:pt x="0" y="486"/>
                  </a:lnTo>
                  <a:cubicBezTo>
                    <a:pt x="0" y="592"/>
                    <a:pt x="84" y="675"/>
                    <a:pt x="194" y="675"/>
                  </a:cubicBezTo>
                  <a:cubicBezTo>
                    <a:pt x="300" y="675"/>
                    <a:pt x="385" y="592"/>
                    <a:pt x="385" y="486"/>
                  </a:cubicBezTo>
                  <a:lnTo>
                    <a:pt x="385" y="194"/>
                  </a:lnTo>
                  <a:cubicBezTo>
                    <a:pt x="385" y="88"/>
                    <a:pt x="300"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a:off x="6426565" y="1745583"/>
              <a:ext cx="12875" cy="22607"/>
            </a:xfrm>
            <a:custGeom>
              <a:avLst/>
              <a:gdLst/>
              <a:ahLst/>
              <a:cxnLst/>
              <a:rect l="l" t="t" r="r" b="b"/>
              <a:pathLst>
                <a:path w="385" h="676" extrusionOk="0">
                  <a:moveTo>
                    <a:pt x="195" y="0"/>
                  </a:moveTo>
                  <a:cubicBezTo>
                    <a:pt x="89" y="0"/>
                    <a:pt x="1" y="88"/>
                    <a:pt x="1" y="194"/>
                  </a:cubicBezTo>
                  <a:lnTo>
                    <a:pt x="1" y="486"/>
                  </a:lnTo>
                  <a:cubicBezTo>
                    <a:pt x="1" y="592"/>
                    <a:pt x="89" y="675"/>
                    <a:pt x="195" y="675"/>
                  </a:cubicBezTo>
                  <a:cubicBezTo>
                    <a:pt x="301" y="675"/>
                    <a:pt x="385" y="592"/>
                    <a:pt x="385" y="486"/>
                  </a:cubicBezTo>
                  <a:lnTo>
                    <a:pt x="385" y="194"/>
                  </a:lnTo>
                  <a:cubicBezTo>
                    <a:pt x="385" y="88"/>
                    <a:pt x="301"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a:off x="6531166" y="1773740"/>
              <a:ext cx="22607" cy="12909"/>
            </a:xfrm>
            <a:custGeom>
              <a:avLst/>
              <a:gdLst/>
              <a:ahLst/>
              <a:cxnLst/>
              <a:rect l="l" t="t" r="r" b="b"/>
              <a:pathLst>
                <a:path w="676" h="386" extrusionOk="0">
                  <a:moveTo>
                    <a:pt x="190" y="1"/>
                  </a:moveTo>
                  <a:cubicBezTo>
                    <a:pt x="84" y="1"/>
                    <a:pt x="0" y="90"/>
                    <a:pt x="0" y="196"/>
                  </a:cubicBezTo>
                  <a:cubicBezTo>
                    <a:pt x="0" y="302"/>
                    <a:pt x="84" y="386"/>
                    <a:pt x="190" y="386"/>
                  </a:cubicBezTo>
                  <a:lnTo>
                    <a:pt x="486" y="386"/>
                  </a:lnTo>
                  <a:cubicBezTo>
                    <a:pt x="592" y="386"/>
                    <a:pt x="675" y="302"/>
                    <a:pt x="675" y="196"/>
                  </a:cubicBezTo>
                  <a:cubicBezTo>
                    <a:pt x="675" y="90"/>
                    <a:pt x="592" y="1"/>
                    <a:pt x="486" y="1"/>
                  </a:cubicBezTo>
                  <a:close/>
                </a:path>
              </a:pathLst>
            </a:custGeom>
            <a:solidFill>
              <a:srgbClr val="E6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a:off x="6421682" y="1773740"/>
              <a:ext cx="22641" cy="12909"/>
            </a:xfrm>
            <a:custGeom>
              <a:avLst/>
              <a:gdLst/>
              <a:ahLst/>
              <a:cxnLst/>
              <a:rect l="l" t="t" r="r" b="b"/>
              <a:pathLst>
                <a:path w="677" h="386" extrusionOk="0">
                  <a:moveTo>
                    <a:pt x="195" y="1"/>
                  </a:moveTo>
                  <a:cubicBezTo>
                    <a:pt x="84" y="1"/>
                    <a:pt x="1" y="90"/>
                    <a:pt x="1" y="196"/>
                  </a:cubicBezTo>
                  <a:cubicBezTo>
                    <a:pt x="1" y="302"/>
                    <a:pt x="84" y="386"/>
                    <a:pt x="195" y="386"/>
                  </a:cubicBezTo>
                  <a:lnTo>
                    <a:pt x="486" y="386"/>
                  </a:lnTo>
                  <a:cubicBezTo>
                    <a:pt x="592" y="386"/>
                    <a:pt x="677" y="302"/>
                    <a:pt x="677" y="196"/>
                  </a:cubicBezTo>
                  <a:cubicBezTo>
                    <a:pt x="677" y="90"/>
                    <a:pt x="592" y="1"/>
                    <a:pt x="486" y="1"/>
                  </a:cubicBezTo>
                  <a:close/>
                </a:path>
              </a:pathLst>
            </a:custGeom>
            <a:solidFill>
              <a:srgbClr val="E6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2" name="Google Shape;1622;p33"/>
          <p:cNvGrpSpPr/>
          <p:nvPr/>
        </p:nvGrpSpPr>
        <p:grpSpPr>
          <a:xfrm rot="-996848">
            <a:off x="530100" y="4426455"/>
            <a:ext cx="578609" cy="613743"/>
            <a:chOff x="5262906" y="2290294"/>
            <a:chExt cx="530933" cy="563172"/>
          </a:xfrm>
        </p:grpSpPr>
        <p:sp>
          <p:nvSpPr>
            <p:cNvPr id="1623" name="Google Shape;1623;p33"/>
            <p:cNvSpPr/>
            <p:nvPr/>
          </p:nvSpPr>
          <p:spPr>
            <a:xfrm>
              <a:off x="5262906" y="2290294"/>
              <a:ext cx="530933" cy="563172"/>
            </a:xfrm>
            <a:custGeom>
              <a:avLst/>
              <a:gdLst/>
              <a:ahLst/>
              <a:cxnLst/>
              <a:rect l="l" t="t" r="r" b="b"/>
              <a:pathLst>
                <a:path w="15876" h="16840" extrusionOk="0">
                  <a:moveTo>
                    <a:pt x="3697" y="1"/>
                  </a:moveTo>
                  <a:cubicBezTo>
                    <a:pt x="2364" y="1"/>
                    <a:pt x="1277" y="1083"/>
                    <a:pt x="1277" y="2417"/>
                  </a:cubicBezTo>
                  <a:lnTo>
                    <a:pt x="1277" y="3968"/>
                  </a:lnTo>
                  <a:cubicBezTo>
                    <a:pt x="1277" y="4370"/>
                    <a:pt x="1373" y="4749"/>
                    <a:pt x="1550" y="5081"/>
                  </a:cubicBezTo>
                  <a:cubicBezTo>
                    <a:pt x="552" y="6437"/>
                    <a:pt x="1" y="8089"/>
                    <a:pt x="1" y="9790"/>
                  </a:cubicBezTo>
                  <a:cubicBezTo>
                    <a:pt x="1" y="11062"/>
                    <a:pt x="292" y="12276"/>
                    <a:pt x="870" y="13403"/>
                  </a:cubicBezTo>
                  <a:cubicBezTo>
                    <a:pt x="1422" y="14476"/>
                    <a:pt x="2221" y="15426"/>
                    <a:pt x="3189" y="16145"/>
                  </a:cubicBezTo>
                  <a:cubicBezTo>
                    <a:pt x="3785" y="16592"/>
                    <a:pt x="4523" y="16840"/>
                    <a:pt x="5269" y="16840"/>
                  </a:cubicBezTo>
                  <a:lnTo>
                    <a:pt x="10606" y="16840"/>
                  </a:lnTo>
                  <a:cubicBezTo>
                    <a:pt x="11356" y="16840"/>
                    <a:pt x="12094" y="16592"/>
                    <a:pt x="12690" y="16145"/>
                  </a:cubicBezTo>
                  <a:cubicBezTo>
                    <a:pt x="13658" y="15426"/>
                    <a:pt x="14457" y="14476"/>
                    <a:pt x="15010" y="13403"/>
                  </a:cubicBezTo>
                  <a:cubicBezTo>
                    <a:pt x="15584" y="12276"/>
                    <a:pt x="15876" y="11062"/>
                    <a:pt x="15876" y="9790"/>
                  </a:cubicBezTo>
                  <a:cubicBezTo>
                    <a:pt x="15876" y="8089"/>
                    <a:pt x="15323" y="6437"/>
                    <a:pt x="14329" y="5081"/>
                  </a:cubicBezTo>
                  <a:cubicBezTo>
                    <a:pt x="14502" y="4749"/>
                    <a:pt x="14604" y="4370"/>
                    <a:pt x="14604" y="3968"/>
                  </a:cubicBezTo>
                  <a:lnTo>
                    <a:pt x="14604" y="2417"/>
                  </a:lnTo>
                  <a:cubicBezTo>
                    <a:pt x="14604" y="1083"/>
                    <a:pt x="13517" y="1"/>
                    <a:pt x="12182" y="1"/>
                  </a:cubicBezTo>
                  <a:close/>
                </a:path>
              </a:pathLst>
            </a:custGeom>
            <a:solidFill>
              <a:srgbClr val="FFFFFF"/>
            </a:solidFill>
            <a:ln>
              <a:noFill/>
            </a:ln>
            <a:effectLst>
              <a:outerShdw blurRad="28575" dist="28575" dir="138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a:off x="5330957" y="2411448"/>
              <a:ext cx="394922" cy="373921"/>
            </a:xfrm>
            <a:custGeom>
              <a:avLst/>
              <a:gdLst/>
              <a:ahLst/>
              <a:cxnLst/>
              <a:rect l="l" t="t" r="r" b="b"/>
              <a:pathLst>
                <a:path w="11809" h="11181" extrusionOk="0">
                  <a:moveTo>
                    <a:pt x="1980" y="0"/>
                  </a:moveTo>
                  <a:lnTo>
                    <a:pt x="1980" y="1758"/>
                  </a:lnTo>
                  <a:cubicBezTo>
                    <a:pt x="765" y="2836"/>
                    <a:pt x="1" y="4413"/>
                    <a:pt x="1" y="6167"/>
                  </a:cubicBezTo>
                  <a:cubicBezTo>
                    <a:pt x="1" y="8102"/>
                    <a:pt x="934" y="9819"/>
                    <a:pt x="2373" y="10897"/>
                  </a:cubicBezTo>
                  <a:cubicBezTo>
                    <a:pt x="2620" y="11083"/>
                    <a:pt x="2926" y="11180"/>
                    <a:pt x="3234" y="11180"/>
                  </a:cubicBezTo>
                  <a:lnTo>
                    <a:pt x="8571" y="11180"/>
                  </a:lnTo>
                  <a:cubicBezTo>
                    <a:pt x="8885" y="11180"/>
                    <a:pt x="9189" y="11083"/>
                    <a:pt x="9436" y="10897"/>
                  </a:cubicBezTo>
                  <a:cubicBezTo>
                    <a:pt x="10877" y="9819"/>
                    <a:pt x="11809" y="8102"/>
                    <a:pt x="11809" y="6167"/>
                  </a:cubicBezTo>
                  <a:cubicBezTo>
                    <a:pt x="11809" y="4413"/>
                    <a:pt x="11044" y="2836"/>
                    <a:pt x="9829" y="1758"/>
                  </a:cubicBezTo>
                  <a:lnTo>
                    <a:pt x="98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a:off x="5330957" y="2411448"/>
              <a:ext cx="134071" cy="373921"/>
            </a:xfrm>
            <a:custGeom>
              <a:avLst/>
              <a:gdLst/>
              <a:ahLst/>
              <a:cxnLst/>
              <a:rect l="l" t="t" r="r" b="b"/>
              <a:pathLst>
                <a:path w="4009" h="11181" extrusionOk="0">
                  <a:moveTo>
                    <a:pt x="1980" y="0"/>
                  </a:moveTo>
                  <a:lnTo>
                    <a:pt x="1980" y="1758"/>
                  </a:lnTo>
                  <a:cubicBezTo>
                    <a:pt x="765" y="2836"/>
                    <a:pt x="1" y="4413"/>
                    <a:pt x="1" y="6167"/>
                  </a:cubicBezTo>
                  <a:cubicBezTo>
                    <a:pt x="1" y="8102"/>
                    <a:pt x="934" y="9819"/>
                    <a:pt x="2373" y="10897"/>
                  </a:cubicBezTo>
                  <a:cubicBezTo>
                    <a:pt x="2620" y="11083"/>
                    <a:pt x="2926" y="11180"/>
                    <a:pt x="3234" y="11180"/>
                  </a:cubicBezTo>
                  <a:lnTo>
                    <a:pt x="4008" y="11180"/>
                  </a:lnTo>
                  <a:cubicBezTo>
                    <a:pt x="3694" y="11180"/>
                    <a:pt x="3393" y="11083"/>
                    <a:pt x="3142" y="10897"/>
                  </a:cubicBezTo>
                  <a:cubicBezTo>
                    <a:pt x="1702" y="9819"/>
                    <a:pt x="770" y="8102"/>
                    <a:pt x="770" y="6167"/>
                  </a:cubicBezTo>
                  <a:cubicBezTo>
                    <a:pt x="770" y="4413"/>
                    <a:pt x="1538" y="2836"/>
                    <a:pt x="2749" y="1758"/>
                  </a:cubicBezTo>
                  <a:lnTo>
                    <a:pt x="2749" y="0"/>
                  </a:ln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a:off x="5574002" y="2564906"/>
              <a:ext cx="112868" cy="112868"/>
            </a:xfrm>
            <a:custGeom>
              <a:avLst/>
              <a:gdLst/>
              <a:ahLst/>
              <a:cxnLst/>
              <a:rect l="l" t="t" r="r" b="b"/>
              <a:pathLst>
                <a:path w="3375" h="3375" extrusionOk="0">
                  <a:moveTo>
                    <a:pt x="1687" y="1"/>
                  </a:moveTo>
                  <a:cubicBezTo>
                    <a:pt x="755" y="1"/>
                    <a:pt x="0" y="756"/>
                    <a:pt x="0" y="1688"/>
                  </a:cubicBezTo>
                  <a:cubicBezTo>
                    <a:pt x="0" y="2620"/>
                    <a:pt x="755" y="3375"/>
                    <a:pt x="1687" y="3375"/>
                  </a:cubicBezTo>
                  <a:cubicBezTo>
                    <a:pt x="2619" y="3375"/>
                    <a:pt x="3374" y="2620"/>
                    <a:pt x="3374" y="1688"/>
                  </a:cubicBezTo>
                  <a:cubicBezTo>
                    <a:pt x="3374" y="756"/>
                    <a:pt x="2619" y="1"/>
                    <a:pt x="1687" y="1"/>
                  </a:cubicBezTo>
                  <a:close/>
                </a:path>
              </a:pathLst>
            </a:custGeom>
            <a:solidFill>
              <a:srgbClr val="BDE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3"/>
            <p:cNvSpPr/>
            <p:nvPr/>
          </p:nvSpPr>
          <p:spPr>
            <a:xfrm>
              <a:off x="5574002" y="2564906"/>
              <a:ext cx="67387" cy="112868"/>
            </a:xfrm>
            <a:custGeom>
              <a:avLst/>
              <a:gdLst/>
              <a:ahLst/>
              <a:cxnLst/>
              <a:rect l="l" t="t" r="r" b="b"/>
              <a:pathLst>
                <a:path w="2015" h="3375" extrusionOk="0">
                  <a:moveTo>
                    <a:pt x="1687" y="1"/>
                  </a:moveTo>
                  <a:cubicBezTo>
                    <a:pt x="755" y="1"/>
                    <a:pt x="0" y="756"/>
                    <a:pt x="0" y="1688"/>
                  </a:cubicBezTo>
                  <a:cubicBezTo>
                    <a:pt x="0" y="2620"/>
                    <a:pt x="755" y="3375"/>
                    <a:pt x="1687" y="3375"/>
                  </a:cubicBezTo>
                  <a:cubicBezTo>
                    <a:pt x="1797" y="3375"/>
                    <a:pt x="1908" y="3366"/>
                    <a:pt x="2014" y="3344"/>
                  </a:cubicBezTo>
                  <a:cubicBezTo>
                    <a:pt x="1236" y="3189"/>
                    <a:pt x="653" y="2510"/>
                    <a:pt x="653" y="1688"/>
                  </a:cubicBezTo>
                  <a:cubicBezTo>
                    <a:pt x="653" y="867"/>
                    <a:pt x="1236" y="182"/>
                    <a:pt x="2014" y="31"/>
                  </a:cubicBezTo>
                  <a:cubicBezTo>
                    <a:pt x="1908" y="9"/>
                    <a:pt x="1797" y="1"/>
                    <a:pt x="1687"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3"/>
            <p:cNvSpPr/>
            <p:nvPr/>
          </p:nvSpPr>
          <p:spPr>
            <a:xfrm>
              <a:off x="5369982" y="2564906"/>
              <a:ext cx="112902" cy="112868"/>
            </a:xfrm>
            <a:custGeom>
              <a:avLst/>
              <a:gdLst/>
              <a:ahLst/>
              <a:cxnLst/>
              <a:rect l="l" t="t" r="r" b="b"/>
              <a:pathLst>
                <a:path w="3376" h="3375" extrusionOk="0">
                  <a:moveTo>
                    <a:pt x="1688" y="1"/>
                  </a:moveTo>
                  <a:cubicBezTo>
                    <a:pt x="756" y="1"/>
                    <a:pt x="0" y="756"/>
                    <a:pt x="0" y="1688"/>
                  </a:cubicBezTo>
                  <a:cubicBezTo>
                    <a:pt x="0" y="2620"/>
                    <a:pt x="756" y="3375"/>
                    <a:pt x="1688" y="3375"/>
                  </a:cubicBezTo>
                  <a:cubicBezTo>
                    <a:pt x="2620" y="3375"/>
                    <a:pt x="3375" y="2620"/>
                    <a:pt x="3375" y="1688"/>
                  </a:cubicBezTo>
                  <a:cubicBezTo>
                    <a:pt x="3375" y="756"/>
                    <a:pt x="2620" y="1"/>
                    <a:pt x="16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a:off x="5369982" y="2564906"/>
              <a:ext cx="67387" cy="112868"/>
            </a:xfrm>
            <a:custGeom>
              <a:avLst/>
              <a:gdLst/>
              <a:ahLst/>
              <a:cxnLst/>
              <a:rect l="l" t="t" r="r" b="b"/>
              <a:pathLst>
                <a:path w="2015" h="3375" extrusionOk="0">
                  <a:moveTo>
                    <a:pt x="1688" y="1"/>
                  </a:moveTo>
                  <a:cubicBezTo>
                    <a:pt x="756" y="1"/>
                    <a:pt x="0" y="756"/>
                    <a:pt x="0" y="1688"/>
                  </a:cubicBezTo>
                  <a:cubicBezTo>
                    <a:pt x="0" y="2620"/>
                    <a:pt x="756" y="3375"/>
                    <a:pt x="1688" y="3375"/>
                  </a:cubicBezTo>
                  <a:cubicBezTo>
                    <a:pt x="1798" y="3375"/>
                    <a:pt x="1908" y="3366"/>
                    <a:pt x="2014" y="3344"/>
                  </a:cubicBezTo>
                  <a:cubicBezTo>
                    <a:pt x="1237" y="3189"/>
                    <a:pt x="654" y="2510"/>
                    <a:pt x="654" y="1688"/>
                  </a:cubicBezTo>
                  <a:cubicBezTo>
                    <a:pt x="654" y="867"/>
                    <a:pt x="1237" y="182"/>
                    <a:pt x="2014" y="31"/>
                  </a:cubicBezTo>
                  <a:cubicBezTo>
                    <a:pt x="1908" y="9"/>
                    <a:pt x="1798" y="1"/>
                    <a:pt x="1688"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a:off x="5471875" y="2584134"/>
              <a:ext cx="113069" cy="112868"/>
            </a:xfrm>
            <a:custGeom>
              <a:avLst/>
              <a:gdLst/>
              <a:ahLst/>
              <a:cxnLst/>
              <a:rect l="l" t="t" r="r" b="b"/>
              <a:pathLst>
                <a:path w="3381" h="3375" extrusionOk="0">
                  <a:moveTo>
                    <a:pt x="1689" y="0"/>
                  </a:moveTo>
                  <a:cubicBezTo>
                    <a:pt x="757" y="0"/>
                    <a:pt x="1" y="755"/>
                    <a:pt x="1" y="1687"/>
                  </a:cubicBezTo>
                  <a:cubicBezTo>
                    <a:pt x="1" y="2620"/>
                    <a:pt x="757" y="3374"/>
                    <a:pt x="1689" y="3374"/>
                  </a:cubicBezTo>
                  <a:cubicBezTo>
                    <a:pt x="2620" y="3374"/>
                    <a:pt x="3381" y="2620"/>
                    <a:pt x="3381" y="1687"/>
                  </a:cubicBezTo>
                  <a:cubicBezTo>
                    <a:pt x="3381" y="755"/>
                    <a:pt x="2620" y="0"/>
                    <a:pt x="1689" y="0"/>
                  </a:cubicBezTo>
                  <a:close/>
                </a:path>
              </a:pathLst>
            </a:custGeom>
            <a:solidFill>
              <a:srgbClr val="FAD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a:off x="5471875" y="2584134"/>
              <a:ext cx="67420" cy="112868"/>
            </a:xfrm>
            <a:custGeom>
              <a:avLst/>
              <a:gdLst/>
              <a:ahLst/>
              <a:cxnLst/>
              <a:rect l="l" t="t" r="r" b="b"/>
              <a:pathLst>
                <a:path w="2016" h="3375" extrusionOk="0">
                  <a:moveTo>
                    <a:pt x="1689" y="0"/>
                  </a:moveTo>
                  <a:cubicBezTo>
                    <a:pt x="757" y="0"/>
                    <a:pt x="1" y="755"/>
                    <a:pt x="1" y="1687"/>
                  </a:cubicBezTo>
                  <a:cubicBezTo>
                    <a:pt x="1" y="2620"/>
                    <a:pt x="757" y="3374"/>
                    <a:pt x="1689" y="3374"/>
                  </a:cubicBezTo>
                  <a:cubicBezTo>
                    <a:pt x="1803" y="3374"/>
                    <a:pt x="1909" y="3366"/>
                    <a:pt x="2015" y="3344"/>
                  </a:cubicBezTo>
                  <a:cubicBezTo>
                    <a:pt x="1242" y="3193"/>
                    <a:pt x="655" y="2508"/>
                    <a:pt x="655" y="1687"/>
                  </a:cubicBezTo>
                  <a:cubicBezTo>
                    <a:pt x="655" y="865"/>
                    <a:pt x="1242" y="186"/>
                    <a:pt x="2015" y="31"/>
                  </a:cubicBezTo>
                  <a:cubicBezTo>
                    <a:pt x="1909" y="9"/>
                    <a:pt x="1803" y="0"/>
                    <a:pt x="168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a:off x="5391852" y="2642287"/>
              <a:ext cx="112868" cy="113069"/>
            </a:xfrm>
            <a:custGeom>
              <a:avLst/>
              <a:gdLst/>
              <a:ahLst/>
              <a:cxnLst/>
              <a:rect l="l" t="t" r="r" b="b"/>
              <a:pathLst>
                <a:path w="3375" h="3381" extrusionOk="0">
                  <a:moveTo>
                    <a:pt x="1688" y="1"/>
                  </a:moveTo>
                  <a:cubicBezTo>
                    <a:pt x="756" y="1"/>
                    <a:pt x="0" y="757"/>
                    <a:pt x="0" y="1688"/>
                  </a:cubicBezTo>
                  <a:cubicBezTo>
                    <a:pt x="0" y="2620"/>
                    <a:pt x="756" y="3380"/>
                    <a:pt x="1688" y="3380"/>
                  </a:cubicBezTo>
                  <a:cubicBezTo>
                    <a:pt x="2620" y="3380"/>
                    <a:pt x="3375" y="2620"/>
                    <a:pt x="3375" y="1688"/>
                  </a:cubicBezTo>
                  <a:cubicBezTo>
                    <a:pt x="3375" y="757"/>
                    <a:pt x="2620" y="1"/>
                    <a:pt x="1688" y="1"/>
                  </a:cubicBezTo>
                  <a:close/>
                </a:path>
              </a:pathLst>
            </a:custGeom>
            <a:solidFill>
              <a:srgbClr val="7F4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a:off x="5391852" y="2642287"/>
              <a:ext cx="67387" cy="113069"/>
            </a:xfrm>
            <a:custGeom>
              <a:avLst/>
              <a:gdLst/>
              <a:ahLst/>
              <a:cxnLst/>
              <a:rect l="l" t="t" r="r" b="b"/>
              <a:pathLst>
                <a:path w="2015" h="3381" extrusionOk="0">
                  <a:moveTo>
                    <a:pt x="1688" y="1"/>
                  </a:moveTo>
                  <a:cubicBezTo>
                    <a:pt x="756" y="1"/>
                    <a:pt x="0" y="757"/>
                    <a:pt x="0" y="1688"/>
                  </a:cubicBezTo>
                  <a:cubicBezTo>
                    <a:pt x="0" y="2620"/>
                    <a:pt x="756" y="3380"/>
                    <a:pt x="1688" y="3380"/>
                  </a:cubicBezTo>
                  <a:cubicBezTo>
                    <a:pt x="1798" y="3380"/>
                    <a:pt x="1908" y="3367"/>
                    <a:pt x="2014" y="3345"/>
                  </a:cubicBezTo>
                  <a:cubicBezTo>
                    <a:pt x="1237" y="3195"/>
                    <a:pt x="654" y="2510"/>
                    <a:pt x="654" y="1688"/>
                  </a:cubicBezTo>
                  <a:cubicBezTo>
                    <a:pt x="654" y="871"/>
                    <a:pt x="1237" y="186"/>
                    <a:pt x="2014" y="33"/>
                  </a:cubicBezTo>
                  <a:cubicBezTo>
                    <a:pt x="1908" y="15"/>
                    <a:pt x="1798" y="1"/>
                    <a:pt x="1688"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3"/>
            <p:cNvSpPr/>
            <p:nvPr/>
          </p:nvSpPr>
          <p:spPr>
            <a:xfrm>
              <a:off x="5551965" y="2642287"/>
              <a:ext cx="113036" cy="113069"/>
            </a:xfrm>
            <a:custGeom>
              <a:avLst/>
              <a:gdLst/>
              <a:ahLst/>
              <a:cxnLst/>
              <a:rect l="l" t="t" r="r" b="b"/>
              <a:pathLst>
                <a:path w="3380" h="3381" extrusionOk="0">
                  <a:moveTo>
                    <a:pt x="1693" y="1"/>
                  </a:moveTo>
                  <a:cubicBezTo>
                    <a:pt x="760" y="1"/>
                    <a:pt x="1" y="757"/>
                    <a:pt x="1" y="1688"/>
                  </a:cubicBezTo>
                  <a:cubicBezTo>
                    <a:pt x="1" y="2620"/>
                    <a:pt x="760" y="3380"/>
                    <a:pt x="1693" y="3380"/>
                  </a:cubicBezTo>
                  <a:cubicBezTo>
                    <a:pt x="2624" y="3380"/>
                    <a:pt x="3379" y="2620"/>
                    <a:pt x="3379" y="1688"/>
                  </a:cubicBezTo>
                  <a:cubicBezTo>
                    <a:pt x="3379" y="757"/>
                    <a:pt x="2624" y="1"/>
                    <a:pt x="1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3"/>
            <p:cNvSpPr/>
            <p:nvPr/>
          </p:nvSpPr>
          <p:spPr>
            <a:xfrm>
              <a:off x="5551965" y="2642287"/>
              <a:ext cx="67554" cy="113069"/>
            </a:xfrm>
            <a:custGeom>
              <a:avLst/>
              <a:gdLst/>
              <a:ahLst/>
              <a:cxnLst/>
              <a:rect l="l" t="t" r="r" b="b"/>
              <a:pathLst>
                <a:path w="2020" h="3381" extrusionOk="0">
                  <a:moveTo>
                    <a:pt x="1693" y="1"/>
                  </a:moveTo>
                  <a:cubicBezTo>
                    <a:pt x="760" y="1"/>
                    <a:pt x="1" y="757"/>
                    <a:pt x="1" y="1688"/>
                  </a:cubicBezTo>
                  <a:cubicBezTo>
                    <a:pt x="1" y="2620"/>
                    <a:pt x="760" y="3380"/>
                    <a:pt x="1693" y="3380"/>
                  </a:cubicBezTo>
                  <a:cubicBezTo>
                    <a:pt x="1803" y="3380"/>
                    <a:pt x="1913" y="3367"/>
                    <a:pt x="2019" y="3345"/>
                  </a:cubicBezTo>
                  <a:cubicBezTo>
                    <a:pt x="1242" y="3195"/>
                    <a:pt x="659" y="2510"/>
                    <a:pt x="659" y="1688"/>
                  </a:cubicBezTo>
                  <a:cubicBezTo>
                    <a:pt x="659" y="871"/>
                    <a:pt x="1242" y="186"/>
                    <a:pt x="2019" y="33"/>
                  </a:cubicBezTo>
                  <a:cubicBezTo>
                    <a:pt x="1913" y="15"/>
                    <a:pt x="1803" y="1"/>
                    <a:pt x="1693"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5471875" y="2656934"/>
              <a:ext cx="113069" cy="112868"/>
            </a:xfrm>
            <a:custGeom>
              <a:avLst/>
              <a:gdLst/>
              <a:ahLst/>
              <a:cxnLst/>
              <a:rect l="l" t="t" r="r" b="b"/>
              <a:pathLst>
                <a:path w="3381" h="3375" extrusionOk="0">
                  <a:moveTo>
                    <a:pt x="1689" y="1"/>
                  </a:moveTo>
                  <a:cubicBezTo>
                    <a:pt x="757" y="1"/>
                    <a:pt x="1" y="755"/>
                    <a:pt x="1" y="1688"/>
                  </a:cubicBezTo>
                  <a:cubicBezTo>
                    <a:pt x="1" y="2620"/>
                    <a:pt x="757" y="3375"/>
                    <a:pt x="1689" y="3375"/>
                  </a:cubicBezTo>
                  <a:cubicBezTo>
                    <a:pt x="2620" y="3375"/>
                    <a:pt x="3381" y="2620"/>
                    <a:pt x="3381" y="1688"/>
                  </a:cubicBezTo>
                  <a:cubicBezTo>
                    <a:pt x="3381" y="755"/>
                    <a:pt x="2620" y="1"/>
                    <a:pt x="1689" y="1"/>
                  </a:cubicBezTo>
                  <a:close/>
                </a:path>
              </a:pathLst>
            </a:custGeom>
            <a:solidFill>
              <a:srgbClr val="FFD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5471875" y="2656934"/>
              <a:ext cx="67420" cy="112868"/>
            </a:xfrm>
            <a:custGeom>
              <a:avLst/>
              <a:gdLst/>
              <a:ahLst/>
              <a:cxnLst/>
              <a:rect l="l" t="t" r="r" b="b"/>
              <a:pathLst>
                <a:path w="2016" h="3375" extrusionOk="0">
                  <a:moveTo>
                    <a:pt x="1689" y="1"/>
                  </a:moveTo>
                  <a:cubicBezTo>
                    <a:pt x="757" y="1"/>
                    <a:pt x="1" y="755"/>
                    <a:pt x="1" y="1688"/>
                  </a:cubicBezTo>
                  <a:cubicBezTo>
                    <a:pt x="1" y="2620"/>
                    <a:pt x="757" y="3375"/>
                    <a:pt x="1689" y="3375"/>
                  </a:cubicBezTo>
                  <a:cubicBezTo>
                    <a:pt x="1803" y="3375"/>
                    <a:pt x="1909" y="3366"/>
                    <a:pt x="2015" y="3344"/>
                  </a:cubicBezTo>
                  <a:cubicBezTo>
                    <a:pt x="1242" y="3194"/>
                    <a:pt x="655" y="2510"/>
                    <a:pt x="655" y="1688"/>
                  </a:cubicBezTo>
                  <a:cubicBezTo>
                    <a:pt x="655" y="867"/>
                    <a:pt x="1242" y="186"/>
                    <a:pt x="2015" y="31"/>
                  </a:cubicBezTo>
                  <a:cubicBezTo>
                    <a:pt x="1909" y="9"/>
                    <a:pt x="1803" y="1"/>
                    <a:pt x="1689"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5397169" y="2411448"/>
              <a:ext cx="262524" cy="58792"/>
            </a:xfrm>
            <a:custGeom>
              <a:avLst/>
              <a:gdLst/>
              <a:ahLst/>
              <a:cxnLst/>
              <a:rect l="l" t="t" r="r" b="b"/>
              <a:pathLst>
                <a:path w="7850" h="1758" extrusionOk="0">
                  <a:moveTo>
                    <a:pt x="0" y="0"/>
                  </a:moveTo>
                  <a:lnTo>
                    <a:pt x="0" y="1758"/>
                  </a:lnTo>
                  <a:lnTo>
                    <a:pt x="7849" y="1758"/>
                  </a:lnTo>
                  <a:lnTo>
                    <a:pt x="7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3"/>
            <p:cNvSpPr/>
            <p:nvPr/>
          </p:nvSpPr>
          <p:spPr>
            <a:xfrm>
              <a:off x="5397169" y="2411448"/>
              <a:ext cx="25717" cy="58792"/>
            </a:xfrm>
            <a:custGeom>
              <a:avLst/>
              <a:gdLst/>
              <a:ahLst/>
              <a:cxnLst/>
              <a:rect l="l" t="t" r="r" b="b"/>
              <a:pathLst>
                <a:path w="769" h="1758" extrusionOk="0">
                  <a:moveTo>
                    <a:pt x="0" y="0"/>
                  </a:moveTo>
                  <a:lnTo>
                    <a:pt x="0" y="1758"/>
                  </a:lnTo>
                  <a:lnTo>
                    <a:pt x="769" y="1758"/>
                  </a:lnTo>
                  <a:lnTo>
                    <a:pt x="769" y="0"/>
                  </a:ln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3"/>
            <p:cNvSpPr/>
            <p:nvPr/>
          </p:nvSpPr>
          <p:spPr>
            <a:xfrm>
              <a:off x="5373694" y="2358278"/>
              <a:ext cx="309510" cy="77553"/>
            </a:xfrm>
            <a:custGeom>
              <a:avLst/>
              <a:gdLst/>
              <a:ahLst/>
              <a:cxnLst/>
              <a:rect l="l" t="t" r="r" b="b"/>
              <a:pathLst>
                <a:path w="9255" h="2319" extrusionOk="0">
                  <a:moveTo>
                    <a:pt x="384" y="0"/>
                  </a:moveTo>
                  <a:cubicBezTo>
                    <a:pt x="172" y="0"/>
                    <a:pt x="0" y="172"/>
                    <a:pt x="0" y="384"/>
                  </a:cubicBezTo>
                  <a:lnTo>
                    <a:pt x="0" y="1935"/>
                  </a:lnTo>
                  <a:cubicBezTo>
                    <a:pt x="0" y="2147"/>
                    <a:pt x="172" y="2319"/>
                    <a:pt x="384" y="2319"/>
                  </a:cubicBezTo>
                  <a:lnTo>
                    <a:pt x="8869" y="2319"/>
                  </a:lnTo>
                  <a:cubicBezTo>
                    <a:pt x="9081" y="2319"/>
                    <a:pt x="9254" y="2147"/>
                    <a:pt x="9254" y="1935"/>
                  </a:cubicBezTo>
                  <a:lnTo>
                    <a:pt x="9254" y="384"/>
                  </a:lnTo>
                  <a:cubicBezTo>
                    <a:pt x="9254" y="172"/>
                    <a:pt x="9081" y="0"/>
                    <a:pt x="8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5373694" y="2358278"/>
              <a:ext cx="38559" cy="77553"/>
            </a:xfrm>
            <a:custGeom>
              <a:avLst/>
              <a:gdLst/>
              <a:ahLst/>
              <a:cxnLst/>
              <a:rect l="l" t="t" r="r" b="b"/>
              <a:pathLst>
                <a:path w="1153" h="2319" extrusionOk="0">
                  <a:moveTo>
                    <a:pt x="384" y="0"/>
                  </a:moveTo>
                  <a:cubicBezTo>
                    <a:pt x="172" y="0"/>
                    <a:pt x="0" y="172"/>
                    <a:pt x="0" y="384"/>
                  </a:cubicBezTo>
                  <a:lnTo>
                    <a:pt x="0" y="1935"/>
                  </a:lnTo>
                  <a:cubicBezTo>
                    <a:pt x="0" y="2147"/>
                    <a:pt x="172" y="2319"/>
                    <a:pt x="384" y="2319"/>
                  </a:cubicBezTo>
                  <a:lnTo>
                    <a:pt x="1153" y="2319"/>
                  </a:lnTo>
                  <a:cubicBezTo>
                    <a:pt x="941" y="2319"/>
                    <a:pt x="769" y="2147"/>
                    <a:pt x="769" y="1935"/>
                  </a:cubicBezTo>
                  <a:lnTo>
                    <a:pt x="769" y="384"/>
                  </a:lnTo>
                  <a:cubicBezTo>
                    <a:pt x="769" y="172"/>
                    <a:pt x="941" y="0"/>
                    <a:pt x="1153"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5324470" y="2351924"/>
              <a:ext cx="407764" cy="439936"/>
            </a:xfrm>
            <a:custGeom>
              <a:avLst/>
              <a:gdLst/>
              <a:ahLst/>
              <a:cxnLst/>
              <a:rect l="l" t="t" r="r" b="b"/>
              <a:pathLst>
                <a:path w="12193" h="13155" extrusionOk="0">
                  <a:moveTo>
                    <a:pt x="3128" y="384"/>
                  </a:moveTo>
                  <a:lnTo>
                    <a:pt x="3128" y="2319"/>
                  </a:lnTo>
                  <a:lnTo>
                    <a:pt x="1856" y="2319"/>
                  </a:lnTo>
                  <a:cubicBezTo>
                    <a:pt x="1750" y="2319"/>
                    <a:pt x="1662" y="2231"/>
                    <a:pt x="1662" y="2125"/>
                  </a:cubicBezTo>
                  <a:lnTo>
                    <a:pt x="1662" y="574"/>
                  </a:lnTo>
                  <a:cubicBezTo>
                    <a:pt x="1662" y="468"/>
                    <a:pt x="1750" y="384"/>
                    <a:pt x="1856" y="384"/>
                  </a:cubicBezTo>
                  <a:close/>
                  <a:moveTo>
                    <a:pt x="4979" y="384"/>
                  </a:moveTo>
                  <a:lnTo>
                    <a:pt x="4979" y="2319"/>
                  </a:lnTo>
                  <a:lnTo>
                    <a:pt x="3513" y="2319"/>
                  </a:lnTo>
                  <a:lnTo>
                    <a:pt x="3513" y="384"/>
                  </a:lnTo>
                  <a:close/>
                  <a:moveTo>
                    <a:pt x="6830" y="384"/>
                  </a:moveTo>
                  <a:lnTo>
                    <a:pt x="6830" y="2319"/>
                  </a:lnTo>
                  <a:lnTo>
                    <a:pt x="5363" y="2319"/>
                  </a:lnTo>
                  <a:lnTo>
                    <a:pt x="5363" y="384"/>
                  </a:lnTo>
                  <a:close/>
                  <a:moveTo>
                    <a:pt x="8681" y="384"/>
                  </a:moveTo>
                  <a:lnTo>
                    <a:pt x="8681" y="2319"/>
                  </a:lnTo>
                  <a:lnTo>
                    <a:pt x="7214" y="2319"/>
                  </a:lnTo>
                  <a:lnTo>
                    <a:pt x="7214" y="384"/>
                  </a:lnTo>
                  <a:close/>
                  <a:moveTo>
                    <a:pt x="10341" y="384"/>
                  </a:moveTo>
                  <a:cubicBezTo>
                    <a:pt x="10447" y="384"/>
                    <a:pt x="10531" y="468"/>
                    <a:pt x="10531" y="574"/>
                  </a:cubicBezTo>
                  <a:lnTo>
                    <a:pt x="10531" y="2125"/>
                  </a:lnTo>
                  <a:cubicBezTo>
                    <a:pt x="10531" y="2231"/>
                    <a:pt x="10447" y="2319"/>
                    <a:pt x="10341" y="2319"/>
                  </a:cubicBezTo>
                  <a:lnTo>
                    <a:pt x="9065" y="2319"/>
                  </a:lnTo>
                  <a:lnTo>
                    <a:pt x="9065" y="384"/>
                  </a:lnTo>
                  <a:close/>
                  <a:moveTo>
                    <a:pt x="6097" y="7134"/>
                  </a:moveTo>
                  <a:cubicBezTo>
                    <a:pt x="6922" y="7134"/>
                    <a:pt x="7595" y="7805"/>
                    <a:pt x="7595" y="8631"/>
                  </a:cubicBezTo>
                  <a:cubicBezTo>
                    <a:pt x="7595" y="8663"/>
                    <a:pt x="7595" y="8693"/>
                    <a:pt x="7589" y="8724"/>
                  </a:cubicBezTo>
                  <a:cubicBezTo>
                    <a:pt x="7383" y="8839"/>
                    <a:pt x="7192" y="8993"/>
                    <a:pt x="7038" y="9183"/>
                  </a:cubicBezTo>
                  <a:cubicBezTo>
                    <a:pt x="6763" y="9020"/>
                    <a:pt x="6441" y="8928"/>
                    <a:pt x="6097" y="8928"/>
                  </a:cubicBezTo>
                  <a:cubicBezTo>
                    <a:pt x="5756" y="8928"/>
                    <a:pt x="5434" y="9020"/>
                    <a:pt x="5156" y="9183"/>
                  </a:cubicBezTo>
                  <a:cubicBezTo>
                    <a:pt x="5002" y="8993"/>
                    <a:pt x="4816" y="8839"/>
                    <a:pt x="4604" y="8724"/>
                  </a:cubicBezTo>
                  <a:lnTo>
                    <a:pt x="4604" y="8631"/>
                  </a:lnTo>
                  <a:cubicBezTo>
                    <a:pt x="4604" y="7805"/>
                    <a:pt x="5275" y="7134"/>
                    <a:pt x="6097" y="7134"/>
                  </a:cubicBezTo>
                  <a:close/>
                  <a:moveTo>
                    <a:pt x="3049" y="6559"/>
                  </a:moveTo>
                  <a:cubicBezTo>
                    <a:pt x="3720" y="6559"/>
                    <a:pt x="4312" y="7019"/>
                    <a:pt x="4488" y="7655"/>
                  </a:cubicBezTo>
                  <a:cubicBezTo>
                    <a:pt x="4329" y="7925"/>
                    <a:pt x="4233" y="8233"/>
                    <a:pt x="4219" y="8565"/>
                  </a:cubicBezTo>
                  <a:cubicBezTo>
                    <a:pt x="4052" y="8516"/>
                    <a:pt x="3879" y="8490"/>
                    <a:pt x="3703" y="8490"/>
                  </a:cubicBezTo>
                  <a:cubicBezTo>
                    <a:pt x="3075" y="8490"/>
                    <a:pt x="2519" y="8799"/>
                    <a:pt x="2178" y="9272"/>
                  </a:cubicBezTo>
                  <a:cubicBezTo>
                    <a:pt x="1790" y="8993"/>
                    <a:pt x="1552" y="8539"/>
                    <a:pt x="1552" y="8057"/>
                  </a:cubicBezTo>
                  <a:cubicBezTo>
                    <a:pt x="1552" y="7231"/>
                    <a:pt x="2223" y="6559"/>
                    <a:pt x="3049" y="6559"/>
                  </a:cubicBezTo>
                  <a:close/>
                  <a:moveTo>
                    <a:pt x="9149" y="6559"/>
                  </a:moveTo>
                  <a:cubicBezTo>
                    <a:pt x="9975" y="6559"/>
                    <a:pt x="10642" y="7231"/>
                    <a:pt x="10642" y="8057"/>
                  </a:cubicBezTo>
                  <a:cubicBezTo>
                    <a:pt x="10642" y="8543"/>
                    <a:pt x="10408" y="8993"/>
                    <a:pt x="10019" y="9272"/>
                  </a:cubicBezTo>
                  <a:cubicBezTo>
                    <a:pt x="9675" y="8799"/>
                    <a:pt x="9122" y="8490"/>
                    <a:pt x="8496" y="8490"/>
                  </a:cubicBezTo>
                  <a:cubicBezTo>
                    <a:pt x="8319" y="8490"/>
                    <a:pt x="8142" y="8516"/>
                    <a:pt x="7978" y="8565"/>
                  </a:cubicBezTo>
                  <a:cubicBezTo>
                    <a:pt x="7966" y="8233"/>
                    <a:pt x="7868" y="7925"/>
                    <a:pt x="7705" y="7655"/>
                  </a:cubicBezTo>
                  <a:cubicBezTo>
                    <a:pt x="7886" y="7019"/>
                    <a:pt x="8478" y="6559"/>
                    <a:pt x="9149" y="6559"/>
                  </a:cubicBezTo>
                  <a:close/>
                  <a:moveTo>
                    <a:pt x="3703" y="8879"/>
                  </a:moveTo>
                  <a:cubicBezTo>
                    <a:pt x="4144" y="8879"/>
                    <a:pt x="4564" y="9073"/>
                    <a:pt x="4847" y="9409"/>
                  </a:cubicBezTo>
                  <a:cubicBezTo>
                    <a:pt x="4458" y="9753"/>
                    <a:pt x="4215" y="10253"/>
                    <a:pt x="4215" y="10809"/>
                  </a:cubicBezTo>
                  <a:cubicBezTo>
                    <a:pt x="4215" y="11122"/>
                    <a:pt x="4294" y="11419"/>
                    <a:pt x="4431" y="11679"/>
                  </a:cubicBezTo>
                  <a:cubicBezTo>
                    <a:pt x="4211" y="11803"/>
                    <a:pt x="3958" y="11869"/>
                    <a:pt x="3703" y="11869"/>
                  </a:cubicBezTo>
                  <a:cubicBezTo>
                    <a:pt x="2877" y="11869"/>
                    <a:pt x="2205" y="11197"/>
                    <a:pt x="2205" y="10371"/>
                  </a:cubicBezTo>
                  <a:cubicBezTo>
                    <a:pt x="2205" y="9550"/>
                    <a:pt x="2877" y="8879"/>
                    <a:pt x="3703" y="8879"/>
                  </a:cubicBezTo>
                  <a:close/>
                  <a:moveTo>
                    <a:pt x="8496" y="8879"/>
                  </a:moveTo>
                  <a:cubicBezTo>
                    <a:pt x="9317" y="8879"/>
                    <a:pt x="9988" y="9550"/>
                    <a:pt x="9988" y="10371"/>
                  </a:cubicBezTo>
                  <a:cubicBezTo>
                    <a:pt x="9988" y="11197"/>
                    <a:pt x="9317" y="11869"/>
                    <a:pt x="8496" y="11869"/>
                  </a:cubicBezTo>
                  <a:cubicBezTo>
                    <a:pt x="8235" y="11869"/>
                    <a:pt x="7987" y="11803"/>
                    <a:pt x="7766" y="11679"/>
                  </a:cubicBezTo>
                  <a:cubicBezTo>
                    <a:pt x="7903" y="11419"/>
                    <a:pt x="7978" y="11122"/>
                    <a:pt x="7978" y="10809"/>
                  </a:cubicBezTo>
                  <a:cubicBezTo>
                    <a:pt x="7978" y="10253"/>
                    <a:pt x="7736" y="9753"/>
                    <a:pt x="7351" y="9409"/>
                  </a:cubicBezTo>
                  <a:cubicBezTo>
                    <a:pt x="7634" y="9073"/>
                    <a:pt x="8049" y="8879"/>
                    <a:pt x="8496" y="8879"/>
                  </a:cubicBezTo>
                  <a:close/>
                  <a:moveTo>
                    <a:pt x="6097" y="9311"/>
                  </a:moveTo>
                  <a:cubicBezTo>
                    <a:pt x="6922" y="9311"/>
                    <a:pt x="7595" y="9982"/>
                    <a:pt x="7595" y="10809"/>
                  </a:cubicBezTo>
                  <a:cubicBezTo>
                    <a:pt x="7595" y="11635"/>
                    <a:pt x="6922" y="12306"/>
                    <a:pt x="6097" y="12306"/>
                  </a:cubicBezTo>
                  <a:cubicBezTo>
                    <a:pt x="5275" y="12306"/>
                    <a:pt x="4604" y="11635"/>
                    <a:pt x="4604" y="10809"/>
                  </a:cubicBezTo>
                  <a:cubicBezTo>
                    <a:pt x="4604" y="9982"/>
                    <a:pt x="5275" y="9311"/>
                    <a:pt x="6097" y="9311"/>
                  </a:cubicBezTo>
                  <a:close/>
                  <a:moveTo>
                    <a:pt x="3049" y="6176"/>
                  </a:moveTo>
                  <a:cubicBezTo>
                    <a:pt x="2011" y="6176"/>
                    <a:pt x="1167" y="7019"/>
                    <a:pt x="1167" y="8057"/>
                  </a:cubicBezTo>
                  <a:cubicBezTo>
                    <a:pt x="1167" y="8675"/>
                    <a:pt x="1477" y="9258"/>
                    <a:pt x="1984" y="9607"/>
                  </a:cubicBezTo>
                  <a:cubicBezTo>
                    <a:pt x="1878" y="9841"/>
                    <a:pt x="1821" y="10102"/>
                    <a:pt x="1821" y="10371"/>
                  </a:cubicBezTo>
                  <a:cubicBezTo>
                    <a:pt x="1821" y="11409"/>
                    <a:pt x="2665" y="12253"/>
                    <a:pt x="3703" y="12253"/>
                  </a:cubicBezTo>
                  <a:cubicBezTo>
                    <a:pt x="4038" y="12253"/>
                    <a:pt x="4361" y="12169"/>
                    <a:pt x="4643" y="12002"/>
                  </a:cubicBezTo>
                  <a:cubicBezTo>
                    <a:pt x="4988" y="12421"/>
                    <a:pt x="5514" y="12691"/>
                    <a:pt x="6097" y="12691"/>
                  </a:cubicBezTo>
                  <a:cubicBezTo>
                    <a:pt x="6684" y="12691"/>
                    <a:pt x="7205" y="12421"/>
                    <a:pt x="7550" y="12002"/>
                  </a:cubicBezTo>
                  <a:cubicBezTo>
                    <a:pt x="7837" y="12169"/>
                    <a:pt x="8160" y="12253"/>
                    <a:pt x="8496" y="12253"/>
                  </a:cubicBezTo>
                  <a:cubicBezTo>
                    <a:pt x="9534" y="12253"/>
                    <a:pt x="10377" y="11409"/>
                    <a:pt x="10377" y="10371"/>
                  </a:cubicBezTo>
                  <a:cubicBezTo>
                    <a:pt x="10377" y="10102"/>
                    <a:pt x="10315" y="9841"/>
                    <a:pt x="10213" y="9607"/>
                  </a:cubicBezTo>
                  <a:cubicBezTo>
                    <a:pt x="10722" y="9258"/>
                    <a:pt x="11030" y="8680"/>
                    <a:pt x="11030" y="8057"/>
                  </a:cubicBezTo>
                  <a:cubicBezTo>
                    <a:pt x="11030" y="7019"/>
                    <a:pt x="10187" y="6176"/>
                    <a:pt x="9149" y="6176"/>
                  </a:cubicBezTo>
                  <a:cubicBezTo>
                    <a:pt x="8716" y="6176"/>
                    <a:pt x="8296" y="6325"/>
                    <a:pt x="7960" y="6595"/>
                  </a:cubicBezTo>
                  <a:cubicBezTo>
                    <a:pt x="7731" y="6785"/>
                    <a:pt x="7546" y="7028"/>
                    <a:pt x="7426" y="7301"/>
                  </a:cubicBezTo>
                  <a:cubicBezTo>
                    <a:pt x="7086" y="6961"/>
                    <a:pt x="6618" y="6749"/>
                    <a:pt x="6097" y="6749"/>
                  </a:cubicBezTo>
                  <a:cubicBezTo>
                    <a:pt x="5580" y="6749"/>
                    <a:pt x="5112" y="6961"/>
                    <a:pt x="4771" y="7301"/>
                  </a:cubicBezTo>
                  <a:cubicBezTo>
                    <a:pt x="4653" y="7028"/>
                    <a:pt x="4467" y="6785"/>
                    <a:pt x="4233" y="6595"/>
                  </a:cubicBezTo>
                  <a:cubicBezTo>
                    <a:pt x="3901" y="6325"/>
                    <a:pt x="3477" y="6176"/>
                    <a:pt x="3049" y="6176"/>
                  </a:cubicBezTo>
                  <a:close/>
                  <a:moveTo>
                    <a:pt x="9829" y="2704"/>
                  </a:moveTo>
                  <a:lnTo>
                    <a:pt x="9829" y="3344"/>
                  </a:lnTo>
                  <a:lnTo>
                    <a:pt x="8672" y="3344"/>
                  </a:lnTo>
                  <a:cubicBezTo>
                    <a:pt x="8566" y="3344"/>
                    <a:pt x="8482" y="3428"/>
                    <a:pt x="8482" y="3538"/>
                  </a:cubicBezTo>
                  <a:cubicBezTo>
                    <a:pt x="8482" y="3644"/>
                    <a:pt x="8566" y="3728"/>
                    <a:pt x="8672" y="3728"/>
                  </a:cubicBezTo>
                  <a:lnTo>
                    <a:pt x="9948" y="3728"/>
                  </a:lnTo>
                  <a:cubicBezTo>
                    <a:pt x="11132" y="4810"/>
                    <a:pt x="11809" y="6343"/>
                    <a:pt x="11809" y="7947"/>
                  </a:cubicBezTo>
                  <a:cubicBezTo>
                    <a:pt x="11809" y="9762"/>
                    <a:pt x="10973" y="11432"/>
                    <a:pt x="9515" y="12522"/>
                  </a:cubicBezTo>
                  <a:cubicBezTo>
                    <a:pt x="9303" y="12681"/>
                    <a:pt x="9038" y="12765"/>
                    <a:pt x="8765" y="12765"/>
                  </a:cubicBezTo>
                  <a:lnTo>
                    <a:pt x="3428" y="12765"/>
                  </a:lnTo>
                  <a:cubicBezTo>
                    <a:pt x="3159" y="12765"/>
                    <a:pt x="2894" y="12681"/>
                    <a:pt x="2682" y="12522"/>
                  </a:cubicBezTo>
                  <a:cubicBezTo>
                    <a:pt x="1224" y="11432"/>
                    <a:pt x="390" y="9762"/>
                    <a:pt x="390" y="7947"/>
                  </a:cubicBezTo>
                  <a:cubicBezTo>
                    <a:pt x="390" y="6343"/>
                    <a:pt x="1065" y="4810"/>
                    <a:pt x="2249" y="3728"/>
                  </a:cubicBezTo>
                  <a:lnTo>
                    <a:pt x="7956" y="3728"/>
                  </a:lnTo>
                  <a:cubicBezTo>
                    <a:pt x="8062" y="3728"/>
                    <a:pt x="8146" y="3644"/>
                    <a:pt x="8146" y="3538"/>
                  </a:cubicBezTo>
                  <a:cubicBezTo>
                    <a:pt x="8146" y="3428"/>
                    <a:pt x="8062" y="3344"/>
                    <a:pt x="7956" y="3344"/>
                  </a:cubicBezTo>
                  <a:lnTo>
                    <a:pt x="2368" y="3344"/>
                  </a:lnTo>
                  <a:lnTo>
                    <a:pt x="2368" y="2704"/>
                  </a:lnTo>
                  <a:close/>
                  <a:moveTo>
                    <a:pt x="1856" y="0"/>
                  </a:moveTo>
                  <a:cubicBezTo>
                    <a:pt x="1538" y="0"/>
                    <a:pt x="1277" y="256"/>
                    <a:pt x="1277" y="574"/>
                  </a:cubicBezTo>
                  <a:lnTo>
                    <a:pt x="1277" y="2125"/>
                  </a:lnTo>
                  <a:cubicBezTo>
                    <a:pt x="1277" y="2443"/>
                    <a:pt x="1538" y="2704"/>
                    <a:pt x="1856" y="2704"/>
                  </a:cubicBezTo>
                  <a:lnTo>
                    <a:pt x="1980" y="2704"/>
                  </a:lnTo>
                  <a:lnTo>
                    <a:pt x="1980" y="3450"/>
                  </a:lnTo>
                  <a:cubicBezTo>
                    <a:pt x="721" y="4602"/>
                    <a:pt x="1" y="6237"/>
                    <a:pt x="1" y="7947"/>
                  </a:cubicBezTo>
                  <a:cubicBezTo>
                    <a:pt x="1" y="8922"/>
                    <a:pt x="227" y="9855"/>
                    <a:pt x="668" y="10720"/>
                  </a:cubicBezTo>
                  <a:cubicBezTo>
                    <a:pt x="1092" y="11546"/>
                    <a:pt x="1706" y="12275"/>
                    <a:pt x="2453" y="12832"/>
                  </a:cubicBezTo>
                  <a:cubicBezTo>
                    <a:pt x="2731" y="13040"/>
                    <a:pt x="3075" y="13154"/>
                    <a:pt x="3428" y="13154"/>
                  </a:cubicBezTo>
                  <a:lnTo>
                    <a:pt x="8765" y="13154"/>
                  </a:lnTo>
                  <a:cubicBezTo>
                    <a:pt x="9118" y="13154"/>
                    <a:pt x="9467" y="13040"/>
                    <a:pt x="9746" y="12832"/>
                  </a:cubicBezTo>
                  <a:cubicBezTo>
                    <a:pt x="10488" y="12275"/>
                    <a:pt x="11106" y="11546"/>
                    <a:pt x="11525" y="10720"/>
                  </a:cubicBezTo>
                  <a:cubicBezTo>
                    <a:pt x="11972" y="9855"/>
                    <a:pt x="12192" y="8922"/>
                    <a:pt x="12192" y="7947"/>
                  </a:cubicBezTo>
                  <a:cubicBezTo>
                    <a:pt x="12192" y="6237"/>
                    <a:pt x="11472" y="4602"/>
                    <a:pt x="10213" y="3450"/>
                  </a:cubicBezTo>
                  <a:lnTo>
                    <a:pt x="10213" y="2704"/>
                  </a:lnTo>
                  <a:lnTo>
                    <a:pt x="10341" y="2704"/>
                  </a:lnTo>
                  <a:cubicBezTo>
                    <a:pt x="10659" y="2704"/>
                    <a:pt x="10920" y="2443"/>
                    <a:pt x="10920" y="2125"/>
                  </a:cubicBezTo>
                  <a:lnTo>
                    <a:pt x="10920" y="574"/>
                  </a:lnTo>
                  <a:cubicBezTo>
                    <a:pt x="10920" y="256"/>
                    <a:pt x="10659" y="0"/>
                    <a:pt x="10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33"/>
          <p:cNvGrpSpPr/>
          <p:nvPr/>
        </p:nvGrpSpPr>
        <p:grpSpPr>
          <a:xfrm rot="869152">
            <a:off x="796614" y="2489824"/>
            <a:ext cx="504767" cy="478929"/>
            <a:chOff x="3329651" y="1596806"/>
            <a:chExt cx="563172" cy="534344"/>
          </a:xfrm>
        </p:grpSpPr>
        <p:sp>
          <p:nvSpPr>
            <p:cNvPr id="1644" name="Google Shape;1644;p33"/>
            <p:cNvSpPr/>
            <p:nvPr/>
          </p:nvSpPr>
          <p:spPr>
            <a:xfrm>
              <a:off x="3329651" y="1596806"/>
              <a:ext cx="563172" cy="534344"/>
            </a:xfrm>
            <a:custGeom>
              <a:avLst/>
              <a:gdLst/>
              <a:ahLst/>
              <a:cxnLst/>
              <a:rect l="l" t="t" r="r" b="b"/>
              <a:pathLst>
                <a:path w="16840" h="15978" extrusionOk="0">
                  <a:moveTo>
                    <a:pt x="8420" y="1"/>
                  </a:moveTo>
                  <a:cubicBezTo>
                    <a:pt x="7386" y="1"/>
                    <a:pt x="6534" y="769"/>
                    <a:pt x="6401" y="1767"/>
                  </a:cubicBezTo>
                  <a:cubicBezTo>
                    <a:pt x="5814" y="2174"/>
                    <a:pt x="5358" y="2757"/>
                    <a:pt x="5107" y="3437"/>
                  </a:cubicBezTo>
                  <a:cubicBezTo>
                    <a:pt x="4762" y="3622"/>
                    <a:pt x="4479" y="3910"/>
                    <a:pt x="4294" y="4254"/>
                  </a:cubicBezTo>
                  <a:lnTo>
                    <a:pt x="3821" y="4254"/>
                  </a:lnTo>
                  <a:cubicBezTo>
                    <a:pt x="2359" y="4254"/>
                    <a:pt x="1171" y="5442"/>
                    <a:pt x="1171" y="6904"/>
                  </a:cubicBezTo>
                  <a:lnTo>
                    <a:pt x="1171" y="8256"/>
                  </a:lnTo>
                  <a:cubicBezTo>
                    <a:pt x="1171" y="8376"/>
                    <a:pt x="1180" y="8495"/>
                    <a:pt x="1202" y="8610"/>
                  </a:cubicBezTo>
                  <a:cubicBezTo>
                    <a:pt x="1197" y="8641"/>
                    <a:pt x="1193" y="8672"/>
                    <a:pt x="1189" y="8698"/>
                  </a:cubicBezTo>
                  <a:cubicBezTo>
                    <a:pt x="477" y="9118"/>
                    <a:pt x="0" y="9895"/>
                    <a:pt x="0" y="10778"/>
                  </a:cubicBezTo>
                  <a:lnTo>
                    <a:pt x="0" y="11821"/>
                  </a:lnTo>
                  <a:cubicBezTo>
                    <a:pt x="0" y="12633"/>
                    <a:pt x="402" y="13354"/>
                    <a:pt x="1021" y="13791"/>
                  </a:cubicBezTo>
                  <a:cubicBezTo>
                    <a:pt x="1366" y="15067"/>
                    <a:pt x="2540" y="15978"/>
                    <a:pt x="3874" y="15978"/>
                  </a:cubicBezTo>
                  <a:lnTo>
                    <a:pt x="12960" y="15978"/>
                  </a:lnTo>
                  <a:cubicBezTo>
                    <a:pt x="14295" y="15978"/>
                    <a:pt x="15469" y="15067"/>
                    <a:pt x="15814" y="13791"/>
                  </a:cubicBezTo>
                  <a:cubicBezTo>
                    <a:pt x="16432" y="13354"/>
                    <a:pt x="16839" y="12633"/>
                    <a:pt x="16839" y="11821"/>
                  </a:cubicBezTo>
                  <a:lnTo>
                    <a:pt x="16839" y="10778"/>
                  </a:lnTo>
                  <a:cubicBezTo>
                    <a:pt x="16839" y="9903"/>
                    <a:pt x="16366" y="9131"/>
                    <a:pt x="15663" y="8711"/>
                  </a:cubicBezTo>
                  <a:lnTo>
                    <a:pt x="15663" y="6904"/>
                  </a:lnTo>
                  <a:cubicBezTo>
                    <a:pt x="15663" y="5442"/>
                    <a:pt x="14475" y="4254"/>
                    <a:pt x="13013" y="4254"/>
                  </a:cubicBezTo>
                  <a:lnTo>
                    <a:pt x="12020" y="4254"/>
                  </a:lnTo>
                  <a:cubicBezTo>
                    <a:pt x="11984" y="4215"/>
                    <a:pt x="11949" y="4175"/>
                    <a:pt x="11909" y="4135"/>
                  </a:cubicBezTo>
                  <a:cubicBezTo>
                    <a:pt x="11763" y="3159"/>
                    <a:pt x="11215" y="2311"/>
                    <a:pt x="10434" y="1767"/>
                  </a:cubicBezTo>
                  <a:cubicBezTo>
                    <a:pt x="10301" y="769"/>
                    <a:pt x="9449" y="1"/>
                    <a:pt x="8420" y="1"/>
                  </a:cubicBezTo>
                  <a:close/>
                </a:path>
              </a:pathLst>
            </a:custGeom>
            <a:solidFill>
              <a:srgbClr val="FFFFFF"/>
            </a:solidFill>
            <a:ln>
              <a:noFill/>
            </a:ln>
            <a:effectLst>
              <a:outerShdw blurRad="28575" dist="28575" dir="138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3"/>
            <p:cNvSpPr/>
            <p:nvPr/>
          </p:nvSpPr>
          <p:spPr>
            <a:xfrm>
              <a:off x="3560958" y="1702712"/>
              <a:ext cx="100328" cy="100328"/>
            </a:xfrm>
            <a:custGeom>
              <a:avLst/>
              <a:gdLst/>
              <a:ahLst/>
              <a:cxnLst/>
              <a:rect l="l" t="t" r="r" b="b"/>
              <a:pathLst>
                <a:path w="3000" h="3000" extrusionOk="0">
                  <a:moveTo>
                    <a:pt x="1503" y="0"/>
                  </a:moveTo>
                  <a:cubicBezTo>
                    <a:pt x="673" y="0"/>
                    <a:pt x="0" y="673"/>
                    <a:pt x="0" y="1503"/>
                  </a:cubicBezTo>
                  <a:cubicBezTo>
                    <a:pt x="0" y="2328"/>
                    <a:pt x="673" y="3000"/>
                    <a:pt x="1503" y="3000"/>
                  </a:cubicBezTo>
                  <a:cubicBezTo>
                    <a:pt x="2328" y="3000"/>
                    <a:pt x="2999" y="2328"/>
                    <a:pt x="2999" y="1503"/>
                  </a:cubicBezTo>
                  <a:cubicBezTo>
                    <a:pt x="2999" y="673"/>
                    <a:pt x="2328" y="0"/>
                    <a:pt x="1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3560958" y="1702712"/>
              <a:ext cx="63106" cy="100328"/>
            </a:xfrm>
            <a:custGeom>
              <a:avLst/>
              <a:gdLst/>
              <a:ahLst/>
              <a:cxnLst/>
              <a:rect l="l" t="t" r="r" b="b"/>
              <a:pathLst>
                <a:path w="1887" h="3000" extrusionOk="0">
                  <a:moveTo>
                    <a:pt x="1503" y="0"/>
                  </a:moveTo>
                  <a:cubicBezTo>
                    <a:pt x="673" y="0"/>
                    <a:pt x="0" y="673"/>
                    <a:pt x="0" y="1503"/>
                  </a:cubicBezTo>
                  <a:cubicBezTo>
                    <a:pt x="0" y="2328"/>
                    <a:pt x="673" y="3000"/>
                    <a:pt x="1503" y="3000"/>
                  </a:cubicBezTo>
                  <a:cubicBezTo>
                    <a:pt x="1635" y="3000"/>
                    <a:pt x="1763" y="2983"/>
                    <a:pt x="1886" y="2952"/>
                  </a:cubicBezTo>
                  <a:cubicBezTo>
                    <a:pt x="1246" y="2779"/>
                    <a:pt x="773" y="2196"/>
                    <a:pt x="773" y="1503"/>
                  </a:cubicBezTo>
                  <a:cubicBezTo>
                    <a:pt x="773" y="809"/>
                    <a:pt x="1246" y="222"/>
                    <a:pt x="1886" y="53"/>
                  </a:cubicBezTo>
                  <a:cubicBezTo>
                    <a:pt x="1763" y="18"/>
                    <a:pt x="1635" y="0"/>
                    <a:pt x="1503"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3"/>
            <p:cNvSpPr/>
            <p:nvPr/>
          </p:nvSpPr>
          <p:spPr>
            <a:xfrm>
              <a:off x="3533203" y="1771265"/>
              <a:ext cx="155875" cy="89994"/>
            </a:xfrm>
            <a:custGeom>
              <a:avLst/>
              <a:gdLst/>
              <a:ahLst/>
              <a:cxnLst/>
              <a:rect l="l" t="t" r="r" b="b"/>
              <a:pathLst>
                <a:path w="4661" h="2691" extrusionOk="0">
                  <a:moveTo>
                    <a:pt x="0" y="1"/>
                  </a:moveTo>
                  <a:cubicBezTo>
                    <a:pt x="0" y="1489"/>
                    <a:pt x="1206" y="2690"/>
                    <a:pt x="2690" y="2690"/>
                  </a:cubicBezTo>
                  <a:lnTo>
                    <a:pt x="4661" y="2690"/>
                  </a:lnTo>
                  <a:lnTo>
                    <a:pt x="4661" y="1082"/>
                  </a:lnTo>
                  <a:cubicBezTo>
                    <a:pt x="4661" y="486"/>
                    <a:pt x="4179" y="1"/>
                    <a:pt x="3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3"/>
            <p:cNvSpPr/>
            <p:nvPr/>
          </p:nvSpPr>
          <p:spPr>
            <a:xfrm>
              <a:off x="3533203" y="1771265"/>
              <a:ext cx="115845" cy="89994"/>
            </a:xfrm>
            <a:custGeom>
              <a:avLst/>
              <a:gdLst/>
              <a:ahLst/>
              <a:cxnLst/>
              <a:rect l="l" t="t" r="r" b="b"/>
              <a:pathLst>
                <a:path w="3464" h="2691" extrusionOk="0">
                  <a:moveTo>
                    <a:pt x="0" y="1"/>
                  </a:moveTo>
                  <a:cubicBezTo>
                    <a:pt x="0" y="1489"/>
                    <a:pt x="1206" y="2690"/>
                    <a:pt x="2690" y="2690"/>
                  </a:cubicBezTo>
                  <a:lnTo>
                    <a:pt x="3464" y="2690"/>
                  </a:lnTo>
                  <a:cubicBezTo>
                    <a:pt x="1974" y="2690"/>
                    <a:pt x="769" y="1489"/>
                    <a:pt x="7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3"/>
            <p:cNvSpPr/>
            <p:nvPr/>
          </p:nvSpPr>
          <p:spPr>
            <a:xfrm>
              <a:off x="3436894" y="1807013"/>
              <a:ext cx="348471" cy="171961"/>
            </a:xfrm>
            <a:custGeom>
              <a:avLst/>
              <a:gdLst/>
              <a:ahLst/>
              <a:cxnLst/>
              <a:rect l="l" t="t" r="r" b="b"/>
              <a:pathLst>
                <a:path w="10420" h="5142" extrusionOk="0">
                  <a:moveTo>
                    <a:pt x="614" y="0"/>
                  </a:moveTo>
                  <a:cubicBezTo>
                    <a:pt x="275" y="0"/>
                    <a:pt x="0" y="278"/>
                    <a:pt x="0" y="618"/>
                  </a:cubicBezTo>
                  <a:lnTo>
                    <a:pt x="0" y="5142"/>
                  </a:lnTo>
                  <a:lnTo>
                    <a:pt x="10420" y="5142"/>
                  </a:lnTo>
                  <a:lnTo>
                    <a:pt x="10420" y="618"/>
                  </a:lnTo>
                  <a:cubicBezTo>
                    <a:pt x="10420" y="278"/>
                    <a:pt x="10146" y="0"/>
                    <a:pt x="9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3"/>
            <p:cNvSpPr/>
            <p:nvPr/>
          </p:nvSpPr>
          <p:spPr>
            <a:xfrm>
              <a:off x="3436894" y="1807013"/>
              <a:ext cx="46251" cy="171961"/>
            </a:xfrm>
            <a:custGeom>
              <a:avLst/>
              <a:gdLst/>
              <a:ahLst/>
              <a:cxnLst/>
              <a:rect l="l" t="t" r="r" b="b"/>
              <a:pathLst>
                <a:path w="1383" h="5142" extrusionOk="0">
                  <a:moveTo>
                    <a:pt x="614" y="0"/>
                  </a:moveTo>
                  <a:cubicBezTo>
                    <a:pt x="275" y="0"/>
                    <a:pt x="0" y="278"/>
                    <a:pt x="0" y="618"/>
                  </a:cubicBezTo>
                  <a:lnTo>
                    <a:pt x="0" y="5142"/>
                  </a:lnTo>
                  <a:lnTo>
                    <a:pt x="769" y="5142"/>
                  </a:lnTo>
                  <a:lnTo>
                    <a:pt x="769" y="618"/>
                  </a:lnTo>
                  <a:cubicBezTo>
                    <a:pt x="769" y="278"/>
                    <a:pt x="1043" y="0"/>
                    <a:pt x="1382" y="0"/>
                  </a:cubicBezTo>
                  <a:close/>
                </a:path>
              </a:pathLst>
            </a:custGeom>
            <a:solidFill>
              <a:srgbClr val="191919">
                <a:alpha val="4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3611186" y="1852358"/>
              <a:ext cx="174169" cy="126613"/>
            </a:xfrm>
            <a:custGeom>
              <a:avLst/>
              <a:gdLst/>
              <a:ahLst/>
              <a:cxnLst/>
              <a:rect l="l" t="t" r="r" b="b"/>
              <a:pathLst>
                <a:path w="5208" h="3786" extrusionOk="0">
                  <a:moveTo>
                    <a:pt x="398" y="0"/>
                  </a:moveTo>
                  <a:cubicBezTo>
                    <a:pt x="178" y="0"/>
                    <a:pt x="1" y="181"/>
                    <a:pt x="1" y="402"/>
                  </a:cubicBezTo>
                  <a:lnTo>
                    <a:pt x="1" y="3786"/>
                  </a:lnTo>
                  <a:lnTo>
                    <a:pt x="5208" y="3786"/>
                  </a:lnTo>
                  <a:lnTo>
                    <a:pt x="52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3611186" y="1852358"/>
              <a:ext cx="39161" cy="126613"/>
            </a:xfrm>
            <a:custGeom>
              <a:avLst/>
              <a:gdLst/>
              <a:ahLst/>
              <a:cxnLst/>
              <a:rect l="l" t="t" r="r" b="b"/>
              <a:pathLst>
                <a:path w="1171" h="3786" extrusionOk="0">
                  <a:moveTo>
                    <a:pt x="398" y="0"/>
                  </a:moveTo>
                  <a:cubicBezTo>
                    <a:pt x="178" y="0"/>
                    <a:pt x="1" y="181"/>
                    <a:pt x="1" y="402"/>
                  </a:cubicBezTo>
                  <a:lnTo>
                    <a:pt x="1" y="3786"/>
                  </a:lnTo>
                  <a:lnTo>
                    <a:pt x="769" y="3786"/>
                  </a:lnTo>
                  <a:lnTo>
                    <a:pt x="769" y="402"/>
                  </a:lnTo>
                  <a:cubicBezTo>
                    <a:pt x="769" y="181"/>
                    <a:pt x="950" y="0"/>
                    <a:pt x="1171"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3415459" y="1974650"/>
              <a:ext cx="391378" cy="88522"/>
            </a:xfrm>
            <a:custGeom>
              <a:avLst/>
              <a:gdLst/>
              <a:ahLst/>
              <a:cxnLst/>
              <a:rect l="l" t="t" r="r" b="b"/>
              <a:pathLst>
                <a:path w="11703" h="2647" extrusionOk="0">
                  <a:moveTo>
                    <a:pt x="1" y="1"/>
                  </a:moveTo>
                  <a:lnTo>
                    <a:pt x="407" y="1917"/>
                  </a:lnTo>
                  <a:cubicBezTo>
                    <a:pt x="500" y="2341"/>
                    <a:pt x="875" y="2647"/>
                    <a:pt x="1308" y="2647"/>
                  </a:cubicBezTo>
                  <a:lnTo>
                    <a:pt x="10394" y="2647"/>
                  </a:lnTo>
                  <a:cubicBezTo>
                    <a:pt x="10828" y="2647"/>
                    <a:pt x="11203" y="2341"/>
                    <a:pt x="11295" y="1917"/>
                  </a:cubicBezTo>
                  <a:lnTo>
                    <a:pt x="117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3415459" y="1974650"/>
              <a:ext cx="69627" cy="88522"/>
            </a:xfrm>
            <a:custGeom>
              <a:avLst/>
              <a:gdLst/>
              <a:ahLst/>
              <a:cxnLst/>
              <a:rect l="l" t="t" r="r" b="b"/>
              <a:pathLst>
                <a:path w="2082" h="2647" extrusionOk="0">
                  <a:moveTo>
                    <a:pt x="1" y="1"/>
                  </a:moveTo>
                  <a:lnTo>
                    <a:pt x="407" y="1917"/>
                  </a:lnTo>
                  <a:cubicBezTo>
                    <a:pt x="500" y="2341"/>
                    <a:pt x="875" y="2647"/>
                    <a:pt x="1308" y="2647"/>
                  </a:cubicBezTo>
                  <a:lnTo>
                    <a:pt x="2082" y="2647"/>
                  </a:lnTo>
                  <a:cubicBezTo>
                    <a:pt x="1644" y="2647"/>
                    <a:pt x="1269" y="2341"/>
                    <a:pt x="1181" y="1917"/>
                  </a:cubicBezTo>
                  <a:lnTo>
                    <a:pt x="774" y="1"/>
                  </a:ln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3397602" y="1944520"/>
              <a:ext cx="427094" cy="60297"/>
            </a:xfrm>
            <a:custGeom>
              <a:avLst/>
              <a:gdLst/>
              <a:ahLst/>
              <a:cxnLst/>
              <a:rect l="l" t="t" r="r" b="b"/>
              <a:pathLst>
                <a:path w="12771" h="1803" extrusionOk="0">
                  <a:moveTo>
                    <a:pt x="380" y="1"/>
                  </a:moveTo>
                  <a:cubicBezTo>
                    <a:pt x="172" y="1"/>
                    <a:pt x="0" y="173"/>
                    <a:pt x="0" y="380"/>
                  </a:cubicBezTo>
                  <a:lnTo>
                    <a:pt x="0" y="1423"/>
                  </a:lnTo>
                  <a:cubicBezTo>
                    <a:pt x="0" y="1631"/>
                    <a:pt x="172" y="1803"/>
                    <a:pt x="380" y="1803"/>
                  </a:cubicBezTo>
                  <a:lnTo>
                    <a:pt x="12390" y="1803"/>
                  </a:lnTo>
                  <a:cubicBezTo>
                    <a:pt x="12598" y="1803"/>
                    <a:pt x="12771" y="1631"/>
                    <a:pt x="12771" y="1423"/>
                  </a:cubicBezTo>
                  <a:lnTo>
                    <a:pt x="12771" y="380"/>
                  </a:lnTo>
                  <a:cubicBezTo>
                    <a:pt x="12771" y="173"/>
                    <a:pt x="12598" y="1"/>
                    <a:pt x="1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3397602" y="1944520"/>
              <a:ext cx="38559" cy="60297"/>
            </a:xfrm>
            <a:custGeom>
              <a:avLst/>
              <a:gdLst/>
              <a:ahLst/>
              <a:cxnLst/>
              <a:rect l="l" t="t" r="r" b="b"/>
              <a:pathLst>
                <a:path w="1153" h="1803" extrusionOk="0">
                  <a:moveTo>
                    <a:pt x="380" y="1"/>
                  </a:moveTo>
                  <a:cubicBezTo>
                    <a:pt x="172" y="1"/>
                    <a:pt x="0" y="173"/>
                    <a:pt x="0" y="380"/>
                  </a:cubicBezTo>
                  <a:lnTo>
                    <a:pt x="0" y="1423"/>
                  </a:lnTo>
                  <a:cubicBezTo>
                    <a:pt x="0" y="1631"/>
                    <a:pt x="172" y="1803"/>
                    <a:pt x="380" y="1803"/>
                  </a:cubicBezTo>
                  <a:lnTo>
                    <a:pt x="1153" y="1803"/>
                  </a:lnTo>
                  <a:cubicBezTo>
                    <a:pt x="941" y="1803"/>
                    <a:pt x="773" y="1631"/>
                    <a:pt x="773" y="1423"/>
                  </a:cubicBezTo>
                  <a:lnTo>
                    <a:pt x="773" y="380"/>
                  </a:lnTo>
                  <a:cubicBezTo>
                    <a:pt x="773" y="173"/>
                    <a:pt x="941" y="1"/>
                    <a:pt x="1153"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3611186" y="1884862"/>
              <a:ext cx="174169" cy="27189"/>
            </a:xfrm>
            <a:custGeom>
              <a:avLst/>
              <a:gdLst/>
              <a:ahLst/>
              <a:cxnLst/>
              <a:rect l="l" t="t" r="r" b="b"/>
              <a:pathLst>
                <a:path w="5208" h="813" extrusionOk="0">
                  <a:moveTo>
                    <a:pt x="1" y="0"/>
                  </a:moveTo>
                  <a:lnTo>
                    <a:pt x="1" y="812"/>
                  </a:lnTo>
                  <a:lnTo>
                    <a:pt x="5208" y="812"/>
                  </a:lnTo>
                  <a:lnTo>
                    <a:pt x="52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3"/>
            <p:cNvSpPr/>
            <p:nvPr/>
          </p:nvSpPr>
          <p:spPr>
            <a:xfrm>
              <a:off x="3611186" y="1884862"/>
              <a:ext cx="25751" cy="27189"/>
            </a:xfrm>
            <a:custGeom>
              <a:avLst/>
              <a:gdLst/>
              <a:ahLst/>
              <a:cxnLst/>
              <a:rect l="l" t="t" r="r" b="b"/>
              <a:pathLst>
                <a:path w="770" h="813" extrusionOk="0">
                  <a:moveTo>
                    <a:pt x="1" y="0"/>
                  </a:moveTo>
                  <a:lnTo>
                    <a:pt x="1" y="812"/>
                  </a:lnTo>
                  <a:lnTo>
                    <a:pt x="769" y="812"/>
                  </a:lnTo>
                  <a:lnTo>
                    <a:pt x="7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3391248" y="1658404"/>
              <a:ext cx="439936" cy="411142"/>
            </a:xfrm>
            <a:custGeom>
              <a:avLst/>
              <a:gdLst/>
              <a:ahLst/>
              <a:cxnLst/>
              <a:rect l="l" t="t" r="r" b="b"/>
              <a:pathLst>
                <a:path w="13155" h="12294" extrusionOk="0">
                  <a:moveTo>
                    <a:pt x="6578" y="1521"/>
                  </a:moveTo>
                  <a:cubicBezTo>
                    <a:pt x="7297" y="1521"/>
                    <a:pt x="7880" y="2108"/>
                    <a:pt x="7880" y="2828"/>
                  </a:cubicBezTo>
                  <a:cubicBezTo>
                    <a:pt x="7880" y="2946"/>
                    <a:pt x="7862" y="3066"/>
                    <a:pt x="7832" y="3181"/>
                  </a:cubicBezTo>
                  <a:lnTo>
                    <a:pt x="5318" y="3181"/>
                  </a:lnTo>
                  <a:cubicBezTo>
                    <a:pt x="5287" y="3066"/>
                    <a:pt x="5270" y="2946"/>
                    <a:pt x="5270" y="2828"/>
                  </a:cubicBezTo>
                  <a:cubicBezTo>
                    <a:pt x="5270" y="2108"/>
                    <a:pt x="5858" y="1521"/>
                    <a:pt x="6578" y="1521"/>
                  </a:cubicBezTo>
                  <a:close/>
                  <a:moveTo>
                    <a:pt x="7823" y="3570"/>
                  </a:moveTo>
                  <a:cubicBezTo>
                    <a:pt x="8243" y="3570"/>
                    <a:pt x="8596" y="3861"/>
                    <a:pt x="8689" y="4255"/>
                  </a:cubicBezTo>
                  <a:lnTo>
                    <a:pt x="4594" y="4255"/>
                  </a:lnTo>
                  <a:cubicBezTo>
                    <a:pt x="4515" y="4033"/>
                    <a:pt x="4462" y="3804"/>
                    <a:pt x="4444" y="3570"/>
                  </a:cubicBezTo>
                  <a:close/>
                  <a:moveTo>
                    <a:pt x="11595" y="5994"/>
                  </a:moveTo>
                  <a:lnTo>
                    <a:pt x="11595" y="8367"/>
                  </a:lnTo>
                  <a:lnTo>
                    <a:pt x="6767" y="8367"/>
                  </a:lnTo>
                  <a:lnTo>
                    <a:pt x="6767" y="6202"/>
                  </a:lnTo>
                  <a:cubicBezTo>
                    <a:pt x="6767" y="6088"/>
                    <a:pt x="6861" y="5994"/>
                    <a:pt x="6975" y="5994"/>
                  </a:cubicBezTo>
                  <a:close/>
                  <a:moveTo>
                    <a:pt x="12580" y="8751"/>
                  </a:moveTo>
                  <a:cubicBezTo>
                    <a:pt x="12682" y="8751"/>
                    <a:pt x="12765" y="8835"/>
                    <a:pt x="12765" y="8936"/>
                  </a:cubicBezTo>
                  <a:lnTo>
                    <a:pt x="12765" y="9979"/>
                  </a:lnTo>
                  <a:cubicBezTo>
                    <a:pt x="12765" y="10081"/>
                    <a:pt x="12682" y="10165"/>
                    <a:pt x="12580" y="10165"/>
                  </a:cubicBezTo>
                  <a:lnTo>
                    <a:pt x="4603" y="10165"/>
                  </a:lnTo>
                  <a:cubicBezTo>
                    <a:pt x="4497" y="10165"/>
                    <a:pt x="4413" y="10253"/>
                    <a:pt x="4413" y="10359"/>
                  </a:cubicBezTo>
                  <a:cubicBezTo>
                    <a:pt x="4413" y="10465"/>
                    <a:pt x="4497" y="10548"/>
                    <a:pt x="4603" y="10548"/>
                  </a:cubicBezTo>
                  <a:lnTo>
                    <a:pt x="11997" y="10548"/>
                  </a:lnTo>
                  <a:lnTo>
                    <a:pt x="11829" y="11335"/>
                  </a:lnTo>
                  <a:cubicBezTo>
                    <a:pt x="11758" y="11666"/>
                    <a:pt x="11458" y="11910"/>
                    <a:pt x="11118" y="11910"/>
                  </a:cubicBezTo>
                  <a:lnTo>
                    <a:pt x="2032" y="11910"/>
                  </a:lnTo>
                  <a:cubicBezTo>
                    <a:pt x="1693" y="11910"/>
                    <a:pt x="1392" y="11666"/>
                    <a:pt x="1322" y="11335"/>
                  </a:cubicBezTo>
                  <a:lnTo>
                    <a:pt x="1153" y="10548"/>
                  </a:lnTo>
                  <a:lnTo>
                    <a:pt x="3883" y="10548"/>
                  </a:lnTo>
                  <a:cubicBezTo>
                    <a:pt x="3993" y="10548"/>
                    <a:pt x="4078" y="10465"/>
                    <a:pt x="4078" y="10359"/>
                  </a:cubicBezTo>
                  <a:cubicBezTo>
                    <a:pt x="4078" y="10253"/>
                    <a:pt x="3993" y="10165"/>
                    <a:pt x="3883" y="10165"/>
                  </a:cubicBezTo>
                  <a:lnTo>
                    <a:pt x="570" y="10165"/>
                  </a:lnTo>
                  <a:cubicBezTo>
                    <a:pt x="468" y="10165"/>
                    <a:pt x="384" y="10081"/>
                    <a:pt x="384" y="9979"/>
                  </a:cubicBezTo>
                  <a:lnTo>
                    <a:pt x="384" y="8936"/>
                  </a:lnTo>
                  <a:cubicBezTo>
                    <a:pt x="384" y="8835"/>
                    <a:pt x="468" y="8751"/>
                    <a:pt x="570" y="8751"/>
                  </a:cubicBezTo>
                  <a:close/>
                  <a:moveTo>
                    <a:pt x="6578" y="0"/>
                  </a:moveTo>
                  <a:cubicBezTo>
                    <a:pt x="6467" y="0"/>
                    <a:pt x="6384" y="89"/>
                    <a:pt x="6384" y="195"/>
                  </a:cubicBezTo>
                  <a:lnTo>
                    <a:pt x="6384" y="1144"/>
                  </a:lnTo>
                  <a:cubicBezTo>
                    <a:pt x="5540" y="1242"/>
                    <a:pt x="4886" y="1957"/>
                    <a:pt x="4886" y="2828"/>
                  </a:cubicBezTo>
                  <a:cubicBezTo>
                    <a:pt x="4886" y="2946"/>
                    <a:pt x="4899" y="3066"/>
                    <a:pt x="4921" y="3181"/>
                  </a:cubicBezTo>
                  <a:lnTo>
                    <a:pt x="4245" y="3181"/>
                  </a:lnTo>
                  <a:cubicBezTo>
                    <a:pt x="4139" y="3181"/>
                    <a:pt x="4051" y="3270"/>
                    <a:pt x="4051" y="3376"/>
                  </a:cubicBezTo>
                  <a:cubicBezTo>
                    <a:pt x="4051" y="3676"/>
                    <a:pt x="4099" y="3972"/>
                    <a:pt x="4188" y="4255"/>
                  </a:cubicBezTo>
                  <a:lnTo>
                    <a:pt x="1979" y="4255"/>
                  </a:lnTo>
                  <a:cubicBezTo>
                    <a:pt x="1534" y="4255"/>
                    <a:pt x="1171" y="4616"/>
                    <a:pt x="1171" y="5062"/>
                  </a:cubicBezTo>
                  <a:lnTo>
                    <a:pt x="1171" y="6414"/>
                  </a:lnTo>
                  <a:cubicBezTo>
                    <a:pt x="1171" y="6520"/>
                    <a:pt x="1259" y="6609"/>
                    <a:pt x="1365" y="6609"/>
                  </a:cubicBezTo>
                  <a:cubicBezTo>
                    <a:pt x="1471" y="6609"/>
                    <a:pt x="1555" y="6520"/>
                    <a:pt x="1555" y="6414"/>
                  </a:cubicBezTo>
                  <a:lnTo>
                    <a:pt x="1555" y="5062"/>
                  </a:lnTo>
                  <a:cubicBezTo>
                    <a:pt x="1555" y="4828"/>
                    <a:pt x="1746" y="4638"/>
                    <a:pt x="1979" y="4638"/>
                  </a:cubicBezTo>
                  <a:lnTo>
                    <a:pt x="11171" y="4638"/>
                  </a:lnTo>
                  <a:cubicBezTo>
                    <a:pt x="11405" y="4638"/>
                    <a:pt x="11595" y="4828"/>
                    <a:pt x="11595" y="5062"/>
                  </a:cubicBezTo>
                  <a:lnTo>
                    <a:pt x="11595" y="5606"/>
                  </a:lnTo>
                  <a:lnTo>
                    <a:pt x="6975" y="5606"/>
                  </a:lnTo>
                  <a:cubicBezTo>
                    <a:pt x="6649" y="5606"/>
                    <a:pt x="6384" y="5875"/>
                    <a:pt x="6384" y="6202"/>
                  </a:cubicBezTo>
                  <a:lnTo>
                    <a:pt x="6384" y="8367"/>
                  </a:lnTo>
                  <a:lnTo>
                    <a:pt x="1555" y="8367"/>
                  </a:lnTo>
                  <a:lnTo>
                    <a:pt x="1555" y="7125"/>
                  </a:lnTo>
                  <a:cubicBezTo>
                    <a:pt x="1555" y="7019"/>
                    <a:pt x="1471" y="6931"/>
                    <a:pt x="1365" y="6931"/>
                  </a:cubicBezTo>
                  <a:cubicBezTo>
                    <a:pt x="1259" y="6931"/>
                    <a:pt x="1171" y="7019"/>
                    <a:pt x="1171" y="7125"/>
                  </a:cubicBezTo>
                  <a:lnTo>
                    <a:pt x="1171" y="8367"/>
                  </a:lnTo>
                  <a:lnTo>
                    <a:pt x="570" y="8367"/>
                  </a:lnTo>
                  <a:cubicBezTo>
                    <a:pt x="256" y="8367"/>
                    <a:pt x="1" y="8623"/>
                    <a:pt x="1" y="8936"/>
                  </a:cubicBezTo>
                  <a:lnTo>
                    <a:pt x="1" y="9979"/>
                  </a:lnTo>
                  <a:cubicBezTo>
                    <a:pt x="1" y="10293"/>
                    <a:pt x="256" y="10548"/>
                    <a:pt x="570" y="10548"/>
                  </a:cubicBezTo>
                  <a:lnTo>
                    <a:pt x="760" y="10548"/>
                  </a:lnTo>
                  <a:lnTo>
                    <a:pt x="945" y="11415"/>
                  </a:lnTo>
                  <a:cubicBezTo>
                    <a:pt x="1051" y="11922"/>
                    <a:pt x="1511" y="12293"/>
                    <a:pt x="2032" y="12293"/>
                  </a:cubicBezTo>
                  <a:lnTo>
                    <a:pt x="11118" y="12293"/>
                  </a:lnTo>
                  <a:cubicBezTo>
                    <a:pt x="11640" y="12293"/>
                    <a:pt x="12099" y="11922"/>
                    <a:pt x="12205" y="11415"/>
                  </a:cubicBezTo>
                  <a:lnTo>
                    <a:pt x="12390" y="10548"/>
                  </a:lnTo>
                  <a:lnTo>
                    <a:pt x="12580" y="10548"/>
                  </a:lnTo>
                  <a:cubicBezTo>
                    <a:pt x="12894" y="10548"/>
                    <a:pt x="13155" y="10293"/>
                    <a:pt x="13155" y="9979"/>
                  </a:cubicBezTo>
                  <a:lnTo>
                    <a:pt x="13155" y="8936"/>
                  </a:lnTo>
                  <a:cubicBezTo>
                    <a:pt x="13155" y="8623"/>
                    <a:pt x="12894" y="8367"/>
                    <a:pt x="12580" y="8367"/>
                  </a:cubicBezTo>
                  <a:lnTo>
                    <a:pt x="11980" y="8367"/>
                  </a:lnTo>
                  <a:lnTo>
                    <a:pt x="11980" y="5062"/>
                  </a:lnTo>
                  <a:cubicBezTo>
                    <a:pt x="11980" y="4616"/>
                    <a:pt x="11617" y="4255"/>
                    <a:pt x="11171" y="4255"/>
                  </a:cubicBezTo>
                  <a:lnTo>
                    <a:pt x="9082" y="4255"/>
                  </a:lnTo>
                  <a:cubicBezTo>
                    <a:pt x="9007" y="3778"/>
                    <a:pt x="8663" y="3388"/>
                    <a:pt x="8217" y="3243"/>
                  </a:cubicBezTo>
                  <a:cubicBezTo>
                    <a:pt x="8247" y="3111"/>
                    <a:pt x="8270" y="2969"/>
                    <a:pt x="8270" y="2828"/>
                  </a:cubicBezTo>
                  <a:cubicBezTo>
                    <a:pt x="8270" y="1957"/>
                    <a:pt x="7611" y="1242"/>
                    <a:pt x="6767" y="1144"/>
                  </a:cubicBezTo>
                  <a:lnTo>
                    <a:pt x="6767" y="195"/>
                  </a:lnTo>
                  <a:cubicBezTo>
                    <a:pt x="6767" y="89"/>
                    <a:pt x="6684" y="0"/>
                    <a:pt x="6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C215B95F-22DB-83C9-AC41-E4123CCA8056}"/>
              </a:ext>
            </a:extLst>
          </p:cNvPr>
          <p:cNvSpPr txBox="1"/>
          <p:nvPr/>
        </p:nvSpPr>
        <p:spPr>
          <a:xfrm>
            <a:off x="2261190" y="198648"/>
            <a:ext cx="6527169" cy="830997"/>
          </a:xfrm>
          <a:prstGeom prst="rect">
            <a:avLst/>
          </a:prstGeom>
          <a:noFill/>
        </p:spPr>
        <p:txBody>
          <a:bodyPr wrap="square">
            <a:spAutoFit/>
          </a:bodyPr>
          <a:lstStyle/>
          <a:p>
            <a:r>
              <a:rPr lang="en-US" sz="2400">
                <a:latin typeface="Times New Roman" pitchFamily="18" charset="0"/>
                <a:cs typeface="Times New Roman" pitchFamily="18" charset="0"/>
              </a:rPr>
              <a:t>Kiểu câu trên khác hai kiểu câu đã học  </a:t>
            </a:r>
            <a:r>
              <a:rPr lang="en-US" sz="2400" b="1">
                <a:latin typeface="Times New Roman" pitchFamily="18" charset="0"/>
                <a:cs typeface="Times New Roman" pitchFamily="18" charset="0"/>
              </a:rPr>
              <a:t>Ai làm gì?, Ai thế nào ?  </a:t>
            </a:r>
            <a:r>
              <a:rPr lang="en-US" sz="2400">
                <a:latin typeface="Times New Roman" pitchFamily="18" charset="0"/>
                <a:cs typeface="Times New Roman" pitchFamily="18" charset="0"/>
              </a:rPr>
              <a:t>ở chỗ nào  ?</a:t>
            </a:r>
            <a:endParaRPr lang="en-US" sz="2400"/>
          </a:p>
        </p:txBody>
      </p:sp>
      <p:sp>
        <p:nvSpPr>
          <p:cNvPr id="9" name="TextBox 8">
            <a:extLst>
              <a:ext uri="{FF2B5EF4-FFF2-40B4-BE49-F238E27FC236}">
                <a16:creationId xmlns:a16="http://schemas.microsoft.com/office/drawing/2014/main" id="{AA640955-E075-6ABB-44C8-81AEB400A934}"/>
              </a:ext>
            </a:extLst>
          </p:cNvPr>
          <p:cNvSpPr txBox="1"/>
          <p:nvPr/>
        </p:nvSpPr>
        <p:spPr>
          <a:xfrm>
            <a:off x="789749" y="2060676"/>
            <a:ext cx="8226771" cy="2123658"/>
          </a:xfrm>
          <a:prstGeom prst="rect">
            <a:avLst/>
          </a:prstGeom>
          <a:noFill/>
        </p:spPr>
        <p:txBody>
          <a:bodyPr wrap="square">
            <a:spAutoFit/>
          </a:bodyPr>
          <a:lstStyle/>
          <a:p>
            <a:pPr marL="571500" indent="-571500">
              <a:buFont typeface="Barlow"/>
              <a:buNone/>
            </a:pPr>
            <a:r>
              <a:rPr lang="en-US" sz="2800" b="1">
                <a:latin typeface="Times New Roman" pitchFamily="18" charset="0"/>
                <a:cs typeface="Times New Roman" pitchFamily="18" charset="0"/>
              </a:rPr>
              <a:t>Cả lớp tôi  vỗ tay rào rào, chào đón người bạn mới. </a:t>
            </a:r>
          </a:p>
          <a:p>
            <a:pPr marL="571500" indent="-571500">
              <a:buFont typeface="Barlow"/>
              <a:buNone/>
            </a:pPr>
            <a:endParaRPr lang="en-US" sz="2800" b="1">
              <a:latin typeface="Times New Roman" pitchFamily="18" charset="0"/>
              <a:cs typeface="Times New Roman" pitchFamily="18" charset="0"/>
            </a:endParaRPr>
          </a:p>
          <a:p>
            <a:pPr marL="571500" indent="-571500">
              <a:buFont typeface="Barlow"/>
              <a:buNone/>
            </a:pPr>
            <a:endParaRPr lang="en-US" sz="2800" b="1">
              <a:latin typeface="Times New Roman" pitchFamily="18" charset="0"/>
              <a:cs typeface="Times New Roman" pitchFamily="18" charset="0"/>
            </a:endParaRPr>
          </a:p>
          <a:p>
            <a:pPr marL="571500" indent="-571500">
              <a:buFont typeface="Barlow"/>
              <a:buNone/>
            </a:pPr>
            <a:r>
              <a:rPr lang="en-US" sz="2800" b="1">
                <a:latin typeface="Times New Roman" pitchFamily="18" charset="0"/>
                <a:cs typeface="Times New Roman" pitchFamily="18" charset="0"/>
              </a:rPr>
              <a:t>Diệu Chi  bẽn lẽn gật đầu chào lại.</a:t>
            </a:r>
          </a:p>
          <a:p>
            <a:pPr marL="571500" indent="-571500">
              <a:buFont typeface="Barlow"/>
              <a:buNone/>
            </a:pPr>
            <a:endParaRPr lang="en-US" sz="2000" b="1">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8CB5CB31-2438-345D-E429-176476F8A13B}"/>
              </a:ext>
            </a:extLst>
          </p:cNvPr>
          <p:cNvSpPr txBox="1"/>
          <p:nvPr/>
        </p:nvSpPr>
        <p:spPr>
          <a:xfrm>
            <a:off x="1207732" y="2773630"/>
            <a:ext cx="7590266" cy="461665"/>
          </a:xfrm>
          <a:prstGeom prst="rect">
            <a:avLst/>
          </a:prstGeom>
          <a:noFill/>
        </p:spPr>
        <p:txBody>
          <a:bodyPr wrap="square">
            <a:spAutoFit/>
          </a:bodyPr>
          <a:lstStyle/>
          <a:p>
            <a:pPr marL="571500" indent="-571500">
              <a:buFont typeface="Barlow"/>
              <a:buNone/>
            </a:pPr>
            <a:r>
              <a:rPr lang="en-US" sz="2400" b="1">
                <a:latin typeface="Times New Roman" pitchFamily="18" charset="0"/>
                <a:cs typeface="Times New Roman" pitchFamily="18" charset="0"/>
                <a:sym typeface="Wingdings" panose="05000000000000000000" pitchFamily="2" charset="2"/>
              </a:rPr>
              <a:t> Vị ngữ trong câu kể Ai làm gì? trả lời câu hỏi làm gì?</a:t>
            </a:r>
            <a:endParaRPr lang="en-US" sz="2400" b="1">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724CE3C-2D05-D852-1558-6E5523184753}"/>
              </a:ext>
            </a:extLst>
          </p:cNvPr>
          <p:cNvSpPr txBox="1"/>
          <p:nvPr/>
        </p:nvSpPr>
        <p:spPr>
          <a:xfrm>
            <a:off x="1334855" y="4136473"/>
            <a:ext cx="6723070" cy="830997"/>
          </a:xfrm>
          <a:prstGeom prst="rect">
            <a:avLst/>
          </a:prstGeom>
          <a:noFill/>
        </p:spPr>
        <p:txBody>
          <a:bodyPr wrap="square">
            <a:spAutoFit/>
          </a:bodyPr>
          <a:lstStyle/>
          <a:p>
            <a:pPr marL="571500" indent="-571500"/>
            <a:r>
              <a:rPr lang="en-US" sz="2400" b="1">
                <a:latin typeface="Times New Roman" pitchFamily="18" charset="0"/>
                <a:cs typeface="Times New Roman" pitchFamily="18" charset="0"/>
                <a:sym typeface="Wingdings" panose="05000000000000000000" pitchFamily="2" charset="2"/>
              </a:rPr>
              <a:t> Vị ngữ trong câu kể Ai thế nào? trả lời câu hỏi thế nào?</a:t>
            </a:r>
            <a:endParaRPr lang="en-US" sz="2400" b="1">
              <a:latin typeface="Times New Roman" pitchFamily="18" charset="0"/>
              <a:cs typeface="Times New Roman" pitchFamily="18" charset="0"/>
            </a:endParaRPr>
          </a:p>
        </p:txBody>
      </p:sp>
      <p:cxnSp>
        <p:nvCxnSpPr>
          <p:cNvPr id="16" name="Straight Connector 15">
            <a:extLst>
              <a:ext uri="{FF2B5EF4-FFF2-40B4-BE49-F238E27FC236}">
                <a16:creationId xmlns:a16="http://schemas.microsoft.com/office/drawing/2014/main" id="{60BFF922-DA48-9A26-A155-C8F405F7F1D8}"/>
              </a:ext>
            </a:extLst>
          </p:cNvPr>
          <p:cNvCxnSpPr>
            <a:cxnSpLocks/>
          </p:cNvCxnSpPr>
          <p:nvPr/>
        </p:nvCxnSpPr>
        <p:spPr>
          <a:xfrm flipH="1">
            <a:off x="2401286" y="2118562"/>
            <a:ext cx="109870" cy="373629"/>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8FB6492E-2C81-982D-DF94-1FE2C6518C70}"/>
              </a:ext>
            </a:extLst>
          </p:cNvPr>
          <p:cNvCxnSpPr>
            <a:cxnSpLocks/>
          </p:cNvCxnSpPr>
          <p:nvPr/>
        </p:nvCxnSpPr>
        <p:spPr>
          <a:xfrm flipH="1">
            <a:off x="2474042" y="2111944"/>
            <a:ext cx="109870" cy="373629"/>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FBF0F130-50CB-24B2-5F5F-EBE1622F5A88}"/>
              </a:ext>
            </a:extLst>
          </p:cNvPr>
          <p:cNvCxnSpPr>
            <a:cxnSpLocks/>
          </p:cNvCxnSpPr>
          <p:nvPr/>
        </p:nvCxnSpPr>
        <p:spPr>
          <a:xfrm flipH="1">
            <a:off x="2238253" y="3391367"/>
            <a:ext cx="109870" cy="373629"/>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A0530DF9-3080-9D39-08C9-F9A2C494A9A3}"/>
              </a:ext>
            </a:extLst>
          </p:cNvPr>
          <p:cNvCxnSpPr>
            <a:cxnSpLocks/>
          </p:cNvCxnSpPr>
          <p:nvPr/>
        </p:nvCxnSpPr>
        <p:spPr>
          <a:xfrm flipH="1">
            <a:off x="2311009" y="3384749"/>
            <a:ext cx="109870" cy="373629"/>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22573C9E-6AA6-4E29-8D1B-5DDC33A64817}"/>
              </a:ext>
            </a:extLst>
          </p:cNvPr>
          <p:cNvCxnSpPr/>
          <p:nvPr/>
        </p:nvCxnSpPr>
        <p:spPr>
          <a:xfrm>
            <a:off x="2587256" y="2501569"/>
            <a:ext cx="6074770"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099E103E-0129-1CDC-E1C8-63456D578242}"/>
              </a:ext>
            </a:extLst>
          </p:cNvPr>
          <p:cNvCxnSpPr>
            <a:cxnSpLocks/>
          </p:cNvCxnSpPr>
          <p:nvPr/>
        </p:nvCxnSpPr>
        <p:spPr>
          <a:xfrm>
            <a:off x="2420879" y="3796267"/>
            <a:ext cx="3690961"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grpSp>
        <p:nvGrpSpPr>
          <p:cNvPr id="1734" name="Google Shape;1734;p34"/>
          <p:cNvGrpSpPr/>
          <p:nvPr/>
        </p:nvGrpSpPr>
        <p:grpSpPr>
          <a:xfrm flipH="1">
            <a:off x="410469" y="4504388"/>
            <a:ext cx="476551" cy="457909"/>
            <a:chOff x="2416614" y="-315052"/>
            <a:chExt cx="2274706" cy="2185722"/>
          </a:xfrm>
        </p:grpSpPr>
        <p:sp>
          <p:nvSpPr>
            <p:cNvPr id="1735" name="Google Shape;1735;p34"/>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4"/>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4"/>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4"/>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4"/>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 name="Google Shape;1740;p34"/>
          <p:cNvGrpSpPr/>
          <p:nvPr/>
        </p:nvGrpSpPr>
        <p:grpSpPr>
          <a:xfrm flipH="1">
            <a:off x="8321772" y="156688"/>
            <a:ext cx="352352" cy="338568"/>
            <a:chOff x="2416614" y="-315052"/>
            <a:chExt cx="2274706" cy="2185722"/>
          </a:xfrm>
        </p:grpSpPr>
        <p:sp>
          <p:nvSpPr>
            <p:cNvPr id="1741" name="Google Shape;1741;p34"/>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4"/>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4"/>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4"/>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4"/>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34"/>
          <p:cNvGrpSpPr/>
          <p:nvPr/>
        </p:nvGrpSpPr>
        <p:grpSpPr>
          <a:xfrm flipH="1">
            <a:off x="179926" y="4167043"/>
            <a:ext cx="279106" cy="268188"/>
            <a:chOff x="2416614" y="-315052"/>
            <a:chExt cx="2274706" cy="2185722"/>
          </a:xfrm>
        </p:grpSpPr>
        <p:sp>
          <p:nvSpPr>
            <p:cNvPr id="1747" name="Google Shape;1747;p34"/>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4"/>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4"/>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4"/>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4"/>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1433B411-2A31-B00F-A417-6C90A2ECC580}"/>
              </a:ext>
            </a:extLst>
          </p:cNvPr>
          <p:cNvSpPr txBox="1"/>
          <p:nvPr/>
        </p:nvSpPr>
        <p:spPr>
          <a:xfrm>
            <a:off x="3632018" y="721727"/>
            <a:ext cx="2437242" cy="584775"/>
          </a:xfrm>
          <a:prstGeom prst="rect">
            <a:avLst/>
          </a:prstGeom>
          <a:noFill/>
        </p:spPr>
        <p:txBody>
          <a:bodyPr wrap="square">
            <a:spAutoFit/>
          </a:bodyPr>
          <a:lstStyle/>
          <a:p>
            <a:r>
              <a:rPr lang="en-US" sz="3200" b="1">
                <a:latin typeface="Times New Roman" pitchFamily="18" charset="0"/>
                <a:cs typeface="Times New Roman" pitchFamily="18" charset="0"/>
              </a:rPr>
              <a:t>Ai</a:t>
            </a:r>
            <a:r>
              <a:rPr lang="vi-VN" sz="3200" b="1">
                <a:latin typeface="Times New Roman" pitchFamily="18" charset="0"/>
                <a:cs typeface="Times New Roman" pitchFamily="18" charset="0"/>
              </a:rPr>
              <a:t>//</a:t>
            </a:r>
            <a:r>
              <a:rPr lang="en-US" sz="3200" b="1">
                <a:latin typeface="Times New Roman" pitchFamily="18" charset="0"/>
                <a:cs typeface="Times New Roman" pitchFamily="18" charset="0"/>
              </a:rPr>
              <a:t> là gì? </a:t>
            </a:r>
            <a:endParaRPr lang="en-US" sz="2400"/>
          </a:p>
        </p:txBody>
      </p:sp>
      <p:sp>
        <p:nvSpPr>
          <p:cNvPr id="13" name="TextBox 12">
            <a:extLst>
              <a:ext uri="{FF2B5EF4-FFF2-40B4-BE49-F238E27FC236}">
                <a16:creationId xmlns:a16="http://schemas.microsoft.com/office/drawing/2014/main" id="{8EEB57ED-E4CE-DE5E-EC17-DD998F0CA32A}"/>
              </a:ext>
            </a:extLst>
          </p:cNvPr>
          <p:cNvSpPr txBox="1"/>
          <p:nvPr/>
        </p:nvSpPr>
        <p:spPr>
          <a:xfrm>
            <a:off x="816390" y="2258769"/>
            <a:ext cx="3180382" cy="523220"/>
          </a:xfrm>
          <a:prstGeom prst="rect">
            <a:avLst/>
          </a:prstGeom>
          <a:noFill/>
        </p:spPr>
        <p:txBody>
          <a:bodyPr wrap="square">
            <a:spAutoFit/>
          </a:bodyPr>
          <a:lstStyle/>
          <a:p>
            <a:r>
              <a:rPr lang="en-US" sz="2800" b="1">
                <a:latin typeface="Times New Roman" pitchFamily="18" charset="0"/>
                <a:cs typeface="Times New Roman" pitchFamily="18" charset="0"/>
              </a:rPr>
              <a:t>Ai (cái gì, con gì) ? </a:t>
            </a:r>
            <a:endParaRPr lang="en-US" sz="2000"/>
          </a:p>
        </p:txBody>
      </p:sp>
      <p:sp>
        <p:nvSpPr>
          <p:cNvPr id="14" name="TextBox 13">
            <a:extLst>
              <a:ext uri="{FF2B5EF4-FFF2-40B4-BE49-F238E27FC236}">
                <a16:creationId xmlns:a16="http://schemas.microsoft.com/office/drawing/2014/main" id="{2119803D-56B6-AAA6-653E-278E4B8A841C}"/>
              </a:ext>
            </a:extLst>
          </p:cNvPr>
          <p:cNvSpPr txBox="1"/>
          <p:nvPr/>
        </p:nvSpPr>
        <p:spPr>
          <a:xfrm>
            <a:off x="4954772" y="2283718"/>
            <a:ext cx="3860477" cy="523220"/>
          </a:xfrm>
          <a:prstGeom prst="rect">
            <a:avLst/>
          </a:prstGeom>
          <a:noFill/>
        </p:spPr>
        <p:txBody>
          <a:bodyPr wrap="square">
            <a:spAutoFit/>
          </a:bodyPr>
          <a:lstStyle/>
          <a:p>
            <a:r>
              <a:rPr lang="en-US" sz="2800" b="1">
                <a:latin typeface="Times New Roman" pitchFamily="18" charset="0"/>
                <a:cs typeface="Times New Roman" pitchFamily="18" charset="0"/>
              </a:rPr>
              <a:t>Là gì ( là ai, là con gì) ?</a:t>
            </a:r>
            <a:endParaRPr lang="en-US" sz="2000"/>
          </a:p>
        </p:txBody>
      </p:sp>
      <p:sp>
        <p:nvSpPr>
          <p:cNvPr id="15" name="TextBox 14">
            <a:extLst>
              <a:ext uri="{FF2B5EF4-FFF2-40B4-BE49-F238E27FC236}">
                <a16:creationId xmlns:a16="http://schemas.microsoft.com/office/drawing/2014/main" id="{6D543E0B-37D7-1493-979D-067905C140F2}"/>
              </a:ext>
            </a:extLst>
          </p:cNvPr>
          <p:cNvSpPr txBox="1"/>
          <p:nvPr/>
        </p:nvSpPr>
        <p:spPr>
          <a:xfrm>
            <a:off x="1736820" y="1736862"/>
            <a:ext cx="838200" cy="523220"/>
          </a:xfrm>
          <a:prstGeom prst="rect">
            <a:avLst/>
          </a:prstGeom>
          <a:noFill/>
        </p:spPr>
        <p:txBody>
          <a:bodyPr wrap="square">
            <a:spAutoFit/>
          </a:bodyPr>
          <a:lstStyle/>
          <a:p>
            <a:r>
              <a:rPr lang="vi-VN" sz="2800" b="1">
                <a:latin typeface="Times New Roman" pitchFamily="18" charset="0"/>
                <a:cs typeface="Times New Roman" pitchFamily="18" charset="0"/>
              </a:rPr>
              <a:t>CN</a:t>
            </a:r>
            <a:endParaRPr lang="en-US" sz="2000"/>
          </a:p>
        </p:txBody>
      </p:sp>
      <p:sp>
        <p:nvSpPr>
          <p:cNvPr id="16" name="TextBox 15">
            <a:extLst>
              <a:ext uri="{FF2B5EF4-FFF2-40B4-BE49-F238E27FC236}">
                <a16:creationId xmlns:a16="http://schemas.microsoft.com/office/drawing/2014/main" id="{5D455772-25C9-0E94-4A9B-41BB03007056}"/>
              </a:ext>
            </a:extLst>
          </p:cNvPr>
          <p:cNvSpPr txBox="1"/>
          <p:nvPr/>
        </p:nvSpPr>
        <p:spPr>
          <a:xfrm>
            <a:off x="6046810" y="1707865"/>
            <a:ext cx="838200" cy="523220"/>
          </a:xfrm>
          <a:prstGeom prst="rect">
            <a:avLst/>
          </a:prstGeom>
          <a:noFill/>
        </p:spPr>
        <p:txBody>
          <a:bodyPr wrap="square">
            <a:spAutoFit/>
          </a:bodyPr>
          <a:lstStyle/>
          <a:p>
            <a:r>
              <a:rPr lang="en-US" sz="2800" b="1">
                <a:latin typeface="Times New Roman" pitchFamily="18" charset="0"/>
                <a:cs typeface="Times New Roman" pitchFamily="18" charset="0"/>
              </a:rPr>
              <a:t>V</a:t>
            </a:r>
            <a:r>
              <a:rPr lang="vi-VN" sz="2800" b="1">
                <a:latin typeface="Times New Roman" pitchFamily="18" charset="0"/>
                <a:cs typeface="Times New Roman" pitchFamily="18" charset="0"/>
              </a:rPr>
              <a:t>N</a:t>
            </a:r>
            <a:endParaRPr lang="en-US" sz="2000"/>
          </a:p>
        </p:txBody>
      </p:sp>
      <p:sp>
        <p:nvSpPr>
          <p:cNvPr id="17" name="TextBox 16">
            <a:extLst>
              <a:ext uri="{FF2B5EF4-FFF2-40B4-BE49-F238E27FC236}">
                <a16:creationId xmlns:a16="http://schemas.microsoft.com/office/drawing/2014/main" id="{000BD644-4A86-C475-7278-C6CE29B470FF}"/>
              </a:ext>
            </a:extLst>
          </p:cNvPr>
          <p:cNvSpPr txBox="1"/>
          <p:nvPr/>
        </p:nvSpPr>
        <p:spPr>
          <a:xfrm>
            <a:off x="1142086" y="3469911"/>
            <a:ext cx="7467600" cy="1200329"/>
          </a:xfrm>
          <a:prstGeom prst="rect">
            <a:avLst/>
          </a:prstGeom>
          <a:noFill/>
        </p:spPr>
        <p:txBody>
          <a:bodyPr wrap="square">
            <a:spAutoFit/>
          </a:bodyPr>
          <a:lstStyle/>
          <a:p>
            <a:r>
              <a:rPr lang="en-US" sz="3600">
                <a:solidFill>
                  <a:srgbClr val="002060"/>
                </a:solidFill>
                <a:latin typeface="Times New Roman" pitchFamily="18" charset="0"/>
                <a:cs typeface="Times New Roman" pitchFamily="18" charset="0"/>
              </a:rPr>
              <a:t>=&gt; dùng để giới thiệu hoặc nêu nhận định về một </a:t>
            </a:r>
            <a:r>
              <a:rPr lang="en-US" sz="3600" smtClean="0">
                <a:solidFill>
                  <a:srgbClr val="002060"/>
                </a:solidFill>
                <a:latin typeface="Times New Roman" pitchFamily="18" charset="0"/>
                <a:cs typeface="Times New Roman" pitchFamily="18" charset="0"/>
              </a:rPr>
              <a:t>người, </a:t>
            </a:r>
            <a:r>
              <a:rPr lang="en-US" sz="3600">
                <a:solidFill>
                  <a:srgbClr val="002060"/>
                </a:solidFill>
                <a:latin typeface="Times New Roman" pitchFamily="18" charset="0"/>
                <a:cs typeface="Times New Roman" pitchFamily="18" charset="0"/>
              </a:rPr>
              <a:t>một vật nào đó.</a:t>
            </a:r>
            <a:endParaRPr lang="en-US" sz="3600">
              <a:solidFill>
                <a:srgbClr val="002060"/>
              </a:solidFill>
            </a:endParaRPr>
          </a:p>
        </p:txBody>
      </p:sp>
      <p:sp>
        <p:nvSpPr>
          <p:cNvPr id="18" name="Title 1">
            <a:extLst>
              <a:ext uri="{FF2B5EF4-FFF2-40B4-BE49-F238E27FC236}">
                <a16:creationId xmlns:a16="http://schemas.microsoft.com/office/drawing/2014/main" id="{FB81672A-7841-D46E-5E21-4136FF9C1ADC}"/>
              </a:ext>
            </a:extLst>
          </p:cNvPr>
          <p:cNvSpPr>
            <a:spLocks noGrp="1"/>
          </p:cNvSpPr>
          <p:nvPr>
            <p:ph type="title"/>
          </p:nvPr>
        </p:nvSpPr>
        <p:spPr>
          <a:xfrm>
            <a:off x="1142086" y="2623"/>
            <a:ext cx="4191000" cy="762000"/>
          </a:xfrm>
        </p:spPr>
        <p:txBody>
          <a:bodyPr>
            <a:noAutofit/>
          </a:bodyPr>
          <a:lstStyle/>
          <a:p>
            <a:r>
              <a:rPr lang="en-US" sz="3200" b="1" u="sng" dirty="0">
                <a:latin typeface="Times New Roman" pitchFamily="18" charset="0"/>
                <a:cs typeface="Times New Roman" pitchFamily="18" charset="0"/>
              </a:rPr>
              <a:t>II. </a:t>
            </a:r>
            <a:r>
              <a:rPr lang="en-US" sz="3200" b="1" u="sng" dirty="0" err="1">
                <a:latin typeface="Times New Roman" pitchFamily="18" charset="0"/>
                <a:cs typeface="Times New Roman" pitchFamily="18" charset="0"/>
              </a:rPr>
              <a:t>Ghi</a:t>
            </a:r>
            <a:r>
              <a:rPr lang="en-US" sz="3200" b="1" u="sng" dirty="0">
                <a:latin typeface="Times New Roman" pitchFamily="18" charset="0"/>
                <a:cs typeface="Times New Roman" pitchFamily="18" charset="0"/>
              </a:rPr>
              <a:t> </a:t>
            </a:r>
            <a:r>
              <a:rPr lang="en-US" sz="3200" b="1" u="sng" dirty="0" err="1">
                <a:latin typeface="Times New Roman" pitchFamily="18" charset="0"/>
                <a:cs typeface="Times New Roman" pitchFamily="18" charset="0"/>
              </a:rPr>
              <a:t>nhớ</a:t>
            </a:r>
            <a:r>
              <a:rPr lang="en-US" sz="3200" b="1" u="sng" dirty="0">
                <a:latin typeface="Times New Roman" pitchFamily="18" charset="0"/>
                <a:cs typeface="Times New Roman" pitchFamily="18" charset="0"/>
              </a:rPr>
              <a:t> </a:t>
            </a:r>
          </a:p>
        </p:txBody>
      </p:sp>
      <p:cxnSp>
        <p:nvCxnSpPr>
          <p:cNvPr id="19" name="Straight Arrow Connector 18">
            <a:extLst>
              <a:ext uri="{FF2B5EF4-FFF2-40B4-BE49-F238E27FC236}">
                <a16:creationId xmlns:a16="http://schemas.microsoft.com/office/drawing/2014/main" id="{D69A093F-B48C-8F1D-9F73-F420966F78ED}"/>
              </a:ext>
            </a:extLst>
          </p:cNvPr>
          <p:cNvCxnSpPr/>
          <p:nvPr/>
        </p:nvCxnSpPr>
        <p:spPr>
          <a:xfrm flipH="1">
            <a:off x="2051926" y="1328615"/>
            <a:ext cx="19050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DD80FD-35B9-20C5-4099-88FABDCC3F0D}"/>
              </a:ext>
            </a:extLst>
          </p:cNvPr>
          <p:cNvCxnSpPr>
            <a:cxnSpLocks/>
          </p:cNvCxnSpPr>
          <p:nvPr/>
        </p:nvCxnSpPr>
        <p:spPr>
          <a:xfrm>
            <a:off x="4850639" y="1322580"/>
            <a:ext cx="1523421" cy="355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grpSp>
        <p:nvGrpSpPr>
          <p:cNvPr id="1759" name="Google Shape;1759;p35"/>
          <p:cNvGrpSpPr/>
          <p:nvPr/>
        </p:nvGrpSpPr>
        <p:grpSpPr>
          <a:xfrm flipH="1">
            <a:off x="715313" y="4504388"/>
            <a:ext cx="476551" cy="457909"/>
            <a:chOff x="2416614" y="-315052"/>
            <a:chExt cx="2274706" cy="2185722"/>
          </a:xfrm>
        </p:grpSpPr>
        <p:sp>
          <p:nvSpPr>
            <p:cNvPr id="1760" name="Google Shape;1760;p35"/>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5"/>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5"/>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5"/>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5"/>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5" name="Google Shape;1765;p35"/>
          <p:cNvGrpSpPr/>
          <p:nvPr/>
        </p:nvGrpSpPr>
        <p:grpSpPr>
          <a:xfrm flipH="1">
            <a:off x="8626616" y="156688"/>
            <a:ext cx="352352" cy="338568"/>
            <a:chOff x="2416614" y="-315052"/>
            <a:chExt cx="2274706" cy="2185722"/>
          </a:xfrm>
        </p:grpSpPr>
        <p:sp>
          <p:nvSpPr>
            <p:cNvPr id="1766" name="Google Shape;1766;p35"/>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5"/>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5"/>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5"/>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5"/>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35"/>
          <p:cNvGrpSpPr/>
          <p:nvPr/>
        </p:nvGrpSpPr>
        <p:grpSpPr>
          <a:xfrm flipH="1">
            <a:off x="484771" y="4167043"/>
            <a:ext cx="279106" cy="268188"/>
            <a:chOff x="2416614" y="-315052"/>
            <a:chExt cx="2274706" cy="2185722"/>
          </a:xfrm>
        </p:grpSpPr>
        <p:sp>
          <p:nvSpPr>
            <p:cNvPr id="1772" name="Google Shape;1772;p35"/>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5"/>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5"/>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5"/>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5"/>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itle 1">
            <a:extLst>
              <a:ext uri="{FF2B5EF4-FFF2-40B4-BE49-F238E27FC236}">
                <a16:creationId xmlns:a16="http://schemas.microsoft.com/office/drawing/2014/main" id="{938A7100-3DD0-EE4F-99F1-8E32CF546652}"/>
              </a:ext>
            </a:extLst>
          </p:cNvPr>
          <p:cNvSpPr>
            <a:spLocks noGrp="1"/>
          </p:cNvSpPr>
          <p:nvPr>
            <p:ph type="title"/>
          </p:nvPr>
        </p:nvSpPr>
        <p:spPr>
          <a:xfrm>
            <a:off x="1191864" y="-227916"/>
            <a:ext cx="4419600" cy="1143000"/>
          </a:xfrm>
        </p:spPr>
        <p:txBody>
          <a:bodyPr/>
          <a:lstStyle/>
          <a:p>
            <a:r>
              <a:rPr lang="en-US" sz="2800" b="1" u="sng" dirty="0">
                <a:latin typeface="Times New Roman" pitchFamily="18" charset="0"/>
                <a:cs typeface="Times New Roman" pitchFamily="18" charset="0"/>
              </a:rPr>
              <a:t>III. </a:t>
            </a:r>
            <a:r>
              <a:rPr lang="en-US" sz="2800" b="1" u="sng" dirty="0" err="1">
                <a:latin typeface="Times New Roman" pitchFamily="18" charset="0"/>
                <a:cs typeface="Times New Roman" pitchFamily="18" charset="0"/>
              </a:rPr>
              <a:t>Luyện</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tập</a:t>
            </a:r>
            <a:endParaRPr lang="en-US" sz="2800" b="1" u="sng" dirty="0">
              <a:latin typeface="Times New Roman" pitchFamily="18" charset="0"/>
              <a:cs typeface="Times New Roman" pitchFamily="18" charset="0"/>
            </a:endParaRPr>
          </a:p>
        </p:txBody>
      </p:sp>
      <p:sp>
        <p:nvSpPr>
          <p:cNvPr id="7" name="Content Placeholder 2">
            <a:extLst>
              <a:ext uri="{FF2B5EF4-FFF2-40B4-BE49-F238E27FC236}">
                <a16:creationId xmlns:a16="http://schemas.microsoft.com/office/drawing/2014/main" id="{EA289E38-809A-12E7-8E8B-4E8A3A53B67B}"/>
              </a:ext>
            </a:extLst>
          </p:cNvPr>
          <p:cNvSpPr txBox="1">
            <a:spLocks/>
          </p:cNvSpPr>
          <p:nvPr/>
        </p:nvSpPr>
        <p:spPr>
          <a:xfrm>
            <a:off x="763877" y="589366"/>
            <a:ext cx="8141845" cy="6510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r>
              <a:rPr lang="en-US" sz="2800" b="1">
                <a:latin typeface="Times New Roman" pitchFamily="18" charset="0"/>
                <a:cs typeface="Times New Roman" pitchFamily="18" charset="0"/>
              </a:rPr>
              <a:t>Bài 1. Tìm câu kể Ai là gì? trong các câu dưới đây và nêu tác dụng của nó:</a:t>
            </a:r>
          </a:p>
          <a:p>
            <a:endParaRPr lang="en-US"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CB6E6F7-0ED0-46E6-C7C7-A20B885EEDA0}"/>
              </a:ext>
            </a:extLst>
          </p:cNvPr>
          <p:cNvSpPr txBox="1"/>
          <p:nvPr/>
        </p:nvSpPr>
        <p:spPr>
          <a:xfrm>
            <a:off x="624318" y="1762420"/>
            <a:ext cx="8343674" cy="2092881"/>
          </a:xfrm>
          <a:prstGeom prst="rect">
            <a:avLst/>
          </a:prstGeom>
          <a:noFill/>
        </p:spPr>
        <p:txBody>
          <a:bodyPr wrap="square">
            <a:spAutoFit/>
          </a:bodyPr>
          <a:lstStyle/>
          <a:p>
            <a:pPr>
              <a:buNone/>
            </a:pPr>
            <a:r>
              <a:rPr lang="en-US" sz="2800">
                <a:latin typeface="Times New Roman" pitchFamily="18" charset="0"/>
                <a:cs typeface="Times New Roman" pitchFamily="18" charset="0"/>
              </a:rPr>
              <a:t>a) Thì ra đó là một thứ máy cộng trừ mà Pa-xcan đã đặt hết tình cảm của người con vào việc chế tạo. Đó chính là chiếc máy tính đầu tiên trên thế giới, tổ tiên của những chiếc máy tính điện tử hiện đại.</a:t>
            </a:r>
          </a:p>
          <a:p>
            <a:pPr algn="r">
              <a:buNone/>
            </a:pPr>
            <a:r>
              <a:rPr lang="en-US" sz="1800">
                <a:latin typeface="Times New Roman" pitchFamily="18" charset="0"/>
                <a:cs typeface="Times New Roman" pitchFamily="18" charset="0"/>
              </a:rPr>
              <a:t>Theo LÊ NGUYÊN LONG, PHẠM NGỌC TOÀN</a:t>
            </a:r>
          </a:p>
        </p:txBody>
      </p:sp>
      <p:sp>
        <p:nvSpPr>
          <p:cNvPr id="11" name="Oval 10">
            <a:extLst>
              <a:ext uri="{FF2B5EF4-FFF2-40B4-BE49-F238E27FC236}">
                <a16:creationId xmlns:a16="http://schemas.microsoft.com/office/drawing/2014/main" id="{93FF19CC-8A87-86A8-C266-44743C33BE99}"/>
              </a:ext>
            </a:extLst>
          </p:cNvPr>
          <p:cNvSpPr/>
          <p:nvPr/>
        </p:nvSpPr>
        <p:spPr>
          <a:xfrm>
            <a:off x="6804837" y="2148484"/>
            <a:ext cx="279106" cy="268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1</a:t>
            </a:r>
          </a:p>
        </p:txBody>
      </p:sp>
      <p:sp>
        <p:nvSpPr>
          <p:cNvPr id="12" name="Oval 11">
            <a:extLst>
              <a:ext uri="{FF2B5EF4-FFF2-40B4-BE49-F238E27FC236}">
                <a16:creationId xmlns:a16="http://schemas.microsoft.com/office/drawing/2014/main" id="{621C8A9E-CDEC-7982-0E00-5ED14BEA005B}"/>
              </a:ext>
            </a:extLst>
          </p:cNvPr>
          <p:cNvSpPr/>
          <p:nvPr/>
        </p:nvSpPr>
        <p:spPr>
          <a:xfrm>
            <a:off x="5242869" y="3201107"/>
            <a:ext cx="279106" cy="268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2</a:t>
            </a:r>
          </a:p>
        </p:txBody>
      </p:sp>
      <p:sp>
        <p:nvSpPr>
          <p:cNvPr id="13" name="Oval 12">
            <a:extLst>
              <a:ext uri="{FF2B5EF4-FFF2-40B4-BE49-F238E27FC236}">
                <a16:creationId xmlns:a16="http://schemas.microsoft.com/office/drawing/2014/main" id="{2EF54B72-3738-5972-9C27-0A4DA13F09AB}"/>
              </a:ext>
            </a:extLst>
          </p:cNvPr>
          <p:cNvSpPr/>
          <p:nvPr/>
        </p:nvSpPr>
        <p:spPr>
          <a:xfrm>
            <a:off x="1406730" y="4008681"/>
            <a:ext cx="279106" cy="268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1</a:t>
            </a:r>
          </a:p>
        </p:txBody>
      </p:sp>
      <p:sp>
        <p:nvSpPr>
          <p:cNvPr id="14" name="Oval 13">
            <a:extLst>
              <a:ext uri="{FF2B5EF4-FFF2-40B4-BE49-F238E27FC236}">
                <a16:creationId xmlns:a16="http://schemas.microsoft.com/office/drawing/2014/main" id="{C247B9A9-DF4A-BB92-7ECE-0487FE970667}"/>
              </a:ext>
            </a:extLst>
          </p:cNvPr>
          <p:cNvSpPr/>
          <p:nvPr/>
        </p:nvSpPr>
        <p:spPr>
          <a:xfrm>
            <a:off x="1406730" y="4643325"/>
            <a:ext cx="279106" cy="268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2</a:t>
            </a:r>
          </a:p>
        </p:txBody>
      </p:sp>
      <p:sp>
        <p:nvSpPr>
          <p:cNvPr id="16" name="TextBox 15">
            <a:extLst>
              <a:ext uri="{FF2B5EF4-FFF2-40B4-BE49-F238E27FC236}">
                <a16:creationId xmlns:a16="http://schemas.microsoft.com/office/drawing/2014/main" id="{41A58602-4FD9-0B16-823C-E24E1BE897CA}"/>
              </a:ext>
            </a:extLst>
          </p:cNvPr>
          <p:cNvSpPr txBox="1"/>
          <p:nvPr/>
        </p:nvSpPr>
        <p:spPr>
          <a:xfrm>
            <a:off x="1546283" y="3884155"/>
            <a:ext cx="4603896" cy="461665"/>
          </a:xfrm>
          <a:prstGeom prst="rect">
            <a:avLst/>
          </a:prstGeom>
          <a:noFill/>
        </p:spPr>
        <p:txBody>
          <a:bodyPr wrap="square">
            <a:spAutoFit/>
          </a:bodyPr>
          <a:lstStyle/>
          <a:p>
            <a:pPr algn="ctr"/>
            <a:r>
              <a:rPr lang="en-US" sz="2400" b="1">
                <a:latin typeface="Times New Roman" pitchFamily="18" charset="0"/>
                <a:cs typeface="Times New Roman" pitchFamily="18" charset="0"/>
              </a:rPr>
              <a:t>Tác dụng: Dùng để giới thiệu</a:t>
            </a:r>
            <a:endParaRPr lang="en-US" sz="2400" b="1" dirty="0">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737C6E52-A84E-F476-691E-67B6867C41DF}"/>
              </a:ext>
            </a:extLst>
          </p:cNvPr>
          <p:cNvSpPr txBox="1"/>
          <p:nvPr/>
        </p:nvSpPr>
        <p:spPr>
          <a:xfrm>
            <a:off x="1586287" y="4526330"/>
            <a:ext cx="4603896" cy="461665"/>
          </a:xfrm>
          <a:prstGeom prst="rect">
            <a:avLst/>
          </a:prstGeom>
          <a:noFill/>
        </p:spPr>
        <p:txBody>
          <a:bodyPr wrap="square">
            <a:spAutoFit/>
          </a:bodyPr>
          <a:lstStyle/>
          <a:p>
            <a:pPr algn="ctr"/>
            <a:r>
              <a:rPr lang="en-US" sz="2400" b="1">
                <a:latin typeface="Times New Roman" pitchFamily="18" charset="0"/>
                <a:cs typeface="Times New Roman" pitchFamily="18" charset="0"/>
              </a:rPr>
              <a:t>Tác dụng: dùng để nhận định </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grpSp>
        <p:nvGrpSpPr>
          <p:cNvPr id="1849" name="Google Shape;1849;p36"/>
          <p:cNvGrpSpPr/>
          <p:nvPr/>
        </p:nvGrpSpPr>
        <p:grpSpPr>
          <a:xfrm>
            <a:off x="8271875" y="4504388"/>
            <a:ext cx="476551" cy="457909"/>
            <a:chOff x="2416614" y="-315052"/>
            <a:chExt cx="2274706" cy="2185722"/>
          </a:xfrm>
        </p:grpSpPr>
        <p:sp>
          <p:nvSpPr>
            <p:cNvPr id="1850" name="Google Shape;1850;p36"/>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6"/>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6"/>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6"/>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6"/>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36"/>
          <p:cNvGrpSpPr/>
          <p:nvPr/>
        </p:nvGrpSpPr>
        <p:grpSpPr>
          <a:xfrm>
            <a:off x="484771" y="156688"/>
            <a:ext cx="352352" cy="338568"/>
            <a:chOff x="2416614" y="-315052"/>
            <a:chExt cx="2274706" cy="2185722"/>
          </a:xfrm>
        </p:grpSpPr>
        <p:sp>
          <p:nvSpPr>
            <p:cNvPr id="1856" name="Google Shape;1856;p36"/>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6"/>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6"/>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6"/>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6"/>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1" name="Google Shape;1861;p36"/>
          <p:cNvGrpSpPr/>
          <p:nvPr/>
        </p:nvGrpSpPr>
        <p:grpSpPr>
          <a:xfrm>
            <a:off x="8699862" y="4167043"/>
            <a:ext cx="279106" cy="268188"/>
            <a:chOff x="2416614" y="-315052"/>
            <a:chExt cx="2274706" cy="2185722"/>
          </a:xfrm>
        </p:grpSpPr>
        <p:sp>
          <p:nvSpPr>
            <p:cNvPr id="1862" name="Google Shape;1862;p36"/>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6"/>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6"/>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6"/>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6"/>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ontent Placeholder 2">
            <a:extLst>
              <a:ext uri="{FF2B5EF4-FFF2-40B4-BE49-F238E27FC236}">
                <a16:creationId xmlns:a16="http://schemas.microsoft.com/office/drawing/2014/main" id="{A954B42B-36FD-AB40-548B-FFB7EAB22F8C}"/>
              </a:ext>
            </a:extLst>
          </p:cNvPr>
          <p:cNvSpPr txBox="1">
            <a:spLocks/>
          </p:cNvSpPr>
          <p:nvPr/>
        </p:nvSpPr>
        <p:spPr>
          <a:xfrm>
            <a:off x="635781" y="564045"/>
            <a:ext cx="8382000" cy="2263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r>
              <a:rPr lang="en-US" sz="2400" b="1">
                <a:latin typeface="Times New Roman" pitchFamily="18" charset="0"/>
                <a:cs typeface="Times New Roman" pitchFamily="18" charset="0"/>
              </a:rPr>
              <a:t>b)</a:t>
            </a:r>
          </a:p>
          <a:p>
            <a:r>
              <a:rPr lang="en-US" sz="2400" b="1">
                <a:latin typeface="Times New Roman" pitchFamily="18" charset="0"/>
                <a:cs typeface="Times New Roman" pitchFamily="18" charset="0"/>
              </a:rPr>
              <a:t>Lá là lịch của cây</a:t>
            </a:r>
          </a:p>
          <a:p>
            <a:r>
              <a:rPr lang="en-US" sz="2400" b="1">
                <a:latin typeface="Times New Roman" pitchFamily="18" charset="0"/>
                <a:cs typeface="Times New Roman" pitchFamily="18" charset="0"/>
              </a:rPr>
              <a:t>Cây lại là lịch đất</a:t>
            </a:r>
          </a:p>
          <a:p>
            <a:r>
              <a:rPr lang="en-US" sz="2400" b="1">
                <a:latin typeface="Times New Roman" pitchFamily="18" charset="0"/>
                <a:cs typeface="Times New Roman" pitchFamily="18" charset="0"/>
              </a:rPr>
              <a:t>Là lịch của bầu trời</a:t>
            </a:r>
          </a:p>
          <a:p>
            <a:r>
              <a:rPr lang="en-US" sz="2400" b="1">
                <a:latin typeface="Times New Roman" pitchFamily="18" charset="0"/>
                <a:cs typeface="Times New Roman" pitchFamily="18" charset="0"/>
              </a:rPr>
              <a:t>Mười ngón tay là lịch</a:t>
            </a:r>
          </a:p>
          <a:p>
            <a:r>
              <a:rPr lang="en-US" sz="2400" b="1">
                <a:latin typeface="Times New Roman" pitchFamily="18" charset="0"/>
                <a:cs typeface="Times New Roman" pitchFamily="18" charset="0"/>
              </a:rPr>
              <a:t>Lịch lại là trang sách.</a:t>
            </a:r>
          </a:p>
          <a:p>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c) Sầu riêng  là loại trái quý của miền Nam</a:t>
            </a:r>
            <a:r>
              <a:rPr lang="vi-VN" sz="2400" b="1">
                <a:latin typeface="Times New Roman" pitchFamily="18" charset="0"/>
                <a:cs typeface="Times New Roman" pitchFamily="18" charset="0"/>
              </a:rPr>
              <a:t>.</a:t>
            </a:r>
            <a:r>
              <a:rPr lang="en-US" sz="2400" b="1">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
        <p:nvSpPr>
          <p:cNvPr id="21" name="Right Arrow 3">
            <a:extLst>
              <a:ext uri="{FF2B5EF4-FFF2-40B4-BE49-F238E27FC236}">
                <a16:creationId xmlns:a16="http://schemas.microsoft.com/office/drawing/2014/main" id="{85DF1C41-5B06-C196-C9F2-505463924FD7}"/>
              </a:ext>
            </a:extLst>
          </p:cNvPr>
          <p:cNvSpPr/>
          <p:nvPr/>
        </p:nvSpPr>
        <p:spPr>
          <a:xfrm>
            <a:off x="1061361" y="4048042"/>
            <a:ext cx="739086" cy="506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17">
            <a:extLst>
              <a:ext uri="{FF2B5EF4-FFF2-40B4-BE49-F238E27FC236}">
                <a16:creationId xmlns:a16="http://schemas.microsoft.com/office/drawing/2014/main" id="{32E464FB-577D-E324-FA78-2FB5FF2E76B0}"/>
              </a:ext>
            </a:extLst>
          </p:cNvPr>
          <p:cNvSpPr/>
          <p:nvPr/>
        </p:nvSpPr>
        <p:spPr>
          <a:xfrm>
            <a:off x="4379728" y="1474381"/>
            <a:ext cx="583018" cy="497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2B9C228-DA73-8AF5-CC9F-5188F052192C}"/>
              </a:ext>
            </a:extLst>
          </p:cNvPr>
          <p:cNvSpPr txBox="1"/>
          <p:nvPr/>
        </p:nvSpPr>
        <p:spPr>
          <a:xfrm>
            <a:off x="5129074" y="1246306"/>
            <a:ext cx="3398477" cy="954107"/>
          </a:xfrm>
          <a:prstGeom prst="rect">
            <a:avLst/>
          </a:prstGeom>
          <a:noFill/>
        </p:spPr>
        <p:txBody>
          <a:bodyPr wrap="square">
            <a:spAutoFit/>
          </a:bodyPr>
          <a:lstStyle/>
          <a:p>
            <a:r>
              <a:rPr lang="en-US" sz="2800" b="1">
                <a:latin typeface="Times New Roman" pitchFamily="18" charset="0"/>
                <a:cs typeface="Times New Roman" pitchFamily="18" charset="0"/>
              </a:rPr>
              <a:t>Tác dụng: Dùng để nhận định </a:t>
            </a:r>
            <a:endParaRPr lang="en-US" sz="2800" b="1" dirty="0">
              <a:latin typeface="Times New Roman" pitchFamily="18" charset="0"/>
              <a:cs typeface="Times New Roman" pitchFamily="18" charset="0"/>
            </a:endParaRPr>
          </a:p>
        </p:txBody>
      </p:sp>
      <p:sp>
        <p:nvSpPr>
          <p:cNvPr id="31" name="TextBox 30">
            <a:extLst>
              <a:ext uri="{FF2B5EF4-FFF2-40B4-BE49-F238E27FC236}">
                <a16:creationId xmlns:a16="http://schemas.microsoft.com/office/drawing/2014/main" id="{1CD5C254-EC2B-1B91-C997-31F0FB60C372}"/>
              </a:ext>
            </a:extLst>
          </p:cNvPr>
          <p:cNvSpPr txBox="1"/>
          <p:nvPr/>
        </p:nvSpPr>
        <p:spPr>
          <a:xfrm>
            <a:off x="1997827" y="3868766"/>
            <a:ext cx="4603896" cy="954107"/>
          </a:xfrm>
          <a:prstGeom prst="rect">
            <a:avLst/>
          </a:prstGeom>
          <a:noFill/>
        </p:spPr>
        <p:txBody>
          <a:bodyPr wrap="square">
            <a:spAutoFit/>
          </a:bodyPr>
          <a:lstStyle/>
          <a:p>
            <a:pPr algn="ctr"/>
            <a:r>
              <a:rPr lang="en-US" sz="2800" b="1">
                <a:latin typeface="Times New Roman" pitchFamily="18" charset="0"/>
                <a:cs typeface="Times New Roman" pitchFamily="18" charset="0"/>
              </a:rPr>
              <a:t>Tác dụng: Vừa dùng để giới thiệu vừa để nhận định</a:t>
            </a:r>
            <a:r>
              <a:rPr lang="en-US" sz="2800"/>
              <a:t>.</a:t>
            </a:r>
            <a:endParaRPr lang="en-US" sz="2800" dirty="0"/>
          </a:p>
        </p:txBody>
      </p:sp>
      <p:sp>
        <p:nvSpPr>
          <p:cNvPr id="1867" name="Right Brace 1866">
            <a:extLst>
              <a:ext uri="{FF2B5EF4-FFF2-40B4-BE49-F238E27FC236}">
                <a16:creationId xmlns:a16="http://schemas.microsoft.com/office/drawing/2014/main" id="{A4143D44-36C0-5809-2B34-2BBC8DCB7371}"/>
              </a:ext>
            </a:extLst>
          </p:cNvPr>
          <p:cNvSpPr/>
          <p:nvPr/>
        </p:nvSpPr>
        <p:spPr>
          <a:xfrm>
            <a:off x="3671777" y="749155"/>
            <a:ext cx="416442" cy="205784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67"/>
                                        </p:tgtEl>
                                        <p:attrNameLst>
                                          <p:attrName>style.visibility</p:attrName>
                                        </p:attrNameLst>
                                      </p:cBhvr>
                                      <p:to>
                                        <p:strVal val="visible"/>
                                      </p:to>
                                    </p:set>
                                    <p:animEffect transition="in" filter="barn(inVertical)">
                                      <p:cBhvr>
                                        <p:cTn id="7" dur="500"/>
                                        <p:tgtEl>
                                          <p:spTgt spid="18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circle(in)">
                                      <p:cBhvr>
                                        <p:cTn id="2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29" grpId="0"/>
      <p:bldP spid="31" grpId="0"/>
      <p:bldP spid="18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0"/>
        <p:cNvGrpSpPr/>
        <p:nvPr/>
      </p:nvGrpSpPr>
      <p:grpSpPr>
        <a:xfrm>
          <a:off x="0" y="0"/>
          <a:ext cx="0" cy="0"/>
          <a:chOff x="0" y="0"/>
          <a:chExt cx="0" cy="0"/>
        </a:xfrm>
      </p:grpSpPr>
      <p:grpSp>
        <p:nvGrpSpPr>
          <p:cNvPr id="1984" name="Google Shape;1984;p37"/>
          <p:cNvGrpSpPr/>
          <p:nvPr/>
        </p:nvGrpSpPr>
        <p:grpSpPr>
          <a:xfrm>
            <a:off x="8271875" y="4504388"/>
            <a:ext cx="476551" cy="457909"/>
            <a:chOff x="2416614" y="-315052"/>
            <a:chExt cx="2274706" cy="2185722"/>
          </a:xfrm>
        </p:grpSpPr>
        <p:sp>
          <p:nvSpPr>
            <p:cNvPr id="1985" name="Google Shape;1985;p37"/>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7"/>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7"/>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0" name="Google Shape;1990;p37"/>
          <p:cNvGrpSpPr/>
          <p:nvPr/>
        </p:nvGrpSpPr>
        <p:grpSpPr>
          <a:xfrm>
            <a:off x="484771" y="156688"/>
            <a:ext cx="352352" cy="338568"/>
            <a:chOff x="2416614" y="-315052"/>
            <a:chExt cx="2274706" cy="2185722"/>
          </a:xfrm>
        </p:grpSpPr>
        <p:sp>
          <p:nvSpPr>
            <p:cNvPr id="1991" name="Google Shape;1991;p37"/>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7"/>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7"/>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7"/>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6" name="Google Shape;1996;p37"/>
          <p:cNvGrpSpPr/>
          <p:nvPr/>
        </p:nvGrpSpPr>
        <p:grpSpPr>
          <a:xfrm>
            <a:off x="8699862" y="4167043"/>
            <a:ext cx="279106" cy="268188"/>
            <a:chOff x="2416614" y="-315052"/>
            <a:chExt cx="2274706" cy="2185722"/>
          </a:xfrm>
        </p:grpSpPr>
        <p:sp>
          <p:nvSpPr>
            <p:cNvPr id="1997" name="Google Shape;1997;p37"/>
            <p:cNvSpPr/>
            <p:nvPr/>
          </p:nvSpPr>
          <p:spPr>
            <a:xfrm>
              <a:off x="2416614" y="-315052"/>
              <a:ext cx="2274706" cy="2185722"/>
            </a:xfrm>
            <a:custGeom>
              <a:avLst/>
              <a:gdLst/>
              <a:ahLst/>
              <a:cxnLst/>
              <a:rect l="l" t="t" r="r" b="b"/>
              <a:pathLst>
                <a:path w="75079" h="72142" extrusionOk="0">
                  <a:moveTo>
                    <a:pt x="37538" y="0"/>
                  </a:moveTo>
                  <a:cubicBezTo>
                    <a:pt x="35486" y="0"/>
                    <a:pt x="33490" y="565"/>
                    <a:pt x="31763" y="1639"/>
                  </a:cubicBezTo>
                  <a:cubicBezTo>
                    <a:pt x="30040" y="2711"/>
                    <a:pt x="28647" y="4252"/>
                    <a:pt x="27738" y="6094"/>
                  </a:cubicBezTo>
                  <a:lnTo>
                    <a:pt x="26170" y="9270"/>
                  </a:lnTo>
                  <a:cubicBezTo>
                    <a:pt x="25872" y="9871"/>
                    <a:pt x="25670" y="10506"/>
                    <a:pt x="25568" y="11158"/>
                  </a:cubicBezTo>
                  <a:cubicBezTo>
                    <a:pt x="25113" y="11639"/>
                    <a:pt x="24734" y="12183"/>
                    <a:pt x="24436" y="12785"/>
                  </a:cubicBezTo>
                  <a:lnTo>
                    <a:pt x="22115" y="17488"/>
                  </a:lnTo>
                  <a:lnTo>
                    <a:pt x="9537" y="19317"/>
                  </a:lnTo>
                  <a:cubicBezTo>
                    <a:pt x="7503" y="19613"/>
                    <a:pt x="5607" y="20458"/>
                    <a:pt x="4056" y="21770"/>
                  </a:cubicBezTo>
                  <a:cubicBezTo>
                    <a:pt x="2505" y="23077"/>
                    <a:pt x="1349" y="24801"/>
                    <a:pt x="713" y="26755"/>
                  </a:cubicBezTo>
                  <a:cubicBezTo>
                    <a:pt x="78" y="28711"/>
                    <a:pt x="1" y="30782"/>
                    <a:pt x="487" y="32756"/>
                  </a:cubicBezTo>
                  <a:cubicBezTo>
                    <a:pt x="974" y="34726"/>
                    <a:pt x="2008" y="36523"/>
                    <a:pt x="3478" y="37960"/>
                  </a:cubicBezTo>
                  <a:lnTo>
                    <a:pt x="12578" y="46831"/>
                  </a:lnTo>
                  <a:lnTo>
                    <a:pt x="10433" y="59358"/>
                  </a:lnTo>
                  <a:cubicBezTo>
                    <a:pt x="10084" y="61381"/>
                    <a:pt x="10304" y="63446"/>
                    <a:pt x="11071" y="65329"/>
                  </a:cubicBezTo>
                  <a:cubicBezTo>
                    <a:pt x="11835" y="67208"/>
                    <a:pt x="13116" y="68840"/>
                    <a:pt x="14778" y="70047"/>
                  </a:cubicBezTo>
                  <a:cubicBezTo>
                    <a:pt x="16664" y="71418"/>
                    <a:pt x="18884" y="72141"/>
                    <a:pt x="21195" y="72141"/>
                  </a:cubicBezTo>
                  <a:cubicBezTo>
                    <a:pt x="22956" y="72141"/>
                    <a:pt x="24717" y="71706"/>
                    <a:pt x="26289" y="70881"/>
                  </a:cubicBezTo>
                  <a:lnTo>
                    <a:pt x="37538" y="64967"/>
                  </a:lnTo>
                  <a:lnTo>
                    <a:pt x="48271" y="70607"/>
                  </a:lnTo>
                  <a:lnTo>
                    <a:pt x="48274" y="70611"/>
                  </a:lnTo>
                  <a:cubicBezTo>
                    <a:pt x="48430" y="70692"/>
                    <a:pt x="48561" y="70759"/>
                    <a:pt x="48689" y="70827"/>
                  </a:cubicBezTo>
                  <a:cubicBezTo>
                    <a:pt x="48720" y="70844"/>
                    <a:pt x="48750" y="70861"/>
                    <a:pt x="48784" y="70878"/>
                  </a:cubicBezTo>
                  <a:lnTo>
                    <a:pt x="48787" y="70881"/>
                  </a:lnTo>
                  <a:cubicBezTo>
                    <a:pt x="50349" y="71699"/>
                    <a:pt x="52086" y="72124"/>
                    <a:pt x="53859" y="72124"/>
                  </a:cubicBezTo>
                  <a:cubicBezTo>
                    <a:pt x="54127" y="72124"/>
                    <a:pt x="54394" y="72115"/>
                    <a:pt x="54661" y="72094"/>
                  </a:cubicBezTo>
                  <a:cubicBezTo>
                    <a:pt x="56709" y="71949"/>
                    <a:pt x="58658" y="71240"/>
                    <a:pt x="60301" y="70047"/>
                  </a:cubicBezTo>
                  <a:cubicBezTo>
                    <a:pt x="61960" y="68840"/>
                    <a:pt x="63244" y="67208"/>
                    <a:pt x="64008" y="65326"/>
                  </a:cubicBezTo>
                  <a:cubicBezTo>
                    <a:pt x="64775" y="63446"/>
                    <a:pt x="64995" y="61381"/>
                    <a:pt x="64646" y="59358"/>
                  </a:cubicBezTo>
                  <a:lnTo>
                    <a:pt x="63576" y="53099"/>
                  </a:lnTo>
                  <a:cubicBezTo>
                    <a:pt x="63443" y="52335"/>
                    <a:pt x="63173" y="51592"/>
                    <a:pt x="62785" y="50916"/>
                  </a:cubicBezTo>
                  <a:cubicBezTo>
                    <a:pt x="62927" y="50153"/>
                    <a:pt x="62933" y="49358"/>
                    <a:pt x="62801" y="48595"/>
                  </a:cubicBezTo>
                  <a:lnTo>
                    <a:pt x="62497" y="46831"/>
                  </a:lnTo>
                  <a:lnTo>
                    <a:pt x="71601" y="37960"/>
                  </a:lnTo>
                  <a:cubicBezTo>
                    <a:pt x="73071" y="36527"/>
                    <a:pt x="74105" y="34726"/>
                    <a:pt x="74592" y="32756"/>
                  </a:cubicBezTo>
                  <a:cubicBezTo>
                    <a:pt x="75078" y="30785"/>
                    <a:pt x="75001" y="28711"/>
                    <a:pt x="74366" y="26758"/>
                  </a:cubicBezTo>
                  <a:cubicBezTo>
                    <a:pt x="73730" y="24801"/>
                    <a:pt x="72574" y="23077"/>
                    <a:pt x="71023" y="21770"/>
                  </a:cubicBezTo>
                  <a:cubicBezTo>
                    <a:pt x="69472" y="20462"/>
                    <a:pt x="67576" y="19613"/>
                    <a:pt x="65542" y="19317"/>
                  </a:cubicBezTo>
                  <a:lnTo>
                    <a:pt x="52964" y="17488"/>
                  </a:lnTo>
                  <a:lnTo>
                    <a:pt x="47341" y="6094"/>
                  </a:lnTo>
                  <a:cubicBezTo>
                    <a:pt x="46432" y="4248"/>
                    <a:pt x="45040" y="2711"/>
                    <a:pt x="43313" y="1639"/>
                  </a:cubicBezTo>
                  <a:cubicBezTo>
                    <a:pt x="41589" y="565"/>
                    <a:pt x="39593" y="0"/>
                    <a:pt x="37538" y="0"/>
                  </a:cubicBezTo>
                  <a:close/>
                </a:path>
              </a:pathLst>
            </a:custGeom>
            <a:solidFill>
              <a:srgbClr val="FFFFFF"/>
            </a:solidFill>
            <a:ln>
              <a:noFill/>
            </a:ln>
            <a:effectLst>
              <a:outerShdw blurRad="57150" dist="19050" dir="144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a:off x="2753750" y="41200"/>
              <a:ext cx="1600525" cy="1473075"/>
            </a:xfrm>
            <a:custGeom>
              <a:avLst/>
              <a:gdLst/>
              <a:ahLst/>
              <a:cxnLst/>
              <a:rect l="l" t="t" r="r" b="b"/>
              <a:pathLst>
                <a:path w="64021" h="58923" extrusionOk="0">
                  <a:moveTo>
                    <a:pt x="32011" y="0"/>
                  </a:moveTo>
                  <a:cubicBezTo>
                    <a:pt x="30471" y="0"/>
                    <a:pt x="28931" y="803"/>
                    <a:pt x="28140" y="2408"/>
                  </a:cubicBezTo>
                  <a:lnTo>
                    <a:pt x="21979" y="14888"/>
                  </a:lnTo>
                  <a:cubicBezTo>
                    <a:pt x="21351" y="16162"/>
                    <a:pt x="20134" y="17044"/>
                    <a:pt x="18728" y="17250"/>
                  </a:cubicBezTo>
                  <a:lnTo>
                    <a:pt x="4957" y="19250"/>
                  </a:lnTo>
                  <a:cubicBezTo>
                    <a:pt x="1416" y="19765"/>
                    <a:pt x="0" y="24117"/>
                    <a:pt x="2565" y="26614"/>
                  </a:cubicBezTo>
                  <a:lnTo>
                    <a:pt x="12531" y="36330"/>
                  </a:lnTo>
                  <a:cubicBezTo>
                    <a:pt x="13548" y="37320"/>
                    <a:pt x="14011" y="38749"/>
                    <a:pt x="13771" y="40151"/>
                  </a:cubicBezTo>
                  <a:lnTo>
                    <a:pt x="11419" y="53865"/>
                  </a:lnTo>
                  <a:cubicBezTo>
                    <a:pt x="10940" y="56656"/>
                    <a:pt x="13159" y="58922"/>
                    <a:pt x="15674" y="58922"/>
                  </a:cubicBezTo>
                  <a:cubicBezTo>
                    <a:pt x="16338" y="58922"/>
                    <a:pt x="17023" y="58765"/>
                    <a:pt x="17684" y="58417"/>
                  </a:cubicBezTo>
                  <a:lnTo>
                    <a:pt x="30001" y="51942"/>
                  </a:lnTo>
                  <a:cubicBezTo>
                    <a:pt x="30630" y="51611"/>
                    <a:pt x="31320" y="51445"/>
                    <a:pt x="32011" y="51445"/>
                  </a:cubicBezTo>
                  <a:cubicBezTo>
                    <a:pt x="32701" y="51445"/>
                    <a:pt x="33391" y="51611"/>
                    <a:pt x="34020" y="51942"/>
                  </a:cubicBezTo>
                  <a:lnTo>
                    <a:pt x="46337" y="58417"/>
                  </a:lnTo>
                  <a:cubicBezTo>
                    <a:pt x="46998" y="58765"/>
                    <a:pt x="47683" y="58922"/>
                    <a:pt x="48347" y="58922"/>
                  </a:cubicBezTo>
                  <a:cubicBezTo>
                    <a:pt x="50862" y="58922"/>
                    <a:pt x="53081" y="56656"/>
                    <a:pt x="52602" y="53865"/>
                  </a:cubicBezTo>
                  <a:lnTo>
                    <a:pt x="50250" y="40151"/>
                  </a:lnTo>
                  <a:cubicBezTo>
                    <a:pt x="50010" y="38749"/>
                    <a:pt x="50473" y="37320"/>
                    <a:pt x="51490" y="36330"/>
                  </a:cubicBezTo>
                  <a:lnTo>
                    <a:pt x="61456" y="26614"/>
                  </a:lnTo>
                  <a:cubicBezTo>
                    <a:pt x="64021" y="24117"/>
                    <a:pt x="62605" y="19765"/>
                    <a:pt x="59064" y="19250"/>
                  </a:cubicBezTo>
                  <a:lnTo>
                    <a:pt x="45293" y="17250"/>
                  </a:lnTo>
                  <a:cubicBezTo>
                    <a:pt x="43887" y="17044"/>
                    <a:pt x="42670" y="16162"/>
                    <a:pt x="42042" y="14888"/>
                  </a:cubicBezTo>
                  <a:lnTo>
                    <a:pt x="35881" y="2408"/>
                  </a:lnTo>
                  <a:cubicBezTo>
                    <a:pt x="35090" y="803"/>
                    <a:pt x="33550" y="0"/>
                    <a:pt x="32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7"/>
            <p:cNvSpPr/>
            <p:nvPr/>
          </p:nvSpPr>
          <p:spPr>
            <a:xfrm>
              <a:off x="2753750" y="41250"/>
              <a:ext cx="883275" cy="1473000"/>
            </a:xfrm>
            <a:custGeom>
              <a:avLst/>
              <a:gdLst/>
              <a:ahLst/>
              <a:cxnLst/>
              <a:rect l="l" t="t" r="r" b="b"/>
              <a:pathLst>
                <a:path w="35331" h="58920" extrusionOk="0">
                  <a:moveTo>
                    <a:pt x="32009" y="0"/>
                  </a:moveTo>
                  <a:cubicBezTo>
                    <a:pt x="30470" y="0"/>
                    <a:pt x="28931" y="802"/>
                    <a:pt x="28140" y="2406"/>
                  </a:cubicBezTo>
                  <a:lnTo>
                    <a:pt x="21979" y="14886"/>
                  </a:lnTo>
                  <a:cubicBezTo>
                    <a:pt x="21351" y="16160"/>
                    <a:pt x="20134" y="17042"/>
                    <a:pt x="18728" y="17248"/>
                  </a:cubicBezTo>
                  <a:lnTo>
                    <a:pt x="4957" y="19248"/>
                  </a:lnTo>
                  <a:cubicBezTo>
                    <a:pt x="1416" y="19763"/>
                    <a:pt x="0" y="24115"/>
                    <a:pt x="2565" y="26612"/>
                  </a:cubicBezTo>
                  <a:lnTo>
                    <a:pt x="12531" y="36328"/>
                  </a:lnTo>
                  <a:cubicBezTo>
                    <a:pt x="13548" y="37318"/>
                    <a:pt x="14011" y="38747"/>
                    <a:pt x="13771" y="40149"/>
                  </a:cubicBezTo>
                  <a:lnTo>
                    <a:pt x="11419" y="53863"/>
                  </a:lnTo>
                  <a:cubicBezTo>
                    <a:pt x="10940" y="56655"/>
                    <a:pt x="13155" y="58919"/>
                    <a:pt x="15669" y="58919"/>
                  </a:cubicBezTo>
                  <a:cubicBezTo>
                    <a:pt x="16208" y="58919"/>
                    <a:pt x="16760" y="58815"/>
                    <a:pt x="17302" y="58591"/>
                  </a:cubicBezTo>
                  <a:cubicBezTo>
                    <a:pt x="16538" y="57685"/>
                    <a:pt x="16137" y="56454"/>
                    <a:pt x="16369" y="55100"/>
                  </a:cubicBezTo>
                  <a:lnTo>
                    <a:pt x="18721" y="41386"/>
                  </a:lnTo>
                  <a:cubicBezTo>
                    <a:pt x="18961" y="39984"/>
                    <a:pt x="18498" y="38558"/>
                    <a:pt x="17478" y="37565"/>
                  </a:cubicBezTo>
                  <a:lnTo>
                    <a:pt x="7515" y="27853"/>
                  </a:lnTo>
                  <a:cubicBezTo>
                    <a:pt x="4951" y="25351"/>
                    <a:pt x="6367" y="20999"/>
                    <a:pt x="9908" y="20485"/>
                  </a:cubicBezTo>
                  <a:lnTo>
                    <a:pt x="23679" y="18485"/>
                  </a:lnTo>
                  <a:cubicBezTo>
                    <a:pt x="25085" y="18279"/>
                    <a:pt x="26301" y="17397"/>
                    <a:pt x="26930" y="16123"/>
                  </a:cubicBezTo>
                  <a:lnTo>
                    <a:pt x="33087" y="3643"/>
                  </a:lnTo>
                  <a:cubicBezTo>
                    <a:pt x="33594" y="2619"/>
                    <a:pt x="34408" y="1923"/>
                    <a:pt x="35330" y="1552"/>
                  </a:cubicBezTo>
                  <a:cubicBezTo>
                    <a:pt x="34482" y="517"/>
                    <a:pt x="33245" y="0"/>
                    <a:pt x="32009" y="0"/>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7"/>
            <p:cNvSpPr/>
            <p:nvPr/>
          </p:nvSpPr>
          <p:spPr>
            <a:xfrm>
              <a:off x="2752900" y="245575"/>
              <a:ext cx="1347275" cy="1291875"/>
            </a:xfrm>
            <a:custGeom>
              <a:avLst/>
              <a:gdLst/>
              <a:ahLst/>
              <a:cxnLst/>
              <a:rect l="l" t="t" r="r" b="b"/>
              <a:pathLst>
                <a:path w="53891" h="51675" extrusionOk="0">
                  <a:moveTo>
                    <a:pt x="24869" y="0"/>
                  </a:moveTo>
                  <a:cubicBezTo>
                    <a:pt x="24527" y="0"/>
                    <a:pt x="24199" y="189"/>
                    <a:pt x="24038" y="516"/>
                  </a:cubicBezTo>
                  <a:lnTo>
                    <a:pt x="21182" y="6304"/>
                  </a:lnTo>
                  <a:cubicBezTo>
                    <a:pt x="20688" y="7304"/>
                    <a:pt x="19732" y="7997"/>
                    <a:pt x="18627" y="8156"/>
                  </a:cubicBezTo>
                  <a:lnTo>
                    <a:pt x="4860" y="10160"/>
                  </a:lnTo>
                  <a:cubicBezTo>
                    <a:pt x="2866" y="10447"/>
                    <a:pt x="1244" y="11816"/>
                    <a:pt x="622" y="13728"/>
                  </a:cubicBezTo>
                  <a:cubicBezTo>
                    <a:pt x="0" y="15641"/>
                    <a:pt x="510" y="17702"/>
                    <a:pt x="1950" y="19109"/>
                  </a:cubicBezTo>
                  <a:lnTo>
                    <a:pt x="11916" y="28821"/>
                  </a:lnTo>
                  <a:cubicBezTo>
                    <a:pt x="12713" y="29598"/>
                    <a:pt x="13078" y="30719"/>
                    <a:pt x="12889" y="31821"/>
                  </a:cubicBezTo>
                  <a:lnTo>
                    <a:pt x="10537" y="45534"/>
                  </a:lnTo>
                  <a:cubicBezTo>
                    <a:pt x="10199" y="47518"/>
                    <a:pt x="10996" y="49485"/>
                    <a:pt x="12626" y="50667"/>
                  </a:cubicBezTo>
                  <a:cubicBezTo>
                    <a:pt x="13544" y="51335"/>
                    <a:pt x="14620" y="51675"/>
                    <a:pt x="15703" y="51675"/>
                  </a:cubicBezTo>
                  <a:cubicBezTo>
                    <a:pt x="16537" y="51675"/>
                    <a:pt x="17376" y="51474"/>
                    <a:pt x="18150" y="51066"/>
                  </a:cubicBezTo>
                  <a:lnTo>
                    <a:pt x="30468" y="44591"/>
                  </a:lnTo>
                  <a:cubicBezTo>
                    <a:pt x="30961" y="44331"/>
                    <a:pt x="31503" y="44201"/>
                    <a:pt x="32045" y="44201"/>
                  </a:cubicBezTo>
                  <a:cubicBezTo>
                    <a:pt x="32586" y="44201"/>
                    <a:pt x="33128" y="44331"/>
                    <a:pt x="33621" y="44591"/>
                  </a:cubicBezTo>
                  <a:lnTo>
                    <a:pt x="45939" y="51066"/>
                  </a:lnTo>
                  <a:cubicBezTo>
                    <a:pt x="46692" y="51463"/>
                    <a:pt x="47532" y="51662"/>
                    <a:pt x="48373" y="51662"/>
                  </a:cubicBezTo>
                  <a:cubicBezTo>
                    <a:pt x="49460" y="51662"/>
                    <a:pt x="50551" y="51330"/>
                    <a:pt x="51463" y="50667"/>
                  </a:cubicBezTo>
                  <a:cubicBezTo>
                    <a:pt x="53093" y="49485"/>
                    <a:pt x="53890" y="47518"/>
                    <a:pt x="53552" y="45534"/>
                  </a:cubicBezTo>
                  <a:lnTo>
                    <a:pt x="52477" y="39279"/>
                  </a:lnTo>
                  <a:cubicBezTo>
                    <a:pt x="52399" y="38829"/>
                    <a:pt x="52009" y="38509"/>
                    <a:pt x="51565" y="38509"/>
                  </a:cubicBezTo>
                  <a:cubicBezTo>
                    <a:pt x="51513" y="38509"/>
                    <a:pt x="51459" y="38513"/>
                    <a:pt x="51406" y="38522"/>
                  </a:cubicBezTo>
                  <a:cubicBezTo>
                    <a:pt x="50899" y="38607"/>
                    <a:pt x="50562" y="39087"/>
                    <a:pt x="50649" y="39594"/>
                  </a:cubicBezTo>
                  <a:lnTo>
                    <a:pt x="51721" y="45848"/>
                  </a:lnTo>
                  <a:cubicBezTo>
                    <a:pt x="51944" y="47150"/>
                    <a:pt x="51440" y="48390"/>
                    <a:pt x="50372" y="49164"/>
                  </a:cubicBezTo>
                  <a:cubicBezTo>
                    <a:pt x="49770" y="49602"/>
                    <a:pt x="49083" y="49823"/>
                    <a:pt x="48389" y="49823"/>
                  </a:cubicBezTo>
                  <a:cubicBezTo>
                    <a:pt x="47853" y="49823"/>
                    <a:pt x="47312" y="49691"/>
                    <a:pt x="46803" y="49424"/>
                  </a:cubicBezTo>
                  <a:lnTo>
                    <a:pt x="34486" y="42949"/>
                  </a:lnTo>
                  <a:cubicBezTo>
                    <a:pt x="33723" y="42547"/>
                    <a:pt x="32884" y="42346"/>
                    <a:pt x="32045" y="42346"/>
                  </a:cubicBezTo>
                  <a:cubicBezTo>
                    <a:pt x="31206" y="42346"/>
                    <a:pt x="30367" y="42547"/>
                    <a:pt x="29603" y="42949"/>
                  </a:cubicBezTo>
                  <a:lnTo>
                    <a:pt x="17286" y="49424"/>
                  </a:lnTo>
                  <a:cubicBezTo>
                    <a:pt x="16777" y="49691"/>
                    <a:pt x="16236" y="49823"/>
                    <a:pt x="15700" y="49823"/>
                  </a:cubicBezTo>
                  <a:cubicBezTo>
                    <a:pt x="15006" y="49823"/>
                    <a:pt x="14319" y="49602"/>
                    <a:pt x="13717" y="49164"/>
                  </a:cubicBezTo>
                  <a:cubicBezTo>
                    <a:pt x="12649" y="48390"/>
                    <a:pt x="12145" y="47150"/>
                    <a:pt x="12369" y="45848"/>
                  </a:cubicBezTo>
                  <a:lnTo>
                    <a:pt x="14721" y="32135"/>
                  </a:lnTo>
                  <a:cubicBezTo>
                    <a:pt x="15011" y="30432"/>
                    <a:pt x="14447" y="28695"/>
                    <a:pt x="13210" y="27492"/>
                  </a:cubicBezTo>
                  <a:lnTo>
                    <a:pt x="3248" y="17777"/>
                  </a:lnTo>
                  <a:cubicBezTo>
                    <a:pt x="2302" y="16858"/>
                    <a:pt x="1981" y="15556"/>
                    <a:pt x="2390" y="14303"/>
                  </a:cubicBezTo>
                  <a:cubicBezTo>
                    <a:pt x="2795" y="13049"/>
                    <a:pt x="3819" y="12184"/>
                    <a:pt x="5124" y="11995"/>
                  </a:cubicBezTo>
                  <a:lnTo>
                    <a:pt x="18897" y="9994"/>
                  </a:lnTo>
                  <a:cubicBezTo>
                    <a:pt x="20604" y="9748"/>
                    <a:pt x="22081" y="8673"/>
                    <a:pt x="22848" y="7126"/>
                  </a:cubicBezTo>
                  <a:lnTo>
                    <a:pt x="25703" y="1340"/>
                  </a:lnTo>
                  <a:cubicBezTo>
                    <a:pt x="25930" y="881"/>
                    <a:pt x="25741" y="323"/>
                    <a:pt x="25281" y="96"/>
                  </a:cubicBezTo>
                  <a:cubicBezTo>
                    <a:pt x="25148" y="31"/>
                    <a:pt x="25007" y="0"/>
                    <a:pt x="2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7"/>
            <p:cNvSpPr/>
            <p:nvPr/>
          </p:nvSpPr>
          <p:spPr>
            <a:xfrm>
              <a:off x="3391500" y="18075"/>
              <a:ext cx="963625" cy="1123900"/>
            </a:xfrm>
            <a:custGeom>
              <a:avLst/>
              <a:gdLst/>
              <a:ahLst/>
              <a:cxnLst/>
              <a:rect l="l" t="t" r="r" b="b"/>
              <a:pathLst>
                <a:path w="38545" h="44956" extrusionOk="0">
                  <a:moveTo>
                    <a:pt x="6499" y="1"/>
                  </a:moveTo>
                  <a:cubicBezTo>
                    <a:pt x="4488" y="1"/>
                    <a:pt x="2687" y="1120"/>
                    <a:pt x="1795" y="2925"/>
                  </a:cubicBezTo>
                  <a:lnTo>
                    <a:pt x="227" y="6101"/>
                  </a:lnTo>
                  <a:cubicBezTo>
                    <a:pt x="1" y="6561"/>
                    <a:pt x="189" y="7118"/>
                    <a:pt x="649" y="7345"/>
                  </a:cubicBezTo>
                  <a:cubicBezTo>
                    <a:pt x="781" y="7410"/>
                    <a:pt x="921" y="7440"/>
                    <a:pt x="1058" y="7440"/>
                  </a:cubicBezTo>
                  <a:cubicBezTo>
                    <a:pt x="1401" y="7440"/>
                    <a:pt x="1731" y="7250"/>
                    <a:pt x="1893" y="6922"/>
                  </a:cubicBezTo>
                  <a:lnTo>
                    <a:pt x="3461" y="3745"/>
                  </a:lnTo>
                  <a:cubicBezTo>
                    <a:pt x="4045" y="2563"/>
                    <a:pt x="5181" y="1857"/>
                    <a:pt x="6499" y="1857"/>
                  </a:cubicBezTo>
                  <a:cubicBezTo>
                    <a:pt x="7820" y="1857"/>
                    <a:pt x="8956" y="2563"/>
                    <a:pt x="9540" y="3745"/>
                  </a:cubicBezTo>
                  <a:lnTo>
                    <a:pt x="15697" y="16226"/>
                  </a:lnTo>
                  <a:cubicBezTo>
                    <a:pt x="16464" y="17773"/>
                    <a:pt x="17941" y="18848"/>
                    <a:pt x="19648" y="19094"/>
                  </a:cubicBezTo>
                  <a:lnTo>
                    <a:pt x="33418" y="21095"/>
                  </a:lnTo>
                  <a:cubicBezTo>
                    <a:pt x="34726" y="21284"/>
                    <a:pt x="35750" y="22149"/>
                    <a:pt x="36155" y="23403"/>
                  </a:cubicBezTo>
                  <a:cubicBezTo>
                    <a:pt x="36564" y="24656"/>
                    <a:pt x="36243" y="25958"/>
                    <a:pt x="35297" y="26877"/>
                  </a:cubicBezTo>
                  <a:lnTo>
                    <a:pt x="25335" y="36592"/>
                  </a:lnTo>
                  <a:cubicBezTo>
                    <a:pt x="24098" y="37795"/>
                    <a:pt x="23534" y="39532"/>
                    <a:pt x="23825" y="41235"/>
                  </a:cubicBezTo>
                  <a:cubicBezTo>
                    <a:pt x="23825" y="41235"/>
                    <a:pt x="24331" y="44179"/>
                    <a:pt x="24331" y="44186"/>
                  </a:cubicBezTo>
                  <a:cubicBezTo>
                    <a:pt x="24407" y="44632"/>
                    <a:pt x="24810" y="44955"/>
                    <a:pt x="25252" y="44955"/>
                  </a:cubicBezTo>
                  <a:cubicBezTo>
                    <a:pt x="25302" y="44955"/>
                    <a:pt x="25352" y="44951"/>
                    <a:pt x="25403" y="44943"/>
                  </a:cubicBezTo>
                  <a:cubicBezTo>
                    <a:pt x="25910" y="44855"/>
                    <a:pt x="26247" y="44375"/>
                    <a:pt x="26160" y="43871"/>
                  </a:cubicBezTo>
                  <a:lnTo>
                    <a:pt x="25656" y="40921"/>
                  </a:lnTo>
                  <a:cubicBezTo>
                    <a:pt x="25467" y="39823"/>
                    <a:pt x="25832" y="38698"/>
                    <a:pt x="26629" y="37921"/>
                  </a:cubicBezTo>
                  <a:lnTo>
                    <a:pt x="36595" y="28209"/>
                  </a:lnTo>
                  <a:cubicBezTo>
                    <a:pt x="38035" y="26802"/>
                    <a:pt x="38545" y="24741"/>
                    <a:pt x="37923" y="22828"/>
                  </a:cubicBezTo>
                  <a:cubicBezTo>
                    <a:pt x="37301" y="20916"/>
                    <a:pt x="35675" y="19547"/>
                    <a:pt x="33685" y="19260"/>
                  </a:cubicBezTo>
                  <a:lnTo>
                    <a:pt x="19915" y="17256"/>
                  </a:lnTo>
                  <a:cubicBezTo>
                    <a:pt x="18813" y="17097"/>
                    <a:pt x="17857" y="16404"/>
                    <a:pt x="17363" y="15404"/>
                  </a:cubicBezTo>
                  <a:lnTo>
                    <a:pt x="11207" y="2925"/>
                  </a:lnTo>
                  <a:cubicBezTo>
                    <a:pt x="10314" y="1120"/>
                    <a:pt x="8513" y="1"/>
                    <a:pt x="6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3E63C2C7-6BD4-2609-CC34-E6C8B16B2FAC}"/>
              </a:ext>
            </a:extLst>
          </p:cNvPr>
          <p:cNvSpPr txBox="1"/>
          <p:nvPr/>
        </p:nvSpPr>
        <p:spPr>
          <a:xfrm>
            <a:off x="883702" y="24547"/>
            <a:ext cx="8196503" cy="830997"/>
          </a:xfrm>
          <a:prstGeom prst="rect">
            <a:avLst/>
          </a:prstGeom>
          <a:noFill/>
        </p:spPr>
        <p:txBody>
          <a:bodyPr wrap="square">
            <a:spAutoFit/>
          </a:bodyPr>
          <a:lstStyle/>
          <a:p>
            <a:r>
              <a:rPr lang="en-US" sz="2400" b="1">
                <a:latin typeface="Times New Roman" pitchFamily="18" charset="0"/>
                <a:cs typeface="Times New Roman" pitchFamily="18" charset="0"/>
              </a:rPr>
              <a:t>Bài 2: Dùng câu kể Ai là gì? Giới thiệu về các bạn trong lớp em ( hoặc giới thiệu từng người trong ảnh chụp gia đình em).</a:t>
            </a:r>
            <a:endParaRPr lang="en-US" sz="24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Economics Lesson for Pre-K by Slidesgo">
  <a:themeElements>
    <a:clrScheme name="Simple Light">
      <a:dk1>
        <a:srgbClr val="6C3D7C"/>
      </a:dk1>
      <a:lt1>
        <a:srgbClr val="F8F6F1"/>
      </a:lt1>
      <a:dk2>
        <a:srgbClr val="FDE5E9"/>
      </a:dk2>
      <a:lt2>
        <a:srgbClr val="F37A91"/>
      </a:lt2>
      <a:accent1>
        <a:srgbClr val="7F4792"/>
      </a:accent1>
      <a:accent2>
        <a:srgbClr val="BDE7F9"/>
      </a:accent2>
      <a:accent3>
        <a:srgbClr val="B3F2C7"/>
      </a:accent3>
      <a:accent4>
        <a:srgbClr val="FFD870"/>
      </a:accent4>
      <a:accent5>
        <a:srgbClr val="FFA770"/>
      </a:accent5>
      <a:accent6>
        <a:srgbClr val="E6866F"/>
      </a:accent6>
      <a:hlink>
        <a:srgbClr val="6C3D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603</Words>
  <Application>Microsoft Office PowerPoint</Application>
  <PresentationFormat>On-screen Show (16:9)</PresentationFormat>
  <Paragraphs>63</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Times New Roman</vt:lpstr>
      <vt:lpstr>Bebas Neue</vt:lpstr>
      <vt:lpstr>Londrina Solid</vt:lpstr>
      <vt:lpstr>宋体</vt:lpstr>
      <vt:lpstr>Barlow</vt:lpstr>
      <vt:lpstr>Wingdings</vt:lpstr>
      <vt:lpstr>Arial</vt:lpstr>
      <vt:lpstr>Economics Lesson for Pre-K by Slidesgo</vt:lpstr>
      <vt:lpstr>PowerPoint Presentation</vt:lpstr>
      <vt:lpstr>PowerPoint Presentation</vt:lpstr>
      <vt:lpstr>PowerPoint Presentation</vt:lpstr>
      <vt:lpstr>PowerPoint Presentation</vt:lpstr>
      <vt:lpstr>PowerPoint Presentation</vt:lpstr>
      <vt:lpstr>II. Ghi nhớ </vt:lpstr>
      <vt:lpstr>III. Luyện tập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Câu kể Ai là gì?</dc:title>
  <dc:creator>PC</dc:creator>
  <cp:lastModifiedBy>MTC</cp:lastModifiedBy>
  <cp:revision>4</cp:revision>
  <dcterms:modified xsi:type="dcterms:W3CDTF">2023-02-24T02:40:38Z</dcterms:modified>
</cp:coreProperties>
</file>