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67" r:id="rId2"/>
    <p:sldId id="490" r:id="rId3"/>
    <p:sldId id="470" r:id="rId4"/>
    <p:sldId id="493" r:id="rId5"/>
    <p:sldId id="473" r:id="rId6"/>
    <p:sldId id="469" r:id="rId7"/>
    <p:sldId id="477" r:id="rId8"/>
    <p:sldId id="476" r:id="rId9"/>
    <p:sldId id="475" r:id="rId10"/>
    <p:sldId id="487" r:id="rId11"/>
    <p:sldId id="486" r:id="rId12"/>
    <p:sldId id="494" r:id="rId13"/>
    <p:sldId id="495" r:id="rId14"/>
    <p:sldId id="496" r:id="rId15"/>
    <p:sldId id="497" r:id="rId16"/>
    <p:sldId id="4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78560-0793-45C5-BB32-A26E99117F69}" type="datetimeFigureOut">
              <a:rPr lang="en-US" smtClean="0"/>
              <a:t>20/2/2023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D2A24-3F4D-4568-9ABA-49C7AA736F62}" type="slidenum">
              <a:rPr lang="en-US" smtClean="0"/>
              <a:t>‹#›</a:t>
            </a:fld>
            <a:endParaRPr lang="en-US"/>
          </a:p>
        </p:txBody>
      </p:sp>
    </p:spTree>
    <p:extLst>
      <p:ext uri="{BB962C8B-B14F-4D97-AF65-F5344CB8AC3E}">
        <p14:creationId xmlns:p14="http://schemas.microsoft.com/office/powerpoint/2010/main" val="22755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4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19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84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4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48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45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17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9D73C-A850-41DD-8461-4079E2F1D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DEC50A-350E-4790-8EBF-D8357BF87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45B1522-D15F-4500-8DE1-7CDD92609C17}"/>
              </a:ext>
            </a:extLst>
          </p:cNvPr>
          <p:cNvSpPr>
            <a:spLocks noGrp="1"/>
          </p:cNvSpPr>
          <p:nvPr>
            <p:ph type="dt" sz="half" idx="10"/>
          </p:nvPr>
        </p:nvSpPr>
        <p:spPr/>
        <p:txBody>
          <a:bodyPr/>
          <a:lstStyle/>
          <a:p>
            <a:fld id="{64B852F3-93B1-4F46-BADE-1B4BA13343AF}" type="datetimeFigureOut">
              <a:rPr lang="en-US" smtClean="0"/>
              <a:t>20/2/2023</a:t>
            </a:fld>
            <a:endParaRPr lang="en-US"/>
          </a:p>
        </p:txBody>
      </p:sp>
      <p:sp>
        <p:nvSpPr>
          <p:cNvPr id="5" name="Footer Placeholder 4">
            <a:extLst>
              <a:ext uri="{FF2B5EF4-FFF2-40B4-BE49-F238E27FC236}">
                <a16:creationId xmlns:a16="http://schemas.microsoft.com/office/drawing/2014/main" xmlns="" id="{2AF3B4DC-712D-4C49-8F89-CA0FE733B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A21167-A1C4-41D1-83F2-21A0F461790A}"/>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10129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E2D2A-3049-4C01-B38D-0EBC2819B2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C8E2802-0A88-430B-A097-0EB6A045F6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20B076-B993-47B9-A634-DFBED7D10AFF}"/>
              </a:ext>
            </a:extLst>
          </p:cNvPr>
          <p:cNvSpPr>
            <a:spLocks noGrp="1"/>
          </p:cNvSpPr>
          <p:nvPr>
            <p:ph type="dt" sz="half" idx="10"/>
          </p:nvPr>
        </p:nvSpPr>
        <p:spPr/>
        <p:txBody>
          <a:bodyPr/>
          <a:lstStyle/>
          <a:p>
            <a:fld id="{64B852F3-93B1-4F46-BADE-1B4BA13343AF}" type="datetimeFigureOut">
              <a:rPr lang="en-US" smtClean="0"/>
              <a:t>20/2/2023</a:t>
            </a:fld>
            <a:endParaRPr lang="en-US"/>
          </a:p>
        </p:txBody>
      </p:sp>
      <p:sp>
        <p:nvSpPr>
          <p:cNvPr id="5" name="Footer Placeholder 4">
            <a:extLst>
              <a:ext uri="{FF2B5EF4-FFF2-40B4-BE49-F238E27FC236}">
                <a16:creationId xmlns:a16="http://schemas.microsoft.com/office/drawing/2014/main" xmlns="" id="{D0A311FD-9015-446B-8AFE-478FF3E66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5AC796-62AB-4053-8BCD-3398EAE67C0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6563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4776D1C-EE96-42EA-B05E-82CD847B63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D6FA86D-E69C-43C1-9407-2398553708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F42864-9D34-4D02-A3FE-89649B99E597}"/>
              </a:ext>
            </a:extLst>
          </p:cNvPr>
          <p:cNvSpPr>
            <a:spLocks noGrp="1"/>
          </p:cNvSpPr>
          <p:nvPr>
            <p:ph type="dt" sz="half" idx="10"/>
          </p:nvPr>
        </p:nvSpPr>
        <p:spPr/>
        <p:txBody>
          <a:bodyPr/>
          <a:lstStyle/>
          <a:p>
            <a:fld id="{64B852F3-93B1-4F46-BADE-1B4BA13343AF}" type="datetimeFigureOut">
              <a:rPr lang="en-US" smtClean="0"/>
              <a:t>20/2/2023</a:t>
            </a:fld>
            <a:endParaRPr lang="en-US"/>
          </a:p>
        </p:txBody>
      </p:sp>
      <p:sp>
        <p:nvSpPr>
          <p:cNvPr id="5" name="Footer Placeholder 4">
            <a:extLst>
              <a:ext uri="{FF2B5EF4-FFF2-40B4-BE49-F238E27FC236}">
                <a16:creationId xmlns:a16="http://schemas.microsoft.com/office/drawing/2014/main" xmlns="" id="{58F8B0AF-8715-485E-9896-BAC2BAD83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A8396FB-E6FF-45CA-9DDC-CF3CAE35C3D4}"/>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9512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929EA-8771-450F-BF53-BE636AA4A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756339-217E-46FA-A6E5-B77FC472B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296123-FE97-4B03-AE18-CDB1DFEE9DC8}"/>
              </a:ext>
            </a:extLst>
          </p:cNvPr>
          <p:cNvSpPr>
            <a:spLocks noGrp="1"/>
          </p:cNvSpPr>
          <p:nvPr>
            <p:ph type="dt" sz="half" idx="10"/>
          </p:nvPr>
        </p:nvSpPr>
        <p:spPr/>
        <p:txBody>
          <a:bodyPr/>
          <a:lstStyle/>
          <a:p>
            <a:fld id="{64B852F3-93B1-4F46-BADE-1B4BA13343AF}" type="datetimeFigureOut">
              <a:rPr lang="en-US" smtClean="0"/>
              <a:t>20/2/2023</a:t>
            </a:fld>
            <a:endParaRPr lang="en-US"/>
          </a:p>
        </p:txBody>
      </p:sp>
      <p:sp>
        <p:nvSpPr>
          <p:cNvPr id="5" name="Footer Placeholder 4">
            <a:extLst>
              <a:ext uri="{FF2B5EF4-FFF2-40B4-BE49-F238E27FC236}">
                <a16:creationId xmlns:a16="http://schemas.microsoft.com/office/drawing/2014/main" xmlns="" id="{E812C563-FE54-4D43-920F-EA2BDD597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8002FC-9680-47A9-BB04-425EABE72BDE}"/>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93908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AA64D-E7F2-42AE-AE65-9C72BF491E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8AE3411-FBE2-46C5-BBD6-9FBD17E0C6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5B13892-E017-4A5B-980E-41E240E5A1D9}"/>
              </a:ext>
            </a:extLst>
          </p:cNvPr>
          <p:cNvSpPr>
            <a:spLocks noGrp="1"/>
          </p:cNvSpPr>
          <p:nvPr>
            <p:ph type="dt" sz="half" idx="10"/>
          </p:nvPr>
        </p:nvSpPr>
        <p:spPr/>
        <p:txBody>
          <a:bodyPr/>
          <a:lstStyle/>
          <a:p>
            <a:fld id="{64B852F3-93B1-4F46-BADE-1B4BA13343AF}" type="datetimeFigureOut">
              <a:rPr lang="en-US" smtClean="0"/>
              <a:t>20/2/2023</a:t>
            </a:fld>
            <a:endParaRPr lang="en-US"/>
          </a:p>
        </p:txBody>
      </p:sp>
      <p:sp>
        <p:nvSpPr>
          <p:cNvPr id="5" name="Footer Placeholder 4">
            <a:extLst>
              <a:ext uri="{FF2B5EF4-FFF2-40B4-BE49-F238E27FC236}">
                <a16:creationId xmlns:a16="http://schemas.microsoft.com/office/drawing/2014/main" xmlns="" id="{6088FD8D-796E-4572-8374-079CB3340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94CE4D4-FABC-4B03-A218-3BDC9F5E161D}"/>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7526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B969C2-7372-455C-9ACC-92742561B7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1BFBBB-AD02-46D7-A7B4-C8D12B5FDA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9589762-668A-4D9D-9D38-03DEE64DD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B792CE-6099-4007-9950-7E92A81D0D66}"/>
              </a:ext>
            </a:extLst>
          </p:cNvPr>
          <p:cNvSpPr>
            <a:spLocks noGrp="1"/>
          </p:cNvSpPr>
          <p:nvPr>
            <p:ph type="dt" sz="half" idx="10"/>
          </p:nvPr>
        </p:nvSpPr>
        <p:spPr/>
        <p:txBody>
          <a:bodyPr/>
          <a:lstStyle/>
          <a:p>
            <a:fld id="{64B852F3-93B1-4F46-BADE-1B4BA13343AF}" type="datetimeFigureOut">
              <a:rPr lang="en-US" smtClean="0"/>
              <a:t>20/2/2023</a:t>
            </a:fld>
            <a:endParaRPr lang="en-US"/>
          </a:p>
        </p:txBody>
      </p:sp>
      <p:sp>
        <p:nvSpPr>
          <p:cNvPr id="6" name="Footer Placeholder 5">
            <a:extLst>
              <a:ext uri="{FF2B5EF4-FFF2-40B4-BE49-F238E27FC236}">
                <a16:creationId xmlns:a16="http://schemas.microsoft.com/office/drawing/2014/main" xmlns="" id="{79779794-6A5E-4D39-B307-A01293E73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8662A9-5C22-440D-B04E-F6BB63A080F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73741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34CF36-9A91-47C5-8FDA-4441D1ADBD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F9E688A-4CED-43B0-8238-B6BAD5826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2CBCDF4-6212-4F43-AEED-2742E47BA3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200F3D5-4409-450D-9689-F7D8E6A9A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AEF4737-A121-4D75-A92E-D1ACE3FDF1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D4F2836-6FF8-488C-8A96-A5633FF6BBBA}"/>
              </a:ext>
            </a:extLst>
          </p:cNvPr>
          <p:cNvSpPr>
            <a:spLocks noGrp="1"/>
          </p:cNvSpPr>
          <p:nvPr>
            <p:ph type="dt" sz="half" idx="10"/>
          </p:nvPr>
        </p:nvSpPr>
        <p:spPr/>
        <p:txBody>
          <a:bodyPr/>
          <a:lstStyle/>
          <a:p>
            <a:fld id="{64B852F3-93B1-4F46-BADE-1B4BA13343AF}" type="datetimeFigureOut">
              <a:rPr lang="en-US" smtClean="0"/>
              <a:t>20/2/2023</a:t>
            </a:fld>
            <a:endParaRPr lang="en-US"/>
          </a:p>
        </p:txBody>
      </p:sp>
      <p:sp>
        <p:nvSpPr>
          <p:cNvPr id="8" name="Footer Placeholder 7">
            <a:extLst>
              <a:ext uri="{FF2B5EF4-FFF2-40B4-BE49-F238E27FC236}">
                <a16:creationId xmlns:a16="http://schemas.microsoft.com/office/drawing/2014/main" xmlns="" id="{605DFBE2-D867-4C89-B34E-8EECF75C9D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76A3BA0-FD43-4596-814E-CFFCDC1CFF41}"/>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39832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4F824-C9D3-4F00-B7F0-10AD1CF1D1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39B3137-FABE-4EC4-B982-713410FA9902}"/>
              </a:ext>
            </a:extLst>
          </p:cNvPr>
          <p:cNvSpPr>
            <a:spLocks noGrp="1"/>
          </p:cNvSpPr>
          <p:nvPr>
            <p:ph type="dt" sz="half" idx="10"/>
          </p:nvPr>
        </p:nvSpPr>
        <p:spPr/>
        <p:txBody>
          <a:bodyPr/>
          <a:lstStyle/>
          <a:p>
            <a:fld id="{64B852F3-93B1-4F46-BADE-1B4BA13343AF}" type="datetimeFigureOut">
              <a:rPr lang="en-US" smtClean="0"/>
              <a:t>20/2/2023</a:t>
            </a:fld>
            <a:endParaRPr lang="en-US"/>
          </a:p>
        </p:txBody>
      </p:sp>
      <p:sp>
        <p:nvSpPr>
          <p:cNvPr id="4" name="Footer Placeholder 3">
            <a:extLst>
              <a:ext uri="{FF2B5EF4-FFF2-40B4-BE49-F238E27FC236}">
                <a16:creationId xmlns:a16="http://schemas.microsoft.com/office/drawing/2014/main" xmlns="" id="{38067A59-401D-43B3-9A92-56EF25C007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AD23E4-62F8-4746-99A1-06E1F688621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45859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7765A9-695E-494C-879A-CCAEE4897259}"/>
              </a:ext>
            </a:extLst>
          </p:cNvPr>
          <p:cNvSpPr>
            <a:spLocks noGrp="1"/>
          </p:cNvSpPr>
          <p:nvPr>
            <p:ph type="dt" sz="half" idx="10"/>
          </p:nvPr>
        </p:nvSpPr>
        <p:spPr/>
        <p:txBody>
          <a:bodyPr/>
          <a:lstStyle/>
          <a:p>
            <a:fld id="{64B852F3-93B1-4F46-BADE-1B4BA13343AF}" type="datetimeFigureOut">
              <a:rPr lang="en-US" smtClean="0"/>
              <a:t>20/2/2023</a:t>
            </a:fld>
            <a:endParaRPr lang="en-US"/>
          </a:p>
        </p:txBody>
      </p:sp>
      <p:sp>
        <p:nvSpPr>
          <p:cNvPr id="3" name="Footer Placeholder 2">
            <a:extLst>
              <a:ext uri="{FF2B5EF4-FFF2-40B4-BE49-F238E27FC236}">
                <a16:creationId xmlns:a16="http://schemas.microsoft.com/office/drawing/2014/main" xmlns="" id="{4A375CA1-D6A6-4D38-9DE2-50958B175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9AE50A3-098C-4739-A19F-6FFD1DE329E0}"/>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42046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160E2-951C-42D9-84A9-76D9D6C25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22D098-9F6B-4A6B-8D2C-CC5B86058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7F8BA23-3065-4AC4-99F6-7AE1EA8AF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ACA8D8B-A227-407B-8E36-B35ECB39BD9F}"/>
              </a:ext>
            </a:extLst>
          </p:cNvPr>
          <p:cNvSpPr>
            <a:spLocks noGrp="1"/>
          </p:cNvSpPr>
          <p:nvPr>
            <p:ph type="dt" sz="half" idx="10"/>
          </p:nvPr>
        </p:nvSpPr>
        <p:spPr/>
        <p:txBody>
          <a:bodyPr/>
          <a:lstStyle/>
          <a:p>
            <a:fld id="{64B852F3-93B1-4F46-BADE-1B4BA13343AF}" type="datetimeFigureOut">
              <a:rPr lang="en-US" smtClean="0"/>
              <a:t>20/2/2023</a:t>
            </a:fld>
            <a:endParaRPr lang="en-US"/>
          </a:p>
        </p:txBody>
      </p:sp>
      <p:sp>
        <p:nvSpPr>
          <p:cNvPr id="6" name="Footer Placeholder 5">
            <a:extLst>
              <a:ext uri="{FF2B5EF4-FFF2-40B4-BE49-F238E27FC236}">
                <a16:creationId xmlns:a16="http://schemas.microsoft.com/office/drawing/2014/main" xmlns="" id="{FA1E6854-0821-4D74-A4CA-D285F270E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E48FDCE-8BB8-4EBD-A01B-0A009B1518A2}"/>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45199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E3B81-8895-4ECF-A7A4-E0BA2E9AE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C325D58-359F-44F6-991A-5C86DBBF1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1F80DCF-74F4-4686-AEBD-B0456C87A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03E129-6C89-47F2-A1E0-5B883AE0CC66}"/>
              </a:ext>
            </a:extLst>
          </p:cNvPr>
          <p:cNvSpPr>
            <a:spLocks noGrp="1"/>
          </p:cNvSpPr>
          <p:nvPr>
            <p:ph type="dt" sz="half" idx="10"/>
          </p:nvPr>
        </p:nvSpPr>
        <p:spPr/>
        <p:txBody>
          <a:bodyPr/>
          <a:lstStyle/>
          <a:p>
            <a:fld id="{64B852F3-93B1-4F46-BADE-1B4BA13343AF}" type="datetimeFigureOut">
              <a:rPr lang="en-US" smtClean="0"/>
              <a:t>20/2/2023</a:t>
            </a:fld>
            <a:endParaRPr lang="en-US"/>
          </a:p>
        </p:txBody>
      </p:sp>
      <p:sp>
        <p:nvSpPr>
          <p:cNvPr id="6" name="Footer Placeholder 5">
            <a:extLst>
              <a:ext uri="{FF2B5EF4-FFF2-40B4-BE49-F238E27FC236}">
                <a16:creationId xmlns:a16="http://schemas.microsoft.com/office/drawing/2014/main" xmlns="" id="{A67D88D9-5407-43B1-9B28-6B8E1FEB31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44DFA3-A43D-4AD5-B360-5C32DEF14CCC}"/>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28545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2671531-FFA5-442E-96A3-56536EDC6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02CF48D-0882-4206-8B34-BD7A3D7467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3DF991-716C-4683-9B71-392978AD7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852F3-93B1-4F46-BADE-1B4BA13343AF}" type="datetimeFigureOut">
              <a:rPr lang="en-US" smtClean="0"/>
              <a:t>20/2/2023</a:t>
            </a:fld>
            <a:endParaRPr lang="en-US"/>
          </a:p>
        </p:txBody>
      </p:sp>
      <p:sp>
        <p:nvSpPr>
          <p:cNvPr id="5" name="Footer Placeholder 4">
            <a:extLst>
              <a:ext uri="{FF2B5EF4-FFF2-40B4-BE49-F238E27FC236}">
                <a16:creationId xmlns:a16="http://schemas.microsoft.com/office/drawing/2014/main" xmlns="" id="{35CC7BF2-CC0F-48C7-8E5B-1F8CCC654A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4A29FEC-33E6-41CD-B7C1-5D9F0F538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A748E-28A4-41BC-8E0D-E58ECB7C86BE}" type="slidenum">
              <a:rPr lang="en-US" smtClean="0"/>
              <a:t>‹#›</a:t>
            </a:fld>
            <a:endParaRPr lang="en-US"/>
          </a:p>
        </p:txBody>
      </p:sp>
    </p:spTree>
    <p:extLst>
      <p:ext uri="{BB962C8B-B14F-4D97-AF65-F5344CB8AC3E}">
        <p14:creationId xmlns:p14="http://schemas.microsoft.com/office/powerpoint/2010/main" val="331815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F04560B4-B381-D876-EDF1-D8C92B91E867}"/>
              </a:ext>
            </a:extLst>
          </p:cNvPr>
          <p:cNvGrpSpPr/>
          <p:nvPr/>
        </p:nvGrpSpPr>
        <p:grpSpPr>
          <a:xfrm>
            <a:off x="12919215" y="911082"/>
            <a:ext cx="8347673" cy="5690740"/>
            <a:chOff x="873669" y="1167260"/>
            <a:chExt cx="8347673" cy="5690740"/>
          </a:xfrm>
        </p:grpSpPr>
        <p:pic>
          <p:nvPicPr>
            <p:cNvPr id="5" name="Picture 4" descr="A picture containing yellow, orange&#10;&#10;Description automatically generated">
              <a:extLst>
                <a:ext uri="{FF2B5EF4-FFF2-40B4-BE49-F238E27FC236}">
                  <a16:creationId xmlns:a16="http://schemas.microsoft.com/office/drawing/2014/main" xmlns="" id="{A7F08667-08D7-3373-4CF2-E6EAFD95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69" y="1167260"/>
              <a:ext cx="8347673" cy="5690740"/>
            </a:xfrm>
            <a:prstGeom prst="rect">
              <a:avLst/>
            </a:prstGeom>
          </p:spPr>
        </p:pic>
        <p:sp>
          <p:nvSpPr>
            <p:cNvPr id="14" name="TextBox 13">
              <a:extLst>
                <a:ext uri="{FF2B5EF4-FFF2-40B4-BE49-F238E27FC236}">
                  <a16:creationId xmlns:a16="http://schemas.microsoft.com/office/drawing/2014/main" xmlns="" id="{B29E9E06-6507-C4DE-B1BB-32D03540366E}"/>
                </a:ext>
              </a:extLst>
            </p:cNvPr>
            <p:cNvSpPr txBox="1"/>
            <p:nvPr/>
          </p:nvSpPr>
          <p:spPr>
            <a:xfrm>
              <a:off x="3122998" y="2618463"/>
              <a:ext cx="5478409" cy="2123658"/>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8575" cap="sq" cmpd="sng">
                    <a:solidFill>
                      <a:prstClr val="white"/>
                    </a:solidFill>
                    <a:prstDash val="solid"/>
                    <a:miter lim="800000"/>
                  </a:ln>
                  <a:solidFill>
                    <a:srgbClr val="70AD47">
                      <a:lumMod val="75000"/>
                    </a:srgbClr>
                  </a:solidFill>
                  <a:effectLst/>
                  <a:uLnTx/>
                  <a:uFillTx/>
                  <a:latin typeface="iCiel Crocante" panose="02000000000000000000" pitchFamily="50" charset="0"/>
                  <a:ea typeface="+mn-ea"/>
                  <a:cs typeface="+mn-cs"/>
                </a:rPr>
                <a:t>Những</a:t>
              </a:r>
              <a:r>
                <a:rPr kumimoji="0" lang="en-US" sz="6600" b="1" i="0" u="none" strike="noStrike" kern="1200" cap="none" spc="0" normalizeH="0" baseline="0" noProof="0" dirty="0">
                  <a:ln w="28575" cap="sq" cmpd="sng">
                    <a:solidFill>
                      <a:prstClr val="white"/>
                    </a:solidFill>
                    <a:prstDash val="solid"/>
                    <a:miter lim="800000"/>
                  </a:ln>
                  <a:solidFill>
                    <a:srgbClr val="70AD47">
                      <a:lumMod val="75000"/>
                    </a:srgbClr>
                  </a:solidFill>
                  <a:effectLst/>
                  <a:uLnTx/>
                  <a:uFillTx/>
                  <a:latin typeface="iCiel Crocante" panose="02000000000000000000" pitchFamily="50" charset="0"/>
                  <a:ea typeface="+mn-ea"/>
                  <a:cs typeface="+mn-cs"/>
                </a:rPr>
                <a:t> </a:t>
              </a:r>
              <a:r>
                <a:rPr kumimoji="0" lang="en-US" sz="6600" b="1" i="0" u="none" strike="noStrike" kern="1200" cap="none" spc="0" normalizeH="0" baseline="0" noProof="0" dirty="0" err="1">
                  <a:ln w="28575" cap="sq" cmpd="sng">
                    <a:solidFill>
                      <a:prstClr val="white"/>
                    </a:solidFill>
                    <a:prstDash val="solid"/>
                    <a:miter lim="800000"/>
                  </a:ln>
                  <a:solidFill>
                    <a:srgbClr val="70AD47">
                      <a:lumMod val="75000"/>
                    </a:srgbClr>
                  </a:solidFill>
                  <a:effectLst/>
                  <a:uLnTx/>
                  <a:uFillTx/>
                  <a:latin typeface="iCiel Crocante" panose="02000000000000000000" pitchFamily="50" charset="0"/>
                  <a:ea typeface="+mn-ea"/>
                  <a:cs typeface="+mn-cs"/>
                </a:rPr>
                <a:t>búp</a:t>
              </a:r>
              <a:endParaRPr kumimoji="0" lang="en-US" sz="6600" b="1" i="0" u="none" strike="noStrike" kern="1200" cap="none" spc="0" normalizeH="0" baseline="0" noProof="0" dirty="0">
                <a:ln w="28575" cap="sq" cmpd="sng">
                  <a:solidFill>
                    <a:prstClr val="white"/>
                  </a:solidFill>
                  <a:prstDash val="solid"/>
                  <a:miter lim="800000"/>
                </a:ln>
                <a:solidFill>
                  <a:srgbClr val="70AD47">
                    <a:lumMod val="75000"/>
                  </a:srgbClr>
                </a:solidFill>
                <a:effectLst/>
                <a:uLnTx/>
                <a:uFillTx/>
                <a:latin typeface="iCiel Crocante" panose="020000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8575" cap="sq" cmpd="sng">
                    <a:solidFill>
                      <a:prstClr val="white"/>
                    </a:solidFill>
                    <a:prstDash val="solid"/>
                    <a:miter lim="800000"/>
                  </a:ln>
                  <a:solidFill>
                    <a:srgbClr val="70AD47">
                      <a:lumMod val="75000"/>
                    </a:srgbClr>
                  </a:solidFill>
                  <a:effectLst/>
                  <a:uLnTx/>
                  <a:uFillTx/>
                  <a:latin typeface="iCiel Crocante" panose="02000000000000000000" pitchFamily="50" charset="0"/>
                  <a:ea typeface="+mn-ea"/>
                  <a:cs typeface="+mn-cs"/>
                </a:rPr>
                <a:t>măng</a:t>
              </a:r>
              <a:r>
                <a:rPr kumimoji="0" lang="en-US" sz="6600" b="1" i="0" u="none" strike="noStrike" kern="1200" cap="none" spc="0" normalizeH="0" baseline="0" noProof="0" dirty="0">
                  <a:ln w="28575" cap="sq" cmpd="sng">
                    <a:solidFill>
                      <a:prstClr val="white"/>
                    </a:solidFill>
                    <a:prstDash val="solid"/>
                    <a:miter lim="800000"/>
                  </a:ln>
                  <a:solidFill>
                    <a:srgbClr val="70AD47">
                      <a:lumMod val="75000"/>
                    </a:srgbClr>
                  </a:solidFill>
                  <a:effectLst/>
                  <a:uLnTx/>
                  <a:uFillTx/>
                  <a:latin typeface="iCiel Crocante" panose="02000000000000000000" pitchFamily="50" charset="0"/>
                  <a:ea typeface="+mn-ea"/>
                  <a:cs typeface="+mn-cs"/>
                </a:rPr>
                <a:t> non</a:t>
              </a:r>
            </a:p>
          </p:txBody>
        </p:sp>
      </p:grpSp>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4" name="Picture 3">
            <a:extLst>
              <a:ext uri="{FF2B5EF4-FFF2-40B4-BE49-F238E27FC236}">
                <a16:creationId xmlns:a16="http://schemas.microsoft.com/office/drawing/2014/main" xmlns="" id="{5EEA981D-2D8D-413C-9B00-7906F87145EB}"/>
              </a:ext>
            </a:extLst>
          </p:cNvPr>
          <p:cNvPicPr>
            <a:picLocks noChangeAspect="1"/>
          </p:cNvPicPr>
          <p:nvPr/>
        </p:nvPicPr>
        <p:blipFill>
          <a:blip r:embed="rId5"/>
          <a:stretch>
            <a:fillRect/>
          </a:stretch>
        </p:blipFill>
        <p:spPr>
          <a:xfrm>
            <a:off x="3085427" y="867564"/>
            <a:ext cx="4828450" cy="1286367"/>
          </a:xfrm>
          <a:prstGeom prst="rect">
            <a:avLst/>
          </a:prstGeom>
        </p:spPr>
      </p:pic>
    </p:spTree>
    <p:extLst>
      <p:ext uri="{BB962C8B-B14F-4D97-AF65-F5344CB8AC3E}">
        <p14:creationId xmlns:p14="http://schemas.microsoft.com/office/powerpoint/2010/main" val="25157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125E-6 4.81481E-6 L -1 0.01226 " pathEditMode="relative" rAng="0" ptsTypes="AA">
                                      <p:cBhvr>
                                        <p:cTn id="6" dur="900" fill="hold"/>
                                        <p:tgtEl>
                                          <p:spTgt spid="2"/>
                                        </p:tgtEl>
                                        <p:attrNameLst>
                                          <p:attrName>ppt_x</p:attrName>
                                          <p:attrName>ppt_y</p:attrName>
                                        </p:attrNameLst>
                                      </p:cBhvr>
                                      <p:rCtr x="-50000" y="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xmlns=""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xmlns=""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xmlns=""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xmlns=""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xmlns=""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xmlns=""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xmlns=""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xmlns=""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xmlns=""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xmlns=""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xmlns=""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xmlns=""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xmlns=""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xmlns=""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xmlns="" id="{64F032DF-FC28-476A-5DF6-40F7608D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xmlns=""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xmlns="" id="{82653AAE-3637-BA42-CCC0-27B8E1DECE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xmlns=""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xmlns="" id="{B914479A-88B4-82DF-E969-F2F19991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xmlns=""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xmlns="" id="{0116AC2A-3F20-D1AE-7892-5764C8129B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59" name="Picture 58" descr="A picture containing vector graphics&#10;&#10;Description automatically generated">
            <a:extLst>
              <a:ext uri="{FF2B5EF4-FFF2-40B4-BE49-F238E27FC236}">
                <a16:creationId xmlns:a16="http://schemas.microsoft.com/office/drawing/2014/main" xmlns="" id="{D71B3DEF-894D-A707-E445-FE34D7940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xmlns="" id="{4A7CC9C3-4ECC-9180-51EC-7FDA11B81F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360242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26" y="4773831"/>
            <a:ext cx="12503852" cy="2212399"/>
          </a:xfrm>
          <a:prstGeom prst="rect">
            <a:avLst/>
          </a:prstGeom>
        </p:spPr>
      </p:pic>
      <p:grpSp>
        <p:nvGrpSpPr>
          <p:cNvPr id="26" name="Group 25">
            <a:extLst>
              <a:ext uri="{FF2B5EF4-FFF2-40B4-BE49-F238E27FC236}">
                <a16:creationId xmlns:a16="http://schemas.microsoft.com/office/drawing/2014/main" xmlns="" id="{EE0207A1-A6CE-4192-80C3-EEF1600BC76E}"/>
              </a:ext>
            </a:extLst>
          </p:cNvPr>
          <p:cNvGrpSpPr/>
          <p:nvPr/>
        </p:nvGrpSpPr>
        <p:grpSpPr>
          <a:xfrm>
            <a:off x="732150" y="1453895"/>
            <a:ext cx="10727700" cy="4315039"/>
            <a:chOff x="1383341" y="1290771"/>
            <a:chExt cx="9720000" cy="4320000"/>
          </a:xfrm>
        </p:grpSpPr>
        <p:sp>
          <p:nvSpPr>
            <p:cNvPr id="27" name="Rectangle: Rounded Corners 26">
              <a:extLst>
                <a:ext uri="{FF2B5EF4-FFF2-40B4-BE49-F238E27FC236}">
                  <a16:creationId xmlns:a16="http://schemas.microsoft.com/office/drawing/2014/main" xmlns="" id="{29CF85E5-A7A5-47EC-B400-566700A4E268}"/>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xmlns="" id="{89DD8D8A-0B40-44CC-A84C-F21DDA6A7D2C}"/>
                </a:ext>
              </a:extLst>
            </p:cNvPr>
            <p:cNvSpPr txBox="1"/>
            <p:nvPr/>
          </p:nvSpPr>
          <p:spPr>
            <a:xfrm>
              <a:off x="1593054" y="1557945"/>
              <a:ext cx="9300574" cy="3050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Em thích đàn chim trong câu chuyện “Quả hồng của thỏ” vì sau khi được thỏ nhường quả hồng duy nhất đó, chúng rất xúc động và biết gửi lời cảm ơn đến thỏ. Khi biết được thỏ chưa ăn hồng bao giờ thì đàn chim đã đi tìm một cây hồng lúc lỉu quả, mời thỏ đến đó. Chúng tíu tít mổ nhiều quả chín mọng xuống cho thỏ ăn.</a:t>
              </a:r>
            </a:p>
          </p:txBody>
        </p:sp>
      </p:grpSp>
      <p:pic>
        <p:nvPicPr>
          <p:cNvPr id="29" name="Picture 28" descr="A group of people in clothing&#10;&#10;Description automatically generated with low confidence">
            <a:extLst>
              <a:ext uri="{FF2B5EF4-FFF2-40B4-BE49-F238E27FC236}">
                <a16:creationId xmlns:a16="http://schemas.microsoft.com/office/drawing/2014/main" xmlns="" id="{538631E0-D779-4819-8491-AEE91CC98F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8834" y="4958291"/>
            <a:ext cx="3158934" cy="1987898"/>
          </a:xfrm>
          <a:prstGeom prst="rect">
            <a:avLst/>
          </a:prstGeom>
        </p:spPr>
      </p:pic>
      <p:grpSp>
        <p:nvGrpSpPr>
          <p:cNvPr id="30" name="Group 29">
            <a:extLst>
              <a:ext uri="{FF2B5EF4-FFF2-40B4-BE49-F238E27FC236}">
                <a16:creationId xmlns:a16="http://schemas.microsoft.com/office/drawing/2014/main" xmlns="" id="{1EA67CDE-9F24-45A1-95F9-14A0E1A91D90}"/>
              </a:ext>
            </a:extLst>
          </p:cNvPr>
          <p:cNvGrpSpPr/>
          <p:nvPr/>
        </p:nvGrpSpPr>
        <p:grpSpPr>
          <a:xfrm>
            <a:off x="0" y="4562475"/>
            <a:ext cx="1647825" cy="2295525"/>
            <a:chOff x="8744924" y="2143452"/>
            <a:chExt cx="3359990" cy="4632539"/>
          </a:xfrm>
        </p:grpSpPr>
        <p:pic>
          <p:nvPicPr>
            <p:cNvPr id="31" name="Picture 30" descr="A close-up of a logo&#10;&#10;Description automatically generated with low confidence">
              <a:extLst>
                <a:ext uri="{FF2B5EF4-FFF2-40B4-BE49-F238E27FC236}">
                  <a16:creationId xmlns:a16="http://schemas.microsoft.com/office/drawing/2014/main" xmlns="" id="{9D89B037-C574-434D-8CE4-4FBD613FA2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2" name="Picture 31" descr="Icon&#10;&#10;Description automatically generated">
              <a:extLst>
                <a:ext uri="{FF2B5EF4-FFF2-40B4-BE49-F238E27FC236}">
                  <a16:creationId xmlns:a16="http://schemas.microsoft.com/office/drawing/2014/main" xmlns="" id="{F27E732B-6577-4879-821E-C1F57086EC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pic>
        <p:nvPicPr>
          <p:cNvPr id="33" name="Picture 32">
            <a:extLst>
              <a:ext uri="{FF2B5EF4-FFF2-40B4-BE49-F238E27FC236}">
                <a16:creationId xmlns:a16="http://schemas.microsoft.com/office/drawing/2014/main" xmlns="" id="{5714BFF0-B2CE-4AC7-B163-6EA6290AB5C0}"/>
              </a:ext>
            </a:extLst>
          </p:cNvPr>
          <p:cNvPicPr>
            <a:picLocks noChangeAspect="1"/>
          </p:cNvPicPr>
          <p:nvPr/>
        </p:nvPicPr>
        <p:blipFill>
          <a:blip r:embed="rId8"/>
          <a:stretch>
            <a:fillRect/>
          </a:stretch>
        </p:blipFill>
        <p:spPr>
          <a:xfrm>
            <a:off x="3132333" y="91008"/>
            <a:ext cx="5736833" cy="1170533"/>
          </a:xfrm>
          <a:prstGeom prst="rect">
            <a:avLst/>
          </a:prstGeom>
        </p:spPr>
      </p:pic>
    </p:spTree>
    <p:extLst>
      <p:ext uri="{BB962C8B-B14F-4D97-AF65-F5344CB8AC3E}">
        <p14:creationId xmlns:p14="http://schemas.microsoft.com/office/powerpoint/2010/main" val="407927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26" y="4773831"/>
            <a:ext cx="12503852" cy="2212399"/>
          </a:xfrm>
          <a:prstGeom prst="rect">
            <a:avLst/>
          </a:prstGeom>
        </p:spPr>
      </p:pic>
      <p:grpSp>
        <p:nvGrpSpPr>
          <p:cNvPr id="12" name="Group 11">
            <a:extLst>
              <a:ext uri="{FF2B5EF4-FFF2-40B4-BE49-F238E27FC236}">
                <a16:creationId xmlns:a16="http://schemas.microsoft.com/office/drawing/2014/main" xmlns="" id="{BE72616A-1DE6-46C9-ADA5-81EA9F5AAEAC}"/>
              </a:ext>
            </a:extLst>
          </p:cNvPr>
          <p:cNvGrpSpPr/>
          <p:nvPr/>
        </p:nvGrpSpPr>
        <p:grpSpPr>
          <a:xfrm>
            <a:off x="-883703" y="636862"/>
            <a:ext cx="6326086" cy="6326086"/>
            <a:chOff x="5493176" y="224576"/>
            <a:chExt cx="6326086" cy="6326086"/>
          </a:xfrm>
        </p:grpSpPr>
        <p:grpSp>
          <p:nvGrpSpPr>
            <p:cNvPr id="13" name="Group 12">
              <a:extLst>
                <a:ext uri="{FF2B5EF4-FFF2-40B4-BE49-F238E27FC236}">
                  <a16:creationId xmlns:a16="http://schemas.microsoft.com/office/drawing/2014/main" xmlns="" id="{1FCE9098-FFC0-43BC-8E6F-E563C2A6F29D}"/>
                </a:ext>
              </a:extLst>
            </p:cNvPr>
            <p:cNvGrpSpPr/>
            <p:nvPr/>
          </p:nvGrpSpPr>
          <p:grpSpPr>
            <a:xfrm>
              <a:off x="5493176" y="224576"/>
              <a:ext cx="6326086" cy="6326086"/>
              <a:chOff x="5188376" y="-556888"/>
              <a:chExt cx="6326086" cy="6326086"/>
            </a:xfrm>
          </p:grpSpPr>
          <p:pic>
            <p:nvPicPr>
              <p:cNvPr id="15" name="Picture 14" descr="Shape&#10;&#10;Description automatically generated with medium confidence">
                <a:extLst>
                  <a:ext uri="{FF2B5EF4-FFF2-40B4-BE49-F238E27FC236}">
                    <a16:creationId xmlns:a16="http://schemas.microsoft.com/office/drawing/2014/main" xmlns="" id="{4011142D-8B1A-497E-8826-5014906085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16" name="TextBox 15">
                <a:extLst>
                  <a:ext uri="{FF2B5EF4-FFF2-40B4-BE49-F238E27FC236}">
                    <a16:creationId xmlns:a16="http://schemas.microsoft.com/office/drawing/2014/main" xmlns="" id="{424F9B60-15B0-4E9A-803C-5914F76814BE}"/>
                  </a:ext>
                </a:extLst>
              </p:cNvPr>
              <p:cNvSpPr txBox="1"/>
              <p:nvPr/>
            </p:nvSpPr>
            <p:spPr>
              <a:xfrm>
                <a:off x="6547970" y="693621"/>
                <a:ext cx="3668094"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đã</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đúng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yêu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cầu</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500" dirty="0" err="1">
                    <a:solidFill>
                      <a:prstClr val="black"/>
                    </a:solidFill>
                    <a:latin typeface="Calibri" panose="020F0502020204030204"/>
                  </a:rPr>
                  <a:t>Đủ</a:t>
                </a:r>
                <a:r>
                  <a:rPr lang="en-US" sz="3500" dirty="0">
                    <a:solidFill>
                      <a:prstClr val="black"/>
                    </a:solidFill>
                    <a:latin typeface="Calibri" panose="020F0502020204030204"/>
                  </a:rPr>
                  <a:t> </a:t>
                </a:r>
                <a:r>
                  <a:rPr lang="en-US" sz="3500" dirty="0" err="1">
                    <a:solidFill>
                      <a:prstClr val="black"/>
                    </a:solidFill>
                    <a:latin typeface="Calibri" panose="020F0502020204030204"/>
                  </a:rPr>
                  <a:t>câu</a:t>
                </a:r>
                <a:endPar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4" name="Picture 13" descr="Icon&#10;&#10;Description automatically generated">
              <a:extLst>
                <a:ext uri="{FF2B5EF4-FFF2-40B4-BE49-F238E27FC236}">
                  <a16:creationId xmlns:a16="http://schemas.microsoft.com/office/drawing/2014/main" xmlns="" id="{5AE34270-5B60-4B89-9942-A804356606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17" name="Group 16">
            <a:extLst>
              <a:ext uri="{FF2B5EF4-FFF2-40B4-BE49-F238E27FC236}">
                <a16:creationId xmlns:a16="http://schemas.microsoft.com/office/drawing/2014/main" xmlns="" id="{691FD019-B1E2-49CE-B078-B3E11CE4BD67}"/>
              </a:ext>
            </a:extLst>
          </p:cNvPr>
          <p:cNvGrpSpPr/>
          <p:nvPr/>
        </p:nvGrpSpPr>
        <p:grpSpPr>
          <a:xfrm>
            <a:off x="3399243" y="1812472"/>
            <a:ext cx="5520676" cy="5506142"/>
            <a:chOff x="5494074" y="-76580"/>
            <a:chExt cx="6577773" cy="6577773"/>
          </a:xfrm>
        </p:grpSpPr>
        <p:grpSp>
          <p:nvGrpSpPr>
            <p:cNvPr id="18" name="Group 17">
              <a:extLst>
                <a:ext uri="{FF2B5EF4-FFF2-40B4-BE49-F238E27FC236}">
                  <a16:creationId xmlns:a16="http://schemas.microsoft.com/office/drawing/2014/main" xmlns="" id="{BF2F1579-7E7B-4EE1-A593-44853C6BC709}"/>
                </a:ext>
              </a:extLst>
            </p:cNvPr>
            <p:cNvGrpSpPr/>
            <p:nvPr/>
          </p:nvGrpSpPr>
          <p:grpSpPr>
            <a:xfrm>
              <a:off x="5494074" y="-76580"/>
              <a:ext cx="6577773" cy="6577773"/>
              <a:chOff x="5189274" y="-858044"/>
              <a:chExt cx="6577773" cy="6577773"/>
            </a:xfrm>
          </p:grpSpPr>
          <p:pic>
            <p:nvPicPr>
              <p:cNvPr id="20" name="Picture 19" descr="Shape&#10;&#10;Description automatically generated with medium confidence">
                <a:extLst>
                  <a:ext uri="{FF2B5EF4-FFF2-40B4-BE49-F238E27FC236}">
                    <a16:creationId xmlns:a16="http://schemas.microsoft.com/office/drawing/2014/main" xmlns="" id="{CF7364A2-275E-437A-9050-F50F57A180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21" name="TextBox 20">
                <a:extLst>
                  <a:ext uri="{FF2B5EF4-FFF2-40B4-BE49-F238E27FC236}">
                    <a16:creationId xmlns:a16="http://schemas.microsoft.com/office/drawing/2014/main" xmlns="" id="{D5556131-D4F3-401B-8D1B-264F7FBB329F}"/>
                  </a:ext>
                </a:extLst>
              </p:cNvPr>
              <p:cNvSpPr txBox="1"/>
              <p:nvPr/>
            </p:nvSpPr>
            <p:spPr>
              <a:xfrm>
                <a:off x="6506716" y="636220"/>
                <a:ext cx="3942887" cy="18383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nhiều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câu</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dùng</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hay)</a:t>
                </a:r>
              </a:p>
            </p:txBody>
          </p:sp>
        </p:grpSp>
        <p:pic>
          <p:nvPicPr>
            <p:cNvPr id="19" name="Picture 18" descr="Icon&#10;&#10;Description automatically generated">
              <a:extLst>
                <a:ext uri="{FF2B5EF4-FFF2-40B4-BE49-F238E27FC236}">
                  <a16:creationId xmlns:a16="http://schemas.microsoft.com/office/drawing/2014/main" xmlns="" id="{4056616D-50D0-4ED2-A71F-8A057636D1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22" name="Group 21">
            <a:extLst>
              <a:ext uri="{FF2B5EF4-FFF2-40B4-BE49-F238E27FC236}">
                <a16:creationId xmlns:a16="http://schemas.microsoft.com/office/drawing/2014/main" xmlns="" id="{3D919648-8DC9-4F98-BD67-E085F6640D17}"/>
              </a:ext>
            </a:extLst>
          </p:cNvPr>
          <p:cNvGrpSpPr/>
          <p:nvPr/>
        </p:nvGrpSpPr>
        <p:grpSpPr>
          <a:xfrm>
            <a:off x="7714299" y="1434691"/>
            <a:ext cx="4998075" cy="4983949"/>
            <a:chOff x="5494074" y="-76580"/>
            <a:chExt cx="6577773" cy="6577773"/>
          </a:xfrm>
        </p:grpSpPr>
        <p:grpSp>
          <p:nvGrpSpPr>
            <p:cNvPr id="23" name="Group 22">
              <a:extLst>
                <a:ext uri="{FF2B5EF4-FFF2-40B4-BE49-F238E27FC236}">
                  <a16:creationId xmlns:a16="http://schemas.microsoft.com/office/drawing/2014/main" xmlns="" id="{852B4E8A-79A5-48BF-941B-5DC838773AF7}"/>
                </a:ext>
              </a:extLst>
            </p:cNvPr>
            <p:cNvGrpSpPr/>
            <p:nvPr/>
          </p:nvGrpSpPr>
          <p:grpSpPr>
            <a:xfrm>
              <a:off x="5494074" y="-76580"/>
              <a:ext cx="6577773" cy="6577773"/>
              <a:chOff x="5189274" y="-858044"/>
              <a:chExt cx="6577773" cy="6577773"/>
            </a:xfrm>
          </p:grpSpPr>
          <p:pic>
            <p:nvPicPr>
              <p:cNvPr id="25" name="Picture 24" descr="Shape&#10;&#10;Description automatically generated with medium confidence">
                <a:extLst>
                  <a:ext uri="{FF2B5EF4-FFF2-40B4-BE49-F238E27FC236}">
                    <a16:creationId xmlns:a16="http://schemas.microsoft.com/office/drawing/2014/main" xmlns="" id="{FED2D3FC-BA4F-4854-A997-9DED1B0237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34" name="TextBox 33">
                <a:extLst>
                  <a:ext uri="{FF2B5EF4-FFF2-40B4-BE49-F238E27FC236}">
                    <a16:creationId xmlns:a16="http://schemas.microsoft.com/office/drawing/2014/main" xmlns="" id="{7A436A50-513D-4C5E-B8E0-4D5B26693CAA}"/>
                  </a:ext>
                </a:extLst>
              </p:cNvPr>
              <p:cNvSpPr txBox="1"/>
              <p:nvPr/>
            </p:nvSpPr>
            <p:spPr>
              <a:xfrm>
                <a:off x="6506717" y="636220"/>
                <a:ext cx="3942887" cy="21683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viết</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sáng</a:t>
                </a:r>
                <a:r>
                  <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5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endParaRPr kumimoji="0" lang="en-US"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thêm</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500" b="0" i="0" u="none" strike="noStrike" kern="1200" cap="none" spc="0" normalizeH="0" baseline="0" noProof="0" dirty="0" err="1">
                    <a:ln>
                      <a:noFill/>
                    </a:ln>
                    <a:solidFill>
                      <a:prstClr val="black"/>
                    </a:solidFill>
                    <a:effectLst/>
                    <a:uLnTx/>
                    <a:uFillTx/>
                    <a:latin typeface="Calibri" panose="020F0502020204030204"/>
                    <a:ea typeface="+mn-ea"/>
                    <a:cs typeface="+mn-cs"/>
                  </a:rPr>
                  <a:t>mới</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24" name="Picture 23" descr="Icon&#10;&#10;Description automatically generated">
              <a:extLst>
                <a:ext uri="{FF2B5EF4-FFF2-40B4-BE49-F238E27FC236}">
                  <a16:creationId xmlns:a16="http://schemas.microsoft.com/office/drawing/2014/main" xmlns="" id="{36B70841-5949-4B05-98B1-59E34555EF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35" name="Group 34">
            <a:extLst>
              <a:ext uri="{FF2B5EF4-FFF2-40B4-BE49-F238E27FC236}">
                <a16:creationId xmlns:a16="http://schemas.microsoft.com/office/drawing/2014/main" xmlns="" id="{1C70154F-4B3E-46C2-BFCC-606D86033F7F}"/>
              </a:ext>
            </a:extLst>
          </p:cNvPr>
          <p:cNvGrpSpPr/>
          <p:nvPr/>
        </p:nvGrpSpPr>
        <p:grpSpPr>
          <a:xfrm>
            <a:off x="4620897" y="133592"/>
            <a:ext cx="2602165" cy="1731611"/>
            <a:chOff x="84595" y="2353938"/>
            <a:chExt cx="2340000" cy="1620000"/>
          </a:xfrm>
        </p:grpSpPr>
        <p:sp>
          <p:nvSpPr>
            <p:cNvPr id="37" name="Speech Bubble: Oval 36">
              <a:extLst>
                <a:ext uri="{FF2B5EF4-FFF2-40B4-BE49-F238E27FC236}">
                  <a16:creationId xmlns:a16="http://schemas.microsoft.com/office/drawing/2014/main" xmlns="" id="{DFA90D3F-D7B9-494F-B63D-9157776E9791}"/>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xmlns="" id="{4E1A1045-4923-45FA-A94F-1FA39D85BB7F}"/>
                </a:ext>
              </a:extLst>
            </p:cNvPr>
            <p:cNvSpPr txBox="1"/>
            <p:nvPr/>
          </p:nvSpPr>
          <p:spPr>
            <a:xfrm>
              <a:off x="154825" y="2775657"/>
              <a:ext cx="2116815" cy="10077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Trao</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đổi</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CC00CC"/>
                  </a:solidFill>
                  <a:effectLst/>
                  <a:uLnTx/>
                  <a:uFillTx/>
                  <a:latin typeface="Calibri" panose="020F0502020204030204"/>
                  <a:ea typeface="+mn-ea"/>
                  <a:cs typeface="+mn-cs"/>
                </a:rPr>
                <a:t>viết</a:t>
              </a:r>
              <a:endParaRPr kumimoji="0" lang="en-US" sz="32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xmlns="" id="{579A7B60-A047-4550-A52C-C5661B01F293}"/>
              </a:ext>
            </a:extLst>
          </p:cNvPr>
          <p:cNvGrpSpPr/>
          <p:nvPr/>
        </p:nvGrpSpPr>
        <p:grpSpPr>
          <a:xfrm>
            <a:off x="7154978" y="0"/>
            <a:ext cx="2340000" cy="1931485"/>
            <a:chOff x="0" y="2686369"/>
            <a:chExt cx="5455920" cy="4503431"/>
          </a:xfrm>
        </p:grpSpPr>
        <p:pic>
          <p:nvPicPr>
            <p:cNvPr id="40" name="Picture 39" descr="A picture containing icon&#10;&#10;Description automatically generated">
              <a:extLst>
                <a:ext uri="{FF2B5EF4-FFF2-40B4-BE49-F238E27FC236}">
                  <a16:creationId xmlns:a16="http://schemas.microsoft.com/office/drawing/2014/main" xmlns="" id="{86A71F61-FA61-42AB-B2BC-385EFCEC551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41" name="Picture 40" descr="Icon&#10;&#10;Description automatically generated">
              <a:extLst>
                <a:ext uri="{FF2B5EF4-FFF2-40B4-BE49-F238E27FC236}">
                  <a16:creationId xmlns:a16="http://schemas.microsoft.com/office/drawing/2014/main" xmlns="" id="{593F5DE0-0386-4886-8A03-08A92082DD5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297474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strVal val="#ppt_x"/>
                                          </p:val>
                                        </p:tav>
                                        <p:tav tm="100000">
                                          <p:val>
                                            <p:strVal val="#ppt_x"/>
                                          </p:val>
                                        </p:tav>
                                      </p:tavLst>
                                    </p:anim>
                                    <p:anim calcmode="lin" valueType="num">
                                      <p:cBhvr>
                                        <p:cTn id="18" dur="5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strVal val="#ppt_x"/>
                                          </p:val>
                                        </p:tav>
                                        <p:tav tm="100000">
                                          <p:val>
                                            <p:strVal val="#ppt_x"/>
                                          </p:val>
                                        </p:tav>
                                      </p:tavLst>
                                    </p:anim>
                                    <p:anim calcmode="lin" valueType="num">
                                      <p:cBhvr>
                                        <p:cTn id="23" dur="5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9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anim calcmode="lin" valueType="num">
                                      <p:cBhvr>
                                        <p:cTn id="27" dur="500" fill="hold"/>
                                        <p:tgtEl>
                                          <p:spTgt spid="35"/>
                                        </p:tgtEl>
                                        <p:attrNameLst>
                                          <p:attrName>ppt_x</p:attrName>
                                        </p:attrNameLst>
                                      </p:cBhvr>
                                      <p:tavLst>
                                        <p:tav tm="0">
                                          <p:val>
                                            <p:strVal val="#ppt_x"/>
                                          </p:val>
                                        </p:tav>
                                        <p:tav tm="100000">
                                          <p:val>
                                            <p:strVal val="#ppt_x"/>
                                          </p:val>
                                        </p:tav>
                                      </p:tavLst>
                                    </p:anim>
                                    <p:anim calcmode="lin" valueType="num">
                                      <p:cBhvr>
                                        <p:cTn id="28"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grpSp>
        <p:nvGrpSpPr>
          <p:cNvPr id="24" name="Group 23">
            <a:extLst>
              <a:ext uri="{FF2B5EF4-FFF2-40B4-BE49-F238E27FC236}">
                <a16:creationId xmlns:a16="http://schemas.microsoft.com/office/drawing/2014/main" xmlns="" id="{C09986A6-4BFF-4D35-A6BA-0E136676BE1C}"/>
              </a:ext>
            </a:extLst>
          </p:cNvPr>
          <p:cNvGrpSpPr/>
          <p:nvPr/>
        </p:nvGrpSpPr>
        <p:grpSpPr>
          <a:xfrm>
            <a:off x="3998060" y="1486389"/>
            <a:ext cx="3928483" cy="5059007"/>
            <a:chOff x="1346124" y="3428420"/>
            <a:chExt cx="2939233" cy="3591625"/>
          </a:xfrm>
        </p:grpSpPr>
        <p:pic>
          <p:nvPicPr>
            <p:cNvPr id="25" name="Picture 24">
              <a:extLst>
                <a:ext uri="{FF2B5EF4-FFF2-40B4-BE49-F238E27FC236}">
                  <a16:creationId xmlns:a16="http://schemas.microsoft.com/office/drawing/2014/main" xmlns="" id="{C2A8E8F4-12C1-4018-9FC7-462771E7A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776" y="4078719"/>
              <a:ext cx="124968" cy="2941326"/>
            </a:xfrm>
            <a:prstGeom prst="rect">
              <a:avLst/>
            </a:prstGeom>
          </p:spPr>
        </p:pic>
        <p:grpSp>
          <p:nvGrpSpPr>
            <p:cNvPr id="26" name="Group 25">
              <a:extLst>
                <a:ext uri="{FF2B5EF4-FFF2-40B4-BE49-F238E27FC236}">
                  <a16:creationId xmlns:a16="http://schemas.microsoft.com/office/drawing/2014/main" xmlns="" id="{6E3B0278-CF37-41BD-B485-EECCA1050452}"/>
                </a:ext>
              </a:extLst>
            </p:cNvPr>
            <p:cNvGrpSpPr/>
            <p:nvPr/>
          </p:nvGrpSpPr>
          <p:grpSpPr>
            <a:xfrm>
              <a:off x="1346124" y="3428420"/>
              <a:ext cx="2939233" cy="2006073"/>
              <a:chOff x="1346124" y="3428420"/>
              <a:chExt cx="2939233" cy="2006073"/>
            </a:xfrm>
          </p:grpSpPr>
          <p:sp>
            <p:nvSpPr>
              <p:cNvPr id="27" name="Rectangle: Rounded Corners 26">
                <a:extLst>
                  <a:ext uri="{FF2B5EF4-FFF2-40B4-BE49-F238E27FC236}">
                    <a16:creationId xmlns:a16="http://schemas.microsoft.com/office/drawing/2014/main" xmlns="" id="{4A81290A-D804-4005-899C-13D56180B301}"/>
                  </a:ext>
                </a:extLst>
              </p:cNvPr>
              <p:cNvSpPr/>
              <p:nvPr/>
            </p:nvSpPr>
            <p:spPr>
              <a:xfrm>
                <a:off x="1346124" y="3428420"/>
                <a:ext cx="2939233" cy="200607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xmlns="" id="{7624E3B6-A69E-4A0A-AFAA-C4692EE4A8B6}"/>
                  </a:ext>
                </a:extLst>
              </p:cNvPr>
              <p:cNvSpPr/>
              <p:nvPr/>
            </p:nvSpPr>
            <p:spPr>
              <a:xfrm>
                <a:off x="1470773" y="3535769"/>
                <a:ext cx="2668386" cy="1764341"/>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xmlns="" id="{09752FB8-CF7B-4411-9A9F-AA5F5FCC53A1}"/>
              </a:ext>
            </a:extLst>
          </p:cNvPr>
          <p:cNvPicPr>
            <a:picLocks noChangeAspect="1"/>
          </p:cNvPicPr>
          <p:nvPr/>
        </p:nvPicPr>
        <p:blipFill>
          <a:blip r:embed="rId5"/>
          <a:stretch>
            <a:fillRect/>
          </a:stretch>
        </p:blipFill>
        <p:spPr>
          <a:xfrm>
            <a:off x="4361937" y="1502543"/>
            <a:ext cx="3029975" cy="2786113"/>
          </a:xfrm>
          <a:prstGeom prst="rect">
            <a:avLst/>
          </a:prstGeom>
        </p:spPr>
      </p:pic>
    </p:spTree>
    <p:extLst>
      <p:ext uri="{BB962C8B-B14F-4D97-AF65-F5344CB8AC3E}">
        <p14:creationId xmlns:p14="http://schemas.microsoft.com/office/powerpoint/2010/main" val="40252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descr="Text, whiteboard&#10;&#10;Description automatically generated">
            <a:extLst>
              <a:ext uri="{FF2B5EF4-FFF2-40B4-BE49-F238E27FC236}">
                <a16:creationId xmlns:a16="http://schemas.microsoft.com/office/drawing/2014/main" xmlns=""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pic>
        <p:nvPicPr>
          <p:cNvPr id="26" name="Picture 25" descr="A picture containing vector graphics&#10;&#10;Description automatically generated">
            <a:extLst>
              <a:ext uri="{FF2B5EF4-FFF2-40B4-BE49-F238E27FC236}">
                <a16:creationId xmlns:a16="http://schemas.microsoft.com/office/drawing/2014/main" xmlns=""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3936" y="472519"/>
            <a:ext cx="2667446" cy="2217989"/>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xmlns=""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6983" y="480313"/>
            <a:ext cx="1511929" cy="2217989"/>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xmlns=""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3790" y="521954"/>
            <a:ext cx="2230850" cy="2217988"/>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xmlns=""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9342" y="483554"/>
            <a:ext cx="1536981" cy="2217989"/>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
        <p:nvSpPr>
          <p:cNvPr id="2" name="TextBox 1">
            <a:extLst>
              <a:ext uri="{FF2B5EF4-FFF2-40B4-BE49-F238E27FC236}">
                <a16:creationId xmlns:a16="http://schemas.microsoft.com/office/drawing/2014/main" xmlns="" id="{784E3A71-42DC-42C8-97F9-960AD972CA3D}"/>
              </a:ext>
            </a:extLst>
          </p:cNvPr>
          <p:cNvSpPr txBox="1"/>
          <p:nvPr/>
        </p:nvSpPr>
        <p:spPr>
          <a:xfrm>
            <a:off x="3143250" y="2819400"/>
            <a:ext cx="5876925" cy="2062103"/>
          </a:xfrm>
          <a:prstGeom prst="rect">
            <a:avLst/>
          </a:prstGeom>
          <a:noFill/>
        </p:spPr>
        <p:txBody>
          <a:bodyPr wrap="square" rtlCol="0">
            <a:spAutoFit/>
          </a:bodyPr>
          <a:lstStyle/>
          <a:p>
            <a:pPr algn="just"/>
            <a:r>
              <a:rPr lang="nl-NL" sz="3200" b="1" dirty="0">
                <a:solidFill>
                  <a:srgbClr val="002060"/>
                </a:solidFill>
                <a:effectLst/>
                <a:ea typeface="Times New Roman" panose="02020603050405020304" pitchFamily="18" charset="0"/>
              </a:rPr>
              <a:t>Nói về những điều thích hoặc không thích một nhân vật nào đó trong các câu chuyện các em đã đọc hoặc trong cuộc sống.</a:t>
            </a:r>
            <a:endParaRPr lang="en-US" sz="3200" b="1" dirty="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209925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组合 9">
            <a:extLst>
              <a:ext uri="{FF2B5EF4-FFF2-40B4-BE49-F238E27FC236}">
                <a16:creationId xmlns:a16="http://schemas.microsoft.com/office/drawing/2014/main" xmlns="" id="{61B62483-9676-4BA6-9D40-B44C46FABFA9}"/>
              </a:ext>
            </a:extLst>
          </p:cNvPr>
          <p:cNvGrpSpPr/>
          <p:nvPr/>
        </p:nvGrpSpPr>
        <p:grpSpPr>
          <a:xfrm>
            <a:off x="39732" y="5706559"/>
            <a:ext cx="12152268" cy="1151441"/>
            <a:chOff x="-2055784" y="5706558"/>
            <a:chExt cx="12152268" cy="1151441"/>
          </a:xfrm>
        </p:grpSpPr>
        <p:pic>
          <p:nvPicPr>
            <p:cNvPr id="11" name="图片 10">
              <a:extLst>
                <a:ext uri="{FF2B5EF4-FFF2-40B4-BE49-F238E27FC236}">
                  <a16:creationId xmlns:a16="http://schemas.microsoft.com/office/drawing/2014/main" xmlns="" id="{BA1298BD-2D98-480D-ADFF-07865D88B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12" name="图片 11">
              <a:extLst>
                <a:ext uri="{FF2B5EF4-FFF2-40B4-BE49-F238E27FC236}">
                  <a16:creationId xmlns:a16="http://schemas.microsoft.com/office/drawing/2014/main" xmlns="" id="{12E796F0-5941-4039-A729-FB2980712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13" name="图片 12">
              <a:extLst>
                <a:ext uri="{FF2B5EF4-FFF2-40B4-BE49-F238E27FC236}">
                  <a16:creationId xmlns:a16="http://schemas.microsoft.com/office/drawing/2014/main" xmlns="" id="{93E4C05E-BA2D-4497-A445-9153B5187858}"/>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4" name="图片 13">
              <a:extLst>
                <a:ext uri="{FF2B5EF4-FFF2-40B4-BE49-F238E27FC236}">
                  <a16:creationId xmlns:a16="http://schemas.microsoft.com/office/drawing/2014/main" xmlns="" id="{E8666F37-B3F4-4D33-A57E-9BA813571743}"/>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6" name="图片 14">
              <a:extLst>
                <a:ext uri="{FF2B5EF4-FFF2-40B4-BE49-F238E27FC236}">
                  <a16:creationId xmlns:a16="http://schemas.microsoft.com/office/drawing/2014/main" xmlns="" id="{CD91360E-DF38-4390-A1D1-D5BDFEDF9A68}"/>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7" name="图片 15">
              <a:extLst>
                <a:ext uri="{FF2B5EF4-FFF2-40B4-BE49-F238E27FC236}">
                  <a16:creationId xmlns:a16="http://schemas.microsoft.com/office/drawing/2014/main" xmlns="" id="{114BA1E3-3BB1-480F-9E32-38D060688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8" name="图片 16">
              <a:extLst>
                <a:ext uri="{FF2B5EF4-FFF2-40B4-BE49-F238E27FC236}">
                  <a16:creationId xmlns:a16="http://schemas.microsoft.com/office/drawing/2014/main" xmlns="" id="{B86290E6-8650-469F-961E-3953934F0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19" name="任意多边形: 形状 40">
            <a:extLst>
              <a:ext uri="{FF2B5EF4-FFF2-40B4-BE49-F238E27FC236}">
                <a16:creationId xmlns:a16="http://schemas.microsoft.com/office/drawing/2014/main" xmlns="" id="{6B56A000-02EF-401D-BFD9-C403C99061B3}"/>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20" name="TextBox 19">
            <a:extLst>
              <a:ext uri="{FF2B5EF4-FFF2-40B4-BE49-F238E27FC236}">
                <a16:creationId xmlns:a16="http://schemas.microsoft.com/office/drawing/2014/main" xmlns="" id="{4FC20BFB-9D68-4D60-913A-C542136036B6}"/>
              </a:ext>
            </a:extLst>
          </p:cNvPr>
          <p:cNvSpPr txBox="1"/>
          <p:nvPr/>
        </p:nvSpPr>
        <p:spPr>
          <a:xfrm>
            <a:off x="2194974" y="1771707"/>
            <a:ext cx="8654001" cy="754694"/>
          </a:xfrm>
          <a:prstGeom prst="rect">
            <a:avLst/>
          </a:prstGeom>
          <a:noFill/>
        </p:spPr>
        <p:txBody>
          <a:bodyPr wrap="square" rtlCol="0">
            <a:spAutoFit/>
          </a:bodyPr>
          <a:lstStyle/>
          <a:p>
            <a:pPr algn="just">
              <a:lnSpc>
                <a:spcPct val="150000"/>
              </a:lnSpc>
            </a:pPr>
            <a:r>
              <a:rPr lang="vi-VN" sz="3200" dirty="0">
                <a:latin typeface="Calibri" panose="020F0502020204030204" pitchFamily="34" charset="0"/>
                <a:cs typeface="Calibri" panose="020F0502020204030204" pitchFamily="34" charset="0"/>
              </a:rPr>
              <a:t>Tìm đọc câu chuyện, bài thơ nói về việc làm tốt.</a:t>
            </a:r>
            <a:endParaRPr lang="en-US" sz="3200" dirty="0">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xmlns="" id="{CE4E5E5C-45E2-4B84-BC5F-D0596EDADD65}"/>
              </a:ext>
            </a:extLst>
          </p:cNvPr>
          <p:cNvPicPr>
            <a:picLocks noChangeAspect="1"/>
          </p:cNvPicPr>
          <p:nvPr/>
        </p:nvPicPr>
        <p:blipFill>
          <a:blip r:embed="rId8"/>
          <a:stretch>
            <a:fillRect/>
          </a:stretch>
        </p:blipFill>
        <p:spPr>
          <a:xfrm rot="737208" flipH="1">
            <a:off x="1002860" y="1689056"/>
            <a:ext cx="919996" cy="919996"/>
          </a:xfrm>
          <a:prstGeom prst="rect">
            <a:avLst/>
          </a:prstGeom>
        </p:spPr>
      </p:pic>
      <p:pic>
        <p:nvPicPr>
          <p:cNvPr id="5" name="Picture 4">
            <a:extLst>
              <a:ext uri="{FF2B5EF4-FFF2-40B4-BE49-F238E27FC236}">
                <a16:creationId xmlns:a16="http://schemas.microsoft.com/office/drawing/2014/main" xmlns="" id="{A1D5DCA4-F318-459B-902D-73C4EB230B51}"/>
              </a:ext>
            </a:extLst>
          </p:cNvPr>
          <p:cNvPicPr>
            <a:picLocks noChangeAspect="1"/>
          </p:cNvPicPr>
          <p:nvPr/>
        </p:nvPicPr>
        <p:blipFill>
          <a:blip r:embed="rId9"/>
          <a:stretch>
            <a:fillRect/>
          </a:stretch>
        </p:blipFill>
        <p:spPr>
          <a:xfrm>
            <a:off x="3828885" y="494080"/>
            <a:ext cx="3810330" cy="1774090"/>
          </a:xfrm>
          <a:prstGeom prst="rect">
            <a:avLst/>
          </a:prstGeom>
        </p:spPr>
      </p:pic>
      <p:pic>
        <p:nvPicPr>
          <p:cNvPr id="7" name="Picture 6">
            <a:extLst>
              <a:ext uri="{FF2B5EF4-FFF2-40B4-BE49-F238E27FC236}">
                <a16:creationId xmlns:a16="http://schemas.microsoft.com/office/drawing/2014/main" xmlns="" id="{B2E7F149-B450-4D48-90E3-F93E5A12F8F3}"/>
              </a:ext>
            </a:extLst>
          </p:cNvPr>
          <p:cNvPicPr>
            <a:picLocks noChangeAspect="1"/>
          </p:cNvPicPr>
          <p:nvPr/>
        </p:nvPicPr>
        <p:blipFill>
          <a:blip r:embed="rId10"/>
          <a:stretch>
            <a:fillRect/>
          </a:stretch>
        </p:blipFill>
        <p:spPr>
          <a:xfrm>
            <a:off x="3571097" y="2552699"/>
            <a:ext cx="4953778" cy="3990975"/>
          </a:xfrm>
          <a:prstGeom prst="rect">
            <a:avLst/>
          </a:prstGeom>
        </p:spPr>
      </p:pic>
    </p:spTree>
    <p:extLst>
      <p:ext uri="{BB962C8B-B14F-4D97-AF65-F5344CB8AC3E}">
        <p14:creationId xmlns:p14="http://schemas.microsoft.com/office/powerpoint/2010/main" val="229231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33A44821-E58A-99DA-490A-EEF377E38E39}"/>
              </a:ext>
            </a:extLst>
          </p:cNvPr>
          <p:cNvGrpSpPr/>
          <p:nvPr/>
        </p:nvGrpSpPr>
        <p:grpSpPr>
          <a:xfrm>
            <a:off x="12503852" y="1263780"/>
            <a:ext cx="9010042" cy="5690740"/>
            <a:chOff x="873669" y="1167260"/>
            <a:chExt cx="9010042" cy="5690740"/>
          </a:xfrm>
        </p:grpSpPr>
        <p:pic>
          <p:nvPicPr>
            <p:cNvPr id="5" name="Picture 4" descr="A picture containing yellow, orange&#10;&#10;Description automatically generated">
              <a:extLst>
                <a:ext uri="{FF2B5EF4-FFF2-40B4-BE49-F238E27FC236}">
                  <a16:creationId xmlns:a16="http://schemas.microsoft.com/office/drawing/2014/main" xmlns="" id="{A7F08667-08D7-3373-4CF2-E6EAFD95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69" y="1167260"/>
              <a:ext cx="8347673" cy="5690740"/>
            </a:xfrm>
            <a:prstGeom prst="rect">
              <a:avLst/>
            </a:prstGeom>
          </p:spPr>
        </p:pic>
        <p:sp>
          <p:nvSpPr>
            <p:cNvPr id="11" name="TextBox 10">
              <a:extLst>
                <a:ext uri="{FF2B5EF4-FFF2-40B4-BE49-F238E27FC236}">
                  <a16:creationId xmlns:a16="http://schemas.microsoft.com/office/drawing/2014/main" xmlns="" id="{63F654E6-8DFC-CCEF-6590-1D4CEE7C96B9}"/>
                </a:ext>
              </a:extLst>
            </p:cNvPr>
            <p:cNvSpPr txBox="1"/>
            <p:nvPr/>
          </p:nvSpPr>
          <p:spPr>
            <a:xfrm>
              <a:off x="1669657" y="3931920"/>
              <a:ext cx="8214054" cy="388343"/>
            </a:xfrm>
            <a:prstGeom prst="rect">
              <a:avLst/>
            </a:prstGeom>
            <a:noFill/>
          </p:spPr>
          <p:txBody>
            <a:bodyPr wrap="square" rtlCol="0">
              <a:prstTxWarp prst="textButton">
                <a:avLst>
                  <a:gd name="adj" fmla="val 11166381"/>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Tạm</a:t>
              </a:r>
              <a:r>
                <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 </a:t>
              </a: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biệt</a:t>
              </a:r>
              <a:r>
                <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hẹn</a:t>
              </a:r>
              <a:r>
                <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 </a:t>
              </a: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gặp</a:t>
              </a:r>
              <a:r>
                <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 </a:t>
              </a:r>
              <a:r>
                <a:rPr kumimoji="0" lang="en-US" sz="72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rPr>
                <a:t>lại</a:t>
              </a:r>
              <a:endParaRPr kumimoji="0" lang="en-US" sz="72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38871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8307 -0.00439 L -0.96692 -0.03449 " pathEditMode="relative" rAng="0" ptsTypes="AA">
                                      <p:cBhvr>
                                        <p:cTn id="6" dur="600" fill="hold"/>
                                        <p:tgtEl>
                                          <p:spTgt spid="2"/>
                                        </p:tgtEl>
                                        <p:attrNameLst>
                                          <p:attrName>ppt_x</p:attrName>
                                          <p:attrName>ppt_y</p:attrName>
                                        </p:attrNameLst>
                                      </p:cBhvr>
                                      <p:rCtr x="-44193" y="-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grpSp>
        <p:nvGrpSpPr>
          <p:cNvPr id="24" name="Group 23">
            <a:extLst>
              <a:ext uri="{FF2B5EF4-FFF2-40B4-BE49-F238E27FC236}">
                <a16:creationId xmlns:a16="http://schemas.microsoft.com/office/drawing/2014/main" xmlns="" id="{C09986A6-4BFF-4D35-A6BA-0E136676BE1C}"/>
              </a:ext>
            </a:extLst>
          </p:cNvPr>
          <p:cNvGrpSpPr/>
          <p:nvPr/>
        </p:nvGrpSpPr>
        <p:grpSpPr>
          <a:xfrm>
            <a:off x="3998060" y="1486389"/>
            <a:ext cx="3928483" cy="5059007"/>
            <a:chOff x="1346124" y="3428420"/>
            <a:chExt cx="2939233" cy="3591625"/>
          </a:xfrm>
        </p:grpSpPr>
        <p:pic>
          <p:nvPicPr>
            <p:cNvPr id="25" name="Picture 24">
              <a:extLst>
                <a:ext uri="{FF2B5EF4-FFF2-40B4-BE49-F238E27FC236}">
                  <a16:creationId xmlns:a16="http://schemas.microsoft.com/office/drawing/2014/main" xmlns="" id="{C2A8E8F4-12C1-4018-9FC7-462771E7A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776" y="4078719"/>
              <a:ext cx="124968" cy="2941326"/>
            </a:xfrm>
            <a:prstGeom prst="rect">
              <a:avLst/>
            </a:prstGeom>
          </p:spPr>
        </p:pic>
        <p:grpSp>
          <p:nvGrpSpPr>
            <p:cNvPr id="26" name="Group 25">
              <a:extLst>
                <a:ext uri="{FF2B5EF4-FFF2-40B4-BE49-F238E27FC236}">
                  <a16:creationId xmlns:a16="http://schemas.microsoft.com/office/drawing/2014/main" xmlns="" id="{6E3B0278-CF37-41BD-B485-EECCA1050452}"/>
                </a:ext>
              </a:extLst>
            </p:cNvPr>
            <p:cNvGrpSpPr/>
            <p:nvPr/>
          </p:nvGrpSpPr>
          <p:grpSpPr>
            <a:xfrm>
              <a:off x="1346124" y="3428420"/>
              <a:ext cx="2939233" cy="2006073"/>
              <a:chOff x="1346124" y="3428420"/>
              <a:chExt cx="2939233" cy="2006073"/>
            </a:xfrm>
          </p:grpSpPr>
          <p:sp>
            <p:nvSpPr>
              <p:cNvPr id="27" name="Rectangle: Rounded Corners 26">
                <a:extLst>
                  <a:ext uri="{FF2B5EF4-FFF2-40B4-BE49-F238E27FC236}">
                    <a16:creationId xmlns:a16="http://schemas.microsoft.com/office/drawing/2014/main" xmlns="" id="{4A81290A-D804-4005-899C-13D56180B301}"/>
                  </a:ext>
                </a:extLst>
              </p:cNvPr>
              <p:cNvSpPr/>
              <p:nvPr/>
            </p:nvSpPr>
            <p:spPr>
              <a:xfrm>
                <a:off x="1346124" y="3428420"/>
                <a:ext cx="2939233" cy="200607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xmlns="" id="{7624E3B6-A69E-4A0A-AFAA-C4692EE4A8B6}"/>
                  </a:ext>
                </a:extLst>
              </p:cNvPr>
              <p:cNvSpPr/>
              <p:nvPr/>
            </p:nvSpPr>
            <p:spPr>
              <a:xfrm>
                <a:off x="1470773" y="3535769"/>
                <a:ext cx="2668386" cy="1764341"/>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6" name="Picture 5">
            <a:extLst>
              <a:ext uri="{FF2B5EF4-FFF2-40B4-BE49-F238E27FC236}">
                <a16:creationId xmlns:a16="http://schemas.microsoft.com/office/drawing/2014/main" xmlns="" id="{0EADB4F6-80B7-462D-BC4C-4E0BB7462659}"/>
              </a:ext>
            </a:extLst>
          </p:cNvPr>
          <p:cNvPicPr>
            <a:picLocks noChangeAspect="1"/>
          </p:cNvPicPr>
          <p:nvPr/>
        </p:nvPicPr>
        <p:blipFill>
          <a:blip r:embed="rId5"/>
          <a:stretch>
            <a:fillRect/>
          </a:stretch>
        </p:blipFill>
        <p:spPr>
          <a:xfrm>
            <a:off x="3641013" y="1751360"/>
            <a:ext cx="4700423" cy="2231329"/>
          </a:xfrm>
          <a:prstGeom prst="rect">
            <a:avLst/>
          </a:prstGeom>
        </p:spPr>
      </p:pic>
    </p:spTree>
    <p:extLst>
      <p:ext uri="{BB962C8B-B14F-4D97-AF65-F5344CB8AC3E}">
        <p14:creationId xmlns:p14="http://schemas.microsoft.com/office/powerpoint/2010/main" val="64156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0504FD8-7F4E-F115-E242-B46BB6FC06D2}"/>
              </a:ext>
            </a:extLst>
          </p:cNvPr>
          <p:cNvGrpSpPr/>
          <p:nvPr/>
        </p:nvGrpSpPr>
        <p:grpSpPr>
          <a:xfrm>
            <a:off x="2257" y="0"/>
            <a:ext cx="12187486" cy="6858000"/>
            <a:chOff x="2257" y="0"/>
            <a:chExt cx="12187486" cy="6858000"/>
          </a:xfrm>
        </p:grpSpPr>
        <p:sp>
          <p:nvSpPr>
            <p:cNvPr id="2" name="TextBox 2">
              <a:extLst>
                <a:ext uri="{FF2B5EF4-FFF2-40B4-BE49-F238E27FC236}">
                  <a16:creationId xmlns:a16="http://schemas.microsoft.com/office/drawing/2014/main" xmlns="" id="{0B6D2547-761A-0ABA-3292-988D616C92EF}"/>
                </a:ext>
              </a:extLst>
            </p:cNvPr>
            <p:cNvSpPr txBox="1"/>
            <p:nvPr/>
          </p:nvSpPr>
          <p:spPr>
            <a:xfrm>
              <a:off x="4887927" y="3244334"/>
              <a:ext cx="2416146"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Text, whiteboard&#10;&#10;Description automatically generated">
              <a:extLst>
                <a:ext uri="{FF2B5EF4-FFF2-40B4-BE49-F238E27FC236}">
                  <a16:creationId xmlns:a16="http://schemas.microsoft.com/office/drawing/2014/main" xmlns="" id="{21109FC4-906D-D75C-7AED-7C945302F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 y="0"/>
              <a:ext cx="12187486" cy="6858000"/>
            </a:xfrm>
            <a:prstGeom prst="rect">
              <a:avLst/>
            </a:prstGeom>
          </p:spPr>
        </p:pic>
      </p:grpSp>
      <p:pic>
        <p:nvPicPr>
          <p:cNvPr id="15" name="Picture 14" descr="A group of flowers&#10;&#10;Description automatically generated with low confidence">
            <a:extLst>
              <a:ext uri="{FF2B5EF4-FFF2-40B4-BE49-F238E27FC236}">
                <a16:creationId xmlns:a16="http://schemas.microsoft.com/office/drawing/2014/main" xmlns="" id="{055E9044-69AA-D207-66A2-FE8906A12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4" name="Picture 13" descr="Logo&#10;&#10;Description automatically generated">
            <a:extLst>
              <a:ext uri="{FF2B5EF4-FFF2-40B4-BE49-F238E27FC236}">
                <a16:creationId xmlns:a16="http://schemas.microsoft.com/office/drawing/2014/main" xmlns="" id="{AE8D07DA-688D-D818-2E2B-3E0BB1410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1466" y="4000226"/>
            <a:ext cx="4558231" cy="307031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862A63D2-A72D-A1E8-9BBA-B08F52BDAE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756" y="1537649"/>
            <a:ext cx="1556807" cy="181824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xmlns="" id="{70AA1532-F0CF-8F83-9FD4-79A124E46A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4641" y="2944751"/>
            <a:ext cx="1307606" cy="1915958"/>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xmlns="" id="{478F2769-D000-208C-D45F-57C1BF5454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550" y="4777946"/>
            <a:ext cx="1861989" cy="1851664"/>
          </a:xfrm>
          <a:prstGeom prst="rect">
            <a:avLst/>
          </a:prstGeom>
        </p:spPr>
      </p:pic>
      <p:sp>
        <p:nvSpPr>
          <p:cNvPr id="24" name="TextBox 23">
            <a:extLst>
              <a:ext uri="{FF2B5EF4-FFF2-40B4-BE49-F238E27FC236}">
                <a16:creationId xmlns:a16="http://schemas.microsoft.com/office/drawing/2014/main" xmlns="" id="{9A3F9D16-9E5C-C6AA-C301-0447E09ED508}"/>
              </a:ext>
            </a:extLst>
          </p:cNvPr>
          <p:cNvSpPr txBox="1"/>
          <p:nvPr/>
        </p:nvSpPr>
        <p:spPr>
          <a:xfrm>
            <a:off x="3409950" y="952033"/>
            <a:ext cx="592455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Thứ</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ngày</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tháng</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năm</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xmlns="" id="{B2E8723D-4710-4E33-ABD9-BBA385B18A26}"/>
              </a:ext>
            </a:extLst>
          </p:cNvPr>
          <p:cNvPicPr>
            <a:picLocks noChangeAspect="1"/>
          </p:cNvPicPr>
          <p:nvPr/>
        </p:nvPicPr>
        <p:blipFill>
          <a:blip r:embed="rId8"/>
          <a:stretch>
            <a:fillRect/>
          </a:stretch>
        </p:blipFill>
        <p:spPr>
          <a:xfrm>
            <a:off x="4544040" y="1489295"/>
            <a:ext cx="3389670" cy="774259"/>
          </a:xfrm>
          <a:prstGeom prst="rect">
            <a:avLst/>
          </a:prstGeom>
        </p:spPr>
      </p:pic>
      <p:pic>
        <p:nvPicPr>
          <p:cNvPr id="6" name="Picture 5">
            <a:extLst>
              <a:ext uri="{FF2B5EF4-FFF2-40B4-BE49-F238E27FC236}">
                <a16:creationId xmlns:a16="http://schemas.microsoft.com/office/drawing/2014/main" xmlns="" id="{45E26381-AFA3-432B-A5F3-B8A8FF617CF5}"/>
              </a:ext>
            </a:extLst>
          </p:cNvPr>
          <p:cNvPicPr>
            <a:picLocks noChangeAspect="1"/>
          </p:cNvPicPr>
          <p:nvPr/>
        </p:nvPicPr>
        <p:blipFill>
          <a:blip r:embed="rId9"/>
          <a:stretch>
            <a:fillRect/>
          </a:stretch>
        </p:blipFill>
        <p:spPr>
          <a:xfrm>
            <a:off x="2762706" y="2392977"/>
            <a:ext cx="7047587" cy="1938696"/>
          </a:xfrm>
          <a:prstGeom prst="rect">
            <a:avLst/>
          </a:prstGeom>
        </p:spPr>
      </p:pic>
    </p:spTree>
    <p:extLst>
      <p:ext uri="{BB962C8B-B14F-4D97-AF65-F5344CB8AC3E}">
        <p14:creationId xmlns:p14="http://schemas.microsoft.com/office/powerpoint/2010/main" val="364890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7"/>
                                        </p:tgtEl>
                                        <p:attrNameLst>
                                          <p:attrName>r</p:attrName>
                                        </p:attrNameLst>
                                      </p:cBhvr>
                                    </p:animRot>
                                    <p:animRot by="-240000">
                                      <p:cBhvr>
                                        <p:cTn id="19" dur="200" fill="hold">
                                          <p:stCondLst>
                                            <p:cond delay="200"/>
                                          </p:stCondLst>
                                        </p:cTn>
                                        <p:tgtEl>
                                          <p:spTgt spid="17"/>
                                        </p:tgtEl>
                                        <p:attrNameLst>
                                          <p:attrName>r</p:attrName>
                                        </p:attrNameLst>
                                      </p:cBhvr>
                                    </p:animRot>
                                    <p:animRot by="240000">
                                      <p:cBhvr>
                                        <p:cTn id="20" dur="200" fill="hold">
                                          <p:stCondLst>
                                            <p:cond delay="400"/>
                                          </p:stCondLst>
                                        </p:cTn>
                                        <p:tgtEl>
                                          <p:spTgt spid="17"/>
                                        </p:tgtEl>
                                        <p:attrNameLst>
                                          <p:attrName>r</p:attrName>
                                        </p:attrNameLst>
                                      </p:cBhvr>
                                    </p:animRot>
                                    <p:animRot by="-240000">
                                      <p:cBhvr>
                                        <p:cTn id="21" dur="200" fill="hold">
                                          <p:stCondLst>
                                            <p:cond delay="600"/>
                                          </p:stCondLst>
                                        </p:cTn>
                                        <p:tgtEl>
                                          <p:spTgt spid="17"/>
                                        </p:tgtEl>
                                        <p:attrNameLst>
                                          <p:attrName>r</p:attrName>
                                        </p:attrNameLst>
                                      </p:cBhvr>
                                    </p:animRot>
                                    <p:animRot by="120000">
                                      <p:cBhvr>
                                        <p:cTn id="22" dur="200" fill="hold">
                                          <p:stCondLst>
                                            <p:cond delay="800"/>
                                          </p:stCondLst>
                                        </p:cTn>
                                        <p:tgtEl>
                                          <p:spTgt spid="17"/>
                                        </p:tgtEl>
                                        <p:attrNameLst>
                                          <p:attrName>r</p:attrName>
                                        </p:attrNameLst>
                                      </p:cBhvr>
                                    </p:animRo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
        <p:nvSpPr>
          <p:cNvPr id="12" name="Rounded Rectangle 2">
            <a:extLst>
              <a:ext uri="{FF2B5EF4-FFF2-40B4-BE49-F238E27FC236}">
                <a16:creationId xmlns:a16="http://schemas.microsoft.com/office/drawing/2014/main" xmlns="" id="{16B3410E-046C-40F3-9B87-B33446F3DBEA}"/>
              </a:ext>
            </a:extLst>
          </p:cNvPr>
          <p:cNvSpPr/>
          <p:nvPr/>
        </p:nvSpPr>
        <p:spPr>
          <a:xfrm>
            <a:off x="492368" y="548640"/>
            <a:ext cx="11141614" cy="5978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pic>
        <p:nvPicPr>
          <p:cNvPr id="13" name="Picture 12">
            <a:extLst>
              <a:ext uri="{FF2B5EF4-FFF2-40B4-BE49-F238E27FC236}">
                <a16:creationId xmlns:a16="http://schemas.microsoft.com/office/drawing/2014/main" xmlns="" id="{3882B4E5-2CB5-45AB-ACB2-C56D621C69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67" b="19627"/>
          <a:stretch/>
        </p:blipFill>
        <p:spPr>
          <a:xfrm>
            <a:off x="2908250" y="447204"/>
            <a:ext cx="6675609" cy="1125415"/>
          </a:xfrm>
          <a:prstGeom prst="rect">
            <a:avLst/>
          </a:prstGeom>
        </p:spPr>
      </p:pic>
      <p:sp>
        <p:nvSpPr>
          <p:cNvPr id="14" name="TextBox 13">
            <a:extLst>
              <a:ext uri="{FF2B5EF4-FFF2-40B4-BE49-F238E27FC236}">
                <a16:creationId xmlns:a16="http://schemas.microsoft.com/office/drawing/2014/main" xmlns="" id="{4871EFEB-06DB-4A91-8F32-E6F6E2BF0237}"/>
              </a:ext>
            </a:extLst>
          </p:cNvPr>
          <p:cNvSpPr txBox="1"/>
          <p:nvPr/>
        </p:nvSpPr>
        <p:spPr>
          <a:xfrm>
            <a:off x="912642" y="1567524"/>
            <a:ext cx="10377792" cy="1966244"/>
          </a:xfrm>
          <a:prstGeom prst="rect">
            <a:avLst/>
          </a:prstGeom>
          <a:noFill/>
        </p:spPr>
        <p:txBody>
          <a:bodyPr wrap="square">
            <a:spAutoFit/>
          </a:bodyPr>
          <a:lstStyle/>
          <a:p>
            <a:pPr algn="just">
              <a:lnSpc>
                <a:spcPct val="115000"/>
              </a:lnSpc>
              <a:spcAft>
                <a:spcPts val="1000"/>
              </a:spcAft>
            </a:pPr>
            <a:r>
              <a:rPr lang="vi-VN" sz="3600" dirty="0">
                <a:latin typeface="Calibri" panose="020F0502020204030204" pitchFamily="34" charset="0"/>
                <a:ea typeface="Calibri" panose="020F0502020204030204" pitchFamily="34" charset="0"/>
                <a:cs typeface="Calibri" panose="020F0502020204030204" pitchFamily="34" charset="0"/>
              </a:rPr>
              <a:t>- Nói được về điều em thích (hoặc không thích) một nhân vật trong câu chuyện Quả hồng của thỏ con, giải thích được lý do thích (hoặc không thích)</a:t>
            </a:r>
          </a:p>
        </p:txBody>
      </p:sp>
    </p:spTree>
    <p:extLst>
      <p:ext uri="{BB962C8B-B14F-4D97-AF65-F5344CB8AC3E}">
        <p14:creationId xmlns:p14="http://schemas.microsoft.com/office/powerpoint/2010/main" val="5173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descr="Text, whiteboard&#10;&#10;Description automatically generated">
            <a:extLst>
              <a:ext uri="{FF2B5EF4-FFF2-40B4-BE49-F238E27FC236}">
                <a16:creationId xmlns:a16="http://schemas.microsoft.com/office/drawing/2014/main" xmlns=""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pic>
        <p:nvPicPr>
          <p:cNvPr id="26" name="Picture 25" descr="A picture containing vector graphics&#10;&#10;Description automatically generated">
            <a:extLst>
              <a:ext uri="{FF2B5EF4-FFF2-40B4-BE49-F238E27FC236}">
                <a16:creationId xmlns:a16="http://schemas.microsoft.com/office/drawing/2014/main" xmlns=""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3936" y="472519"/>
            <a:ext cx="2667446" cy="2217989"/>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xmlns=""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6983" y="480313"/>
            <a:ext cx="1511929" cy="2217989"/>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xmlns=""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3790" y="521954"/>
            <a:ext cx="2230850" cy="2217988"/>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xmlns=""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29342" y="483554"/>
            <a:ext cx="1536981" cy="2217989"/>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8" name="Picture 7">
            <a:extLst>
              <a:ext uri="{FF2B5EF4-FFF2-40B4-BE49-F238E27FC236}">
                <a16:creationId xmlns:a16="http://schemas.microsoft.com/office/drawing/2014/main" xmlns="" id="{77D7CAD6-C5F1-4AC3-9578-0D9E629D191E}"/>
              </a:ext>
            </a:extLst>
          </p:cNvPr>
          <p:cNvPicPr>
            <a:picLocks noChangeAspect="1"/>
          </p:cNvPicPr>
          <p:nvPr/>
        </p:nvPicPr>
        <p:blipFill>
          <a:blip r:embed="rId9"/>
          <a:stretch>
            <a:fillRect/>
          </a:stretch>
        </p:blipFill>
        <p:spPr>
          <a:xfrm>
            <a:off x="3017253" y="2678727"/>
            <a:ext cx="6157494" cy="1938696"/>
          </a:xfrm>
          <a:prstGeom prst="rect">
            <a:avLst/>
          </a:prstGeom>
        </p:spPr>
      </p:pic>
    </p:spTree>
    <p:extLst>
      <p:ext uri="{BB962C8B-B14F-4D97-AF65-F5344CB8AC3E}">
        <p14:creationId xmlns:p14="http://schemas.microsoft.com/office/powerpoint/2010/main" val="16645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grpSp>
        <p:nvGrpSpPr>
          <p:cNvPr id="47" name="Group 46">
            <a:extLst>
              <a:ext uri="{FF2B5EF4-FFF2-40B4-BE49-F238E27FC236}">
                <a16:creationId xmlns:a16="http://schemas.microsoft.com/office/drawing/2014/main" xmlns="" id="{2FF115F4-8FBA-6B5E-F5BD-04618BC69AB7}"/>
              </a:ext>
            </a:extLst>
          </p:cNvPr>
          <p:cNvGrpSpPr/>
          <p:nvPr/>
        </p:nvGrpSpPr>
        <p:grpSpPr>
          <a:xfrm>
            <a:off x="361950" y="125724"/>
            <a:ext cx="10496549" cy="1297667"/>
            <a:chOff x="2942745" y="762994"/>
            <a:chExt cx="6264686" cy="1297667"/>
          </a:xfrm>
        </p:grpSpPr>
        <p:sp>
          <p:nvSpPr>
            <p:cNvPr id="46" name="Rectangle: Rounded Corners 45">
              <a:extLst>
                <a:ext uri="{FF2B5EF4-FFF2-40B4-BE49-F238E27FC236}">
                  <a16:creationId xmlns:a16="http://schemas.microsoft.com/office/drawing/2014/main" xmlns="" id="{0CB1CAE2-662A-DC78-AF6E-550BC528550A}"/>
                </a:ext>
              </a:extLst>
            </p:cNvPr>
            <p:cNvSpPr/>
            <p:nvPr/>
          </p:nvSpPr>
          <p:spPr>
            <a:xfrm>
              <a:off x="2942745" y="811957"/>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44" name="TextBox 43">
              <a:extLst>
                <a:ext uri="{FF2B5EF4-FFF2-40B4-BE49-F238E27FC236}">
                  <a16:creationId xmlns:a16="http://schemas.microsoft.com/office/drawing/2014/main" xmlns="" id="{8C15A391-E10C-CF6C-1251-7DF20E7D4546}"/>
                </a:ext>
              </a:extLst>
            </p:cNvPr>
            <p:cNvSpPr txBox="1"/>
            <p:nvPr/>
          </p:nvSpPr>
          <p:spPr>
            <a:xfrm>
              <a:off x="3178641" y="762994"/>
              <a:ext cx="5932461" cy="1234825"/>
            </a:xfrm>
            <a:prstGeom prst="rect">
              <a:avLst/>
            </a:prstGeom>
            <a:noFill/>
          </p:spPr>
          <p:txBody>
            <a:bodyPr wrap="square" rtlCol="0">
              <a:spAutoFit/>
            </a:bodyPr>
            <a:lstStyle/>
            <a:p>
              <a:pPr marL="0" marR="0" algn="just">
                <a:lnSpc>
                  <a:spcPct val="120000"/>
                </a:lnSpc>
                <a:spcBef>
                  <a:spcPts val="0"/>
                </a:spcBef>
                <a:spcAft>
                  <a:spcPts val="0"/>
                </a:spcAft>
              </a:pPr>
              <a:r>
                <a:rPr lang="nl-NL" sz="3200" b="1" dirty="0">
                  <a:solidFill>
                    <a:srgbClr val="002060"/>
                  </a:solidFill>
                  <a:effectLst/>
                  <a:ea typeface="Times New Roman" panose="02020603050405020304" pitchFamily="18" charset="0"/>
                </a:rPr>
                <a:t>1. Đọc lời tranh luận của các bạn trong tranh và phát biểu ý kiến của em về thỏ con</a:t>
              </a:r>
              <a:endParaRPr lang="en-US" sz="3200" b="1" dirty="0">
                <a:solidFill>
                  <a:srgbClr val="002060"/>
                </a:solidFill>
                <a:effectLst/>
                <a:ea typeface="Times New Roman" panose="02020603050405020304" pitchFamily="18" charset="0"/>
              </a:endParaRPr>
            </a:p>
          </p:txBody>
        </p:sp>
      </p:grpSp>
      <p:pic>
        <p:nvPicPr>
          <p:cNvPr id="81" name="Picture 80" descr="A picture containing text&#10;&#10;Description automatically generated">
            <a:extLst>
              <a:ext uri="{FF2B5EF4-FFF2-40B4-BE49-F238E27FC236}">
                <a16:creationId xmlns:a16="http://schemas.microsoft.com/office/drawing/2014/main" xmlns="" id="{6D443EF7-6742-6876-5CC2-D1990C4EC1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0574" y="0"/>
            <a:ext cx="1178219" cy="1793072"/>
          </a:xfrm>
          <a:prstGeom prst="rect">
            <a:avLst/>
          </a:prstGeom>
        </p:spPr>
      </p:pic>
      <p:pic>
        <p:nvPicPr>
          <p:cNvPr id="4" name="Picture 3">
            <a:extLst>
              <a:ext uri="{FF2B5EF4-FFF2-40B4-BE49-F238E27FC236}">
                <a16:creationId xmlns:a16="http://schemas.microsoft.com/office/drawing/2014/main" xmlns="" id="{CD2E96EA-64DD-48D8-8955-FC0A2CAF6EED}"/>
              </a:ext>
            </a:extLst>
          </p:cNvPr>
          <p:cNvPicPr>
            <a:picLocks noChangeAspect="1"/>
          </p:cNvPicPr>
          <p:nvPr/>
        </p:nvPicPr>
        <p:blipFill>
          <a:blip r:embed="rId5"/>
          <a:stretch>
            <a:fillRect/>
          </a:stretch>
        </p:blipFill>
        <p:spPr>
          <a:xfrm>
            <a:off x="390525" y="1633537"/>
            <a:ext cx="5861280" cy="3824288"/>
          </a:xfrm>
          <a:prstGeom prst="rect">
            <a:avLst/>
          </a:prstGeom>
          <a:ln>
            <a:noFill/>
          </a:ln>
          <a:effectLst>
            <a:softEdge rad="112500"/>
          </a:effectLst>
        </p:spPr>
      </p:pic>
      <p:grpSp>
        <p:nvGrpSpPr>
          <p:cNvPr id="61" name="Group 60">
            <a:extLst>
              <a:ext uri="{FF2B5EF4-FFF2-40B4-BE49-F238E27FC236}">
                <a16:creationId xmlns:a16="http://schemas.microsoft.com/office/drawing/2014/main" xmlns="" id="{8FEC90B2-41FE-4102-9C4D-A65AE93D836F}"/>
              </a:ext>
            </a:extLst>
          </p:cNvPr>
          <p:cNvGrpSpPr/>
          <p:nvPr/>
        </p:nvGrpSpPr>
        <p:grpSpPr>
          <a:xfrm>
            <a:off x="6738565" y="1773503"/>
            <a:ext cx="5167685" cy="1245922"/>
            <a:chOff x="4579754" y="2503930"/>
            <a:chExt cx="3288799" cy="1850140"/>
          </a:xfrm>
        </p:grpSpPr>
        <p:pic>
          <p:nvPicPr>
            <p:cNvPr id="69" name="Picture 68" descr="Text, whiteboard&#10;&#10;Description automatically generated">
              <a:extLst>
                <a:ext uri="{FF2B5EF4-FFF2-40B4-BE49-F238E27FC236}">
                  <a16:creationId xmlns:a16="http://schemas.microsoft.com/office/drawing/2014/main" xmlns="" id="{12E102AF-C16D-4357-B930-ECE763BC6A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70" name="TextBox 69">
              <a:extLst>
                <a:ext uri="{FF2B5EF4-FFF2-40B4-BE49-F238E27FC236}">
                  <a16:creationId xmlns:a16="http://schemas.microsoft.com/office/drawing/2014/main" xmlns="" id="{7B37A0F7-C072-48B8-8263-2EAD03D75FA4}"/>
                </a:ext>
              </a:extLst>
            </p:cNvPr>
            <p:cNvSpPr txBox="1"/>
            <p:nvPr/>
          </p:nvSpPr>
          <p:spPr>
            <a:xfrm>
              <a:off x="4746693" y="2725411"/>
              <a:ext cx="2807904" cy="14168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effectLst/>
                  <a:ea typeface="Times New Roman" panose="02020603050405020304" pitchFamily="18" charset="0"/>
                </a:rPr>
                <a:t>Bạn nào khen thỏ về hình thức bên ngoài?</a:t>
              </a:r>
              <a:endParaRPr kumimoji="0" lang="en-US" sz="2800" b="1" i="0" u="none" strike="noStrike" kern="1200" cap="none" spc="0" normalizeH="0" baseline="0" noProof="0" dirty="0">
                <a:ln>
                  <a:noFill/>
                </a:ln>
                <a:solidFill>
                  <a:prstClr val="black"/>
                </a:solidFill>
                <a:effectLst/>
                <a:uLnTx/>
                <a:uFillTx/>
                <a:ea typeface="+mn-ea"/>
                <a:cs typeface="+mn-cs"/>
              </a:endParaRPr>
            </a:p>
          </p:txBody>
        </p:sp>
      </p:grpSp>
      <p:grpSp>
        <p:nvGrpSpPr>
          <p:cNvPr id="84" name="Group 83">
            <a:extLst>
              <a:ext uri="{FF2B5EF4-FFF2-40B4-BE49-F238E27FC236}">
                <a16:creationId xmlns:a16="http://schemas.microsoft.com/office/drawing/2014/main" xmlns="" id="{CD0A64EA-68C2-4A31-95EE-C9B00ED8C682}"/>
              </a:ext>
            </a:extLst>
          </p:cNvPr>
          <p:cNvGrpSpPr/>
          <p:nvPr/>
        </p:nvGrpSpPr>
        <p:grpSpPr>
          <a:xfrm>
            <a:off x="6776665" y="3211778"/>
            <a:ext cx="5167685" cy="1245922"/>
            <a:chOff x="4579754" y="2503930"/>
            <a:chExt cx="3288799" cy="1850140"/>
          </a:xfrm>
        </p:grpSpPr>
        <p:pic>
          <p:nvPicPr>
            <p:cNvPr id="85" name="Picture 84" descr="Text, whiteboard&#10;&#10;Description automatically generated">
              <a:extLst>
                <a:ext uri="{FF2B5EF4-FFF2-40B4-BE49-F238E27FC236}">
                  <a16:creationId xmlns:a16="http://schemas.microsoft.com/office/drawing/2014/main" xmlns="" id="{8E55D481-C60E-438F-B4B9-C10ACC7C68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86" name="TextBox 85">
              <a:extLst>
                <a:ext uri="{FF2B5EF4-FFF2-40B4-BE49-F238E27FC236}">
                  <a16:creationId xmlns:a16="http://schemas.microsoft.com/office/drawing/2014/main" xmlns="" id="{C7916F84-8703-43BD-BF82-7310453B4895}"/>
                </a:ext>
              </a:extLst>
            </p:cNvPr>
            <p:cNvSpPr txBox="1"/>
            <p:nvPr/>
          </p:nvSpPr>
          <p:spPr>
            <a:xfrm>
              <a:off x="4758817" y="2796132"/>
              <a:ext cx="2807904" cy="14168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effectLst/>
                  <a:ea typeface="Times New Roman" panose="02020603050405020304" pitchFamily="18" charset="0"/>
                </a:rPr>
                <a:t>Bạn nào khen thỏ về cách nói năng?</a:t>
              </a:r>
              <a:endParaRPr kumimoji="0" lang="en-US" sz="2800" b="1" i="0" u="none" strike="noStrike" kern="1200" cap="none" spc="0" normalizeH="0" baseline="0" noProof="0" dirty="0">
                <a:ln>
                  <a:noFill/>
                </a:ln>
                <a:solidFill>
                  <a:prstClr val="black"/>
                </a:solidFill>
                <a:effectLst/>
                <a:uLnTx/>
                <a:uFillTx/>
                <a:ea typeface="+mn-ea"/>
                <a:cs typeface="+mn-cs"/>
              </a:endParaRPr>
            </a:p>
          </p:txBody>
        </p:sp>
      </p:grpSp>
      <p:grpSp>
        <p:nvGrpSpPr>
          <p:cNvPr id="87" name="Group 86">
            <a:extLst>
              <a:ext uri="{FF2B5EF4-FFF2-40B4-BE49-F238E27FC236}">
                <a16:creationId xmlns:a16="http://schemas.microsoft.com/office/drawing/2014/main" xmlns="" id="{9D9F5C87-E0F1-4DC0-9C89-40E6B0D46FB5}"/>
              </a:ext>
            </a:extLst>
          </p:cNvPr>
          <p:cNvGrpSpPr/>
          <p:nvPr/>
        </p:nvGrpSpPr>
        <p:grpSpPr>
          <a:xfrm>
            <a:off x="6767140" y="4726253"/>
            <a:ext cx="5167685" cy="1245922"/>
            <a:chOff x="4579754" y="2503930"/>
            <a:chExt cx="3288799" cy="1850140"/>
          </a:xfrm>
        </p:grpSpPr>
        <p:pic>
          <p:nvPicPr>
            <p:cNvPr id="88" name="Picture 87" descr="Text, whiteboard&#10;&#10;Description automatically generated">
              <a:extLst>
                <a:ext uri="{FF2B5EF4-FFF2-40B4-BE49-F238E27FC236}">
                  <a16:creationId xmlns:a16="http://schemas.microsoft.com/office/drawing/2014/main" xmlns="" id="{19F52C55-70BD-4D16-9FB5-13C654C895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89" name="TextBox 88">
              <a:extLst>
                <a:ext uri="{FF2B5EF4-FFF2-40B4-BE49-F238E27FC236}">
                  <a16:creationId xmlns:a16="http://schemas.microsoft.com/office/drawing/2014/main" xmlns="" id="{B52A1D3C-F0C1-431D-9437-66CEC0732E52}"/>
                </a:ext>
              </a:extLst>
            </p:cNvPr>
            <p:cNvSpPr txBox="1"/>
            <p:nvPr/>
          </p:nvSpPr>
          <p:spPr>
            <a:xfrm>
              <a:off x="4892177" y="2697123"/>
              <a:ext cx="2607863" cy="1621522"/>
            </a:xfrm>
            <a:prstGeom prst="rect">
              <a:avLst/>
            </a:prstGeom>
            <a:noFill/>
          </p:spPr>
          <p:txBody>
            <a:bodyPr wrap="square">
              <a:spAutoFit/>
            </a:bodyPr>
            <a:lstStyle/>
            <a:p>
              <a:pPr marL="0" marR="0" algn="ctr">
                <a:lnSpc>
                  <a:spcPct val="120000"/>
                </a:lnSpc>
                <a:spcBef>
                  <a:spcPts val="0"/>
                </a:spcBef>
                <a:spcAft>
                  <a:spcPts val="0"/>
                </a:spcAft>
              </a:pPr>
              <a:r>
                <a:rPr lang="nl-NL" sz="2800" b="1" dirty="0">
                  <a:effectLst/>
                  <a:ea typeface="Times New Roman" panose="02020603050405020304" pitchFamily="18" charset="0"/>
                </a:rPr>
                <a:t>Bạn nào khen thỏ về việc làm tốt của thỏ?</a:t>
              </a:r>
              <a:endParaRPr lang="en-US" sz="2800" b="1" dirty="0">
                <a:effectLst/>
                <a:ea typeface="Times New Roman" panose="02020603050405020304" pitchFamily="18" charset="0"/>
              </a:endParaRPr>
            </a:p>
          </p:txBody>
        </p:sp>
      </p:grpSp>
    </p:spTree>
    <p:extLst>
      <p:ext uri="{BB962C8B-B14F-4D97-AF65-F5344CB8AC3E}">
        <p14:creationId xmlns:p14="http://schemas.microsoft.com/office/powerpoint/2010/main" val="26750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81"/>
                                        </p:tgtEl>
                                        <p:attrNameLst>
                                          <p:attrName>r</p:attrName>
                                        </p:attrNameLst>
                                      </p:cBhvr>
                                    </p:animRot>
                                    <p:animRot by="-240000">
                                      <p:cBhvr>
                                        <p:cTn id="10" dur="200" fill="hold">
                                          <p:stCondLst>
                                            <p:cond delay="200"/>
                                          </p:stCondLst>
                                        </p:cTn>
                                        <p:tgtEl>
                                          <p:spTgt spid="81"/>
                                        </p:tgtEl>
                                        <p:attrNameLst>
                                          <p:attrName>r</p:attrName>
                                        </p:attrNameLst>
                                      </p:cBhvr>
                                    </p:animRot>
                                    <p:animRot by="240000">
                                      <p:cBhvr>
                                        <p:cTn id="11" dur="200" fill="hold">
                                          <p:stCondLst>
                                            <p:cond delay="400"/>
                                          </p:stCondLst>
                                        </p:cTn>
                                        <p:tgtEl>
                                          <p:spTgt spid="81"/>
                                        </p:tgtEl>
                                        <p:attrNameLst>
                                          <p:attrName>r</p:attrName>
                                        </p:attrNameLst>
                                      </p:cBhvr>
                                    </p:animRot>
                                    <p:animRot by="-240000">
                                      <p:cBhvr>
                                        <p:cTn id="12" dur="200" fill="hold">
                                          <p:stCondLst>
                                            <p:cond delay="600"/>
                                          </p:stCondLst>
                                        </p:cTn>
                                        <p:tgtEl>
                                          <p:spTgt spid="81"/>
                                        </p:tgtEl>
                                        <p:attrNameLst>
                                          <p:attrName>r</p:attrName>
                                        </p:attrNameLst>
                                      </p:cBhvr>
                                    </p:animRot>
                                    <p:animRot by="120000">
                                      <p:cBhvr>
                                        <p:cTn id="13" dur="200" fill="hold">
                                          <p:stCondLst>
                                            <p:cond delay="800"/>
                                          </p:stCondLst>
                                        </p:cTn>
                                        <p:tgtEl>
                                          <p:spTgt spid="81"/>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down)">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wipe(down)">
                                      <p:cBhvr>
                                        <p:cTn id="30" dur="500"/>
                                        <p:tgtEl>
                                          <p:spTgt spid="8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down)">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xmlns=""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xmlns=""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xmlns=""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xmlns=""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xmlns=""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xmlns=""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xmlns=""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xmlns=""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xmlns=""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xmlns=""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xmlns=""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xmlns=""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xmlns=""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xmlns=""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xmlns="" id="{64F032DF-FC28-476A-5DF6-40F7608D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xmlns=""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xmlns="" id="{82653AAE-3637-BA42-CCC0-27B8E1DECE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xmlns=""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xmlns="" id="{B914479A-88B4-82DF-E969-F2F19991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xmlns=""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xmlns="" id="{0116AC2A-3F20-D1AE-7892-5764C8129B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59" name="Picture 58" descr="A picture containing vector graphics&#10;&#10;Description automatically generated">
            <a:extLst>
              <a:ext uri="{FF2B5EF4-FFF2-40B4-BE49-F238E27FC236}">
                <a16:creationId xmlns:a16="http://schemas.microsoft.com/office/drawing/2014/main" xmlns="" id="{D71B3DEF-894D-A707-E445-FE34D7940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xmlns="" id="{4A7CC9C3-4ECC-9180-51EC-7FDA11B81F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4387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xmlns=""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xmlns=""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xmlns=""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xmlns=""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xmlns=""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xmlns=""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xmlns=""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xmlns=""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xmlns=""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xmlns=""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xmlns=""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xmlns=""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xmlns=""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pic>
        <p:nvPicPr>
          <p:cNvPr id="37" name="Picture 36" descr="Text, whiteboard&#10;&#10;Description automatically generated">
            <a:extLst>
              <a:ext uri="{FF2B5EF4-FFF2-40B4-BE49-F238E27FC236}">
                <a16:creationId xmlns:a16="http://schemas.microsoft.com/office/drawing/2014/main" xmlns="" id="{C3929BB6-6EEB-C34E-FD0C-6D5F4C783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147" y="720138"/>
            <a:ext cx="10203543" cy="6096861"/>
          </a:xfrm>
          <a:prstGeom prst="rect">
            <a:avLst/>
          </a:prstGeom>
          <a:ln>
            <a:noFill/>
          </a:ln>
          <a:effectLst>
            <a:outerShdw blurRad="292100" dist="139700" dir="2700000" algn="tl" rotWithShape="0">
              <a:srgbClr val="333333">
                <a:alpha val="65000"/>
              </a:srgbClr>
            </a:outerShdw>
          </a:effectLst>
        </p:spPr>
      </p:pic>
      <p:grpSp>
        <p:nvGrpSpPr>
          <p:cNvPr id="39" name="Group 38">
            <a:extLst>
              <a:ext uri="{FF2B5EF4-FFF2-40B4-BE49-F238E27FC236}">
                <a16:creationId xmlns:a16="http://schemas.microsoft.com/office/drawing/2014/main" xmlns="" id="{4112EF2D-FAFA-963E-29DB-A2973D481E83}"/>
              </a:ext>
            </a:extLst>
          </p:cNvPr>
          <p:cNvGrpSpPr/>
          <p:nvPr/>
        </p:nvGrpSpPr>
        <p:grpSpPr>
          <a:xfrm>
            <a:off x="2740878" y="119599"/>
            <a:ext cx="6927592" cy="2267422"/>
            <a:chOff x="262643" y="3497458"/>
            <a:chExt cx="10939176" cy="3580426"/>
          </a:xfrm>
        </p:grpSpPr>
        <p:pic>
          <p:nvPicPr>
            <p:cNvPr id="40" name="Picture 39" descr="A picture containing vector graphics&#10;&#10;Description automatically generated">
              <a:extLst>
                <a:ext uri="{FF2B5EF4-FFF2-40B4-BE49-F238E27FC236}">
                  <a16:creationId xmlns:a16="http://schemas.microsoft.com/office/drawing/2014/main" xmlns="" id="{EDFEFBDA-263E-7B7B-9227-F1A4526572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9726" y="3497458"/>
              <a:ext cx="4212093" cy="3502367"/>
            </a:xfrm>
            <a:prstGeom prst="rect">
              <a:avLst/>
            </a:prstGeom>
          </p:spPr>
        </p:pic>
        <p:pic>
          <p:nvPicPr>
            <p:cNvPr id="41" name="Picture 40" descr="Shape, circle&#10;&#10;Description automatically generated with medium confidence">
              <a:extLst>
                <a:ext uri="{FF2B5EF4-FFF2-40B4-BE49-F238E27FC236}">
                  <a16:creationId xmlns:a16="http://schemas.microsoft.com/office/drawing/2014/main" xmlns="" id="{949384DF-1FB0-A85A-A816-8969272CFB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3180" y="3509765"/>
              <a:ext cx="2387447" cy="3502369"/>
            </a:xfrm>
            <a:prstGeom prst="rect">
              <a:avLst/>
            </a:prstGeom>
          </p:spPr>
        </p:pic>
        <p:pic>
          <p:nvPicPr>
            <p:cNvPr id="42" name="Picture 41" descr="A picture containing vector graphics&#10;&#10;Description automatically generated">
              <a:extLst>
                <a:ext uri="{FF2B5EF4-FFF2-40B4-BE49-F238E27FC236}">
                  <a16:creationId xmlns:a16="http://schemas.microsoft.com/office/drawing/2014/main" xmlns="" id="{0BAFBD7E-0ED6-5E97-B791-1AEC7F2C8F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643" y="3575518"/>
              <a:ext cx="3522676" cy="3502366"/>
            </a:xfrm>
            <a:prstGeom prst="rect">
              <a:avLst/>
            </a:prstGeom>
          </p:spPr>
        </p:pic>
        <p:pic>
          <p:nvPicPr>
            <p:cNvPr id="43" name="Picture 42" descr="A picture containing text&#10;&#10;Description automatically generated">
              <a:extLst>
                <a:ext uri="{FF2B5EF4-FFF2-40B4-BE49-F238E27FC236}">
                  <a16:creationId xmlns:a16="http://schemas.microsoft.com/office/drawing/2014/main" xmlns="" id="{9FF4E119-5583-E6C8-DBA9-2DA10FDDE8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2352" y="3514883"/>
              <a:ext cx="2427006" cy="3502368"/>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6" name="Picture 5">
            <a:extLst>
              <a:ext uri="{FF2B5EF4-FFF2-40B4-BE49-F238E27FC236}">
                <a16:creationId xmlns:a16="http://schemas.microsoft.com/office/drawing/2014/main" xmlns="" id="{0D1A7B08-E04F-41D0-A85D-44B9715B22AC}"/>
              </a:ext>
            </a:extLst>
          </p:cNvPr>
          <p:cNvPicPr>
            <a:picLocks noChangeAspect="1"/>
          </p:cNvPicPr>
          <p:nvPr/>
        </p:nvPicPr>
        <p:blipFill>
          <a:blip r:embed="rId10"/>
          <a:stretch>
            <a:fillRect/>
          </a:stretch>
        </p:blipFill>
        <p:spPr>
          <a:xfrm>
            <a:off x="2053594" y="2431274"/>
            <a:ext cx="8303472" cy="2353260"/>
          </a:xfrm>
          <a:prstGeom prst="rect">
            <a:avLst/>
          </a:prstGeom>
        </p:spPr>
      </p:pic>
    </p:spTree>
    <p:extLst>
      <p:ext uri="{BB962C8B-B14F-4D97-AF65-F5344CB8AC3E}">
        <p14:creationId xmlns:p14="http://schemas.microsoft.com/office/powerpoint/2010/main" val="192394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xmlns="" id="{EDC94B81-597C-E38E-2AD8-68EEAF842656}"/>
              </a:ext>
            </a:extLst>
          </p:cNvPr>
          <p:cNvSpPr/>
          <p:nvPr/>
        </p:nvSpPr>
        <p:spPr>
          <a:xfrm>
            <a:off x="-12617" y="4654226"/>
            <a:ext cx="12192000" cy="212503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grpSp>
        <p:nvGrpSpPr>
          <p:cNvPr id="32" name="Group 31">
            <a:extLst>
              <a:ext uri="{FF2B5EF4-FFF2-40B4-BE49-F238E27FC236}">
                <a16:creationId xmlns:a16="http://schemas.microsoft.com/office/drawing/2014/main" xmlns="" id="{01D80849-94D2-4196-A22A-2548E1911AAF}"/>
              </a:ext>
            </a:extLst>
          </p:cNvPr>
          <p:cNvGrpSpPr/>
          <p:nvPr/>
        </p:nvGrpSpPr>
        <p:grpSpPr>
          <a:xfrm>
            <a:off x="733426" y="163824"/>
            <a:ext cx="10496549" cy="1250042"/>
            <a:chOff x="3164454" y="801094"/>
            <a:chExt cx="6264686" cy="1250042"/>
          </a:xfrm>
        </p:grpSpPr>
        <p:sp>
          <p:nvSpPr>
            <p:cNvPr id="33" name="Rectangle: Rounded Corners 32">
              <a:extLst>
                <a:ext uri="{FF2B5EF4-FFF2-40B4-BE49-F238E27FC236}">
                  <a16:creationId xmlns:a16="http://schemas.microsoft.com/office/drawing/2014/main" xmlns="" id="{B2AC32F1-9336-46D8-ADAF-CBD81B47E94B}"/>
                </a:ext>
              </a:extLst>
            </p:cNvPr>
            <p:cNvSpPr/>
            <p:nvPr/>
          </p:nvSpPr>
          <p:spPr>
            <a:xfrm>
              <a:off x="3164454" y="802432"/>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34" name="TextBox 33">
              <a:extLst>
                <a:ext uri="{FF2B5EF4-FFF2-40B4-BE49-F238E27FC236}">
                  <a16:creationId xmlns:a16="http://schemas.microsoft.com/office/drawing/2014/main" xmlns="" id="{421B49C5-3600-4934-A25E-DB084EC59F5A}"/>
                </a:ext>
              </a:extLst>
            </p:cNvPr>
            <p:cNvSpPr txBox="1"/>
            <p:nvPr/>
          </p:nvSpPr>
          <p:spPr>
            <a:xfrm>
              <a:off x="3400349" y="801094"/>
              <a:ext cx="5932461" cy="1234825"/>
            </a:xfrm>
            <a:prstGeom prst="rect">
              <a:avLst/>
            </a:prstGeom>
            <a:noFill/>
          </p:spPr>
          <p:txBody>
            <a:bodyPr wrap="square" rtlCol="0">
              <a:spAutoFit/>
            </a:bodyPr>
            <a:lstStyle/>
            <a:p>
              <a:pPr marL="0" marR="0" algn="ctr">
                <a:lnSpc>
                  <a:spcPct val="120000"/>
                </a:lnSpc>
                <a:spcBef>
                  <a:spcPts val="0"/>
                </a:spcBef>
                <a:spcAft>
                  <a:spcPts val="0"/>
                </a:spcAft>
              </a:pPr>
              <a:r>
                <a:rPr lang="nl-NL" sz="3200" b="1" dirty="0">
                  <a:solidFill>
                    <a:srgbClr val="002060"/>
                  </a:solidFill>
                  <a:effectLst/>
                  <a:ea typeface="Times New Roman" panose="02020603050405020304" pitchFamily="18" charset="0"/>
                </a:rPr>
                <a:t>Viết đoạn văn nêu lí do em thích (hoặc không thích) một nhân vật trong câu chuyện Quả hồng của thỏ con.</a:t>
              </a:r>
              <a:endParaRPr lang="en-US" sz="3200" b="1" dirty="0">
                <a:solidFill>
                  <a:srgbClr val="002060"/>
                </a:solidFill>
                <a:effectLst/>
                <a:ea typeface="Times New Roman" panose="02020603050405020304" pitchFamily="18" charset="0"/>
              </a:endParaRPr>
            </a:p>
          </p:txBody>
        </p:sp>
      </p:grpSp>
      <p:grpSp>
        <p:nvGrpSpPr>
          <p:cNvPr id="41" name="Group 40">
            <a:extLst>
              <a:ext uri="{FF2B5EF4-FFF2-40B4-BE49-F238E27FC236}">
                <a16:creationId xmlns:a16="http://schemas.microsoft.com/office/drawing/2014/main" xmlns="" id="{ECD9581A-A83F-4434-8FF9-46ABC9AF28D9}"/>
              </a:ext>
            </a:extLst>
          </p:cNvPr>
          <p:cNvGrpSpPr/>
          <p:nvPr/>
        </p:nvGrpSpPr>
        <p:grpSpPr>
          <a:xfrm>
            <a:off x="4882660" y="1947866"/>
            <a:ext cx="6804515" cy="1933810"/>
            <a:chOff x="2942745" y="811957"/>
            <a:chExt cx="6264686" cy="1248704"/>
          </a:xfrm>
        </p:grpSpPr>
        <p:sp>
          <p:nvSpPr>
            <p:cNvPr id="42" name="Rectangle: Rounded Corners 41">
              <a:extLst>
                <a:ext uri="{FF2B5EF4-FFF2-40B4-BE49-F238E27FC236}">
                  <a16:creationId xmlns:a16="http://schemas.microsoft.com/office/drawing/2014/main" xmlns="" id="{96A2D5D7-F2DA-4CF9-AE96-DF56D77C0EF2}"/>
                </a:ext>
              </a:extLst>
            </p:cNvPr>
            <p:cNvSpPr/>
            <p:nvPr/>
          </p:nvSpPr>
          <p:spPr>
            <a:xfrm>
              <a:off x="2942745" y="811957"/>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43" name="TextBox 42">
              <a:extLst>
                <a:ext uri="{FF2B5EF4-FFF2-40B4-BE49-F238E27FC236}">
                  <a16:creationId xmlns:a16="http://schemas.microsoft.com/office/drawing/2014/main" xmlns="" id="{2C9314EF-39D3-4F90-AB6F-36BE73C74D81}"/>
                </a:ext>
              </a:extLst>
            </p:cNvPr>
            <p:cNvSpPr txBox="1"/>
            <p:nvPr/>
          </p:nvSpPr>
          <p:spPr>
            <a:xfrm>
              <a:off x="3107164" y="938134"/>
              <a:ext cx="5932461" cy="1038987"/>
            </a:xfrm>
            <a:prstGeom prst="rect">
              <a:avLst/>
            </a:prstGeom>
            <a:noFill/>
          </p:spPr>
          <p:txBody>
            <a:bodyPr wrap="square" rtlCol="0">
              <a:spAutoFit/>
            </a:bodyPr>
            <a:lstStyle/>
            <a:p>
              <a:pPr marL="0" marR="0" algn="just">
                <a:lnSpc>
                  <a:spcPct val="120000"/>
                </a:lnSpc>
                <a:spcBef>
                  <a:spcPts val="0"/>
                </a:spcBef>
                <a:spcAft>
                  <a:spcPts val="0"/>
                </a:spcAft>
              </a:pPr>
              <a:r>
                <a:rPr lang="nl-NL" sz="2800" b="1" dirty="0">
                  <a:solidFill>
                    <a:srgbClr val="FF0000"/>
                  </a:solidFill>
                  <a:ea typeface="Times New Roman" panose="02020603050405020304" pitchFamily="18" charset="0"/>
                </a:rPr>
                <a:t>N</a:t>
              </a:r>
              <a:r>
                <a:rPr lang="nl-NL" sz="2800" b="1" dirty="0">
                  <a:solidFill>
                    <a:srgbClr val="FF0000"/>
                  </a:solidFill>
                  <a:effectLst/>
                  <a:ea typeface="Times New Roman" panose="02020603050405020304" pitchFamily="18" charset="0"/>
                </a:rPr>
                <a:t>hớ lại câu chuyện </a:t>
              </a:r>
              <a:r>
                <a:rPr lang="nl-NL" sz="2800" b="1" i="1" dirty="0">
                  <a:solidFill>
                    <a:srgbClr val="FF0000"/>
                  </a:solidFill>
                  <a:effectLst/>
                  <a:ea typeface="Times New Roman" panose="02020603050405020304" pitchFamily="18" charset="0"/>
                </a:rPr>
                <a:t>Quả hồng của thỏ con, </a:t>
              </a:r>
              <a:r>
                <a:rPr lang="nl-NL" sz="2800" b="1" dirty="0">
                  <a:solidFill>
                    <a:srgbClr val="FF0000"/>
                  </a:solidFill>
                  <a:effectLst/>
                  <a:ea typeface="Times New Roman" panose="02020603050405020304" pitchFamily="18" charset="0"/>
                </a:rPr>
                <a:t>tìm nhân vật mình thích (hoặc không thích) và nêu lý do</a:t>
              </a:r>
              <a:endParaRPr lang="en-US" sz="2800" b="1" dirty="0">
                <a:solidFill>
                  <a:srgbClr val="FF0000"/>
                </a:solidFill>
                <a:effectLst/>
                <a:ea typeface="Times New Roman" panose="02020603050405020304" pitchFamily="18" charset="0"/>
              </a:endParaRPr>
            </a:p>
          </p:txBody>
        </p:sp>
      </p:grpSp>
      <p:grpSp>
        <p:nvGrpSpPr>
          <p:cNvPr id="44" name="Group 43">
            <a:extLst>
              <a:ext uri="{FF2B5EF4-FFF2-40B4-BE49-F238E27FC236}">
                <a16:creationId xmlns:a16="http://schemas.microsoft.com/office/drawing/2014/main" xmlns="" id="{4B8810FD-FAA8-4D7B-BF66-1AE9CACE4898}"/>
              </a:ext>
            </a:extLst>
          </p:cNvPr>
          <p:cNvGrpSpPr/>
          <p:nvPr/>
        </p:nvGrpSpPr>
        <p:grpSpPr>
          <a:xfrm>
            <a:off x="436354" y="1737985"/>
            <a:ext cx="4004378" cy="2941398"/>
            <a:chOff x="160130" y="1486249"/>
            <a:chExt cx="4705350" cy="4139841"/>
          </a:xfrm>
        </p:grpSpPr>
        <p:sp>
          <p:nvSpPr>
            <p:cNvPr id="45" name="文本框 12">
              <a:extLst>
                <a:ext uri="{FF2B5EF4-FFF2-40B4-BE49-F238E27FC236}">
                  <a16:creationId xmlns:a16="http://schemas.microsoft.com/office/drawing/2014/main" xmlns="" id="{27E6AA17-7957-40CF-BB91-F5932F60C883}"/>
                </a:ext>
              </a:extLst>
            </p:cNvPr>
            <p:cNvSpPr txBox="1"/>
            <p:nvPr/>
          </p:nvSpPr>
          <p:spPr>
            <a:xfrm>
              <a:off x="744183" y="4079246"/>
              <a:ext cx="3456212" cy="1546844"/>
            </a:xfrm>
            <a:custGeom>
              <a:avLst/>
              <a:gdLst>
                <a:gd name="connsiteX0" fmla="*/ 0 w 3456212"/>
                <a:gd name="connsiteY0" fmla="*/ 0 h 1546844"/>
                <a:gd name="connsiteX1" fmla="*/ 3456212 w 3456212"/>
                <a:gd name="connsiteY1" fmla="*/ 0 h 1546844"/>
                <a:gd name="connsiteX2" fmla="*/ 3456212 w 3456212"/>
                <a:gd name="connsiteY2" fmla="*/ 1546844 h 1546844"/>
                <a:gd name="connsiteX3" fmla="*/ 0 w 3456212"/>
                <a:gd name="connsiteY3" fmla="*/ 1546844 h 1546844"/>
                <a:gd name="connsiteX4" fmla="*/ 0 w 3456212"/>
                <a:gd name="connsiteY4" fmla="*/ 0 h 1546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212" h="1546844" fill="none" extrusionOk="0">
                  <a:moveTo>
                    <a:pt x="0" y="0"/>
                  </a:moveTo>
                  <a:cubicBezTo>
                    <a:pt x="940767" y="41416"/>
                    <a:pt x="2110199" y="-96946"/>
                    <a:pt x="3456212" y="0"/>
                  </a:cubicBezTo>
                  <a:cubicBezTo>
                    <a:pt x="3475172" y="465101"/>
                    <a:pt x="3404532" y="1308379"/>
                    <a:pt x="3456212" y="1546844"/>
                  </a:cubicBezTo>
                  <a:cubicBezTo>
                    <a:pt x="1784015" y="1506571"/>
                    <a:pt x="763181" y="1480258"/>
                    <a:pt x="0" y="1546844"/>
                  </a:cubicBezTo>
                  <a:cubicBezTo>
                    <a:pt x="-49590" y="965946"/>
                    <a:pt x="-131454" y="375383"/>
                    <a:pt x="0" y="0"/>
                  </a:cubicBezTo>
                  <a:close/>
                </a:path>
                <a:path w="3456212" h="1546844" stroke="0" extrusionOk="0">
                  <a:moveTo>
                    <a:pt x="0" y="0"/>
                  </a:moveTo>
                  <a:cubicBezTo>
                    <a:pt x="686795" y="-8517"/>
                    <a:pt x="2761957" y="37691"/>
                    <a:pt x="3456212" y="0"/>
                  </a:cubicBezTo>
                  <a:cubicBezTo>
                    <a:pt x="3470550" y="338058"/>
                    <a:pt x="3591329" y="1331518"/>
                    <a:pt x="3456212" y="1546844"/>
                  </a:cubicBezTo>
                  <a:cubicBezTo>
                    <a:pt x="2132472" y="1608903"/>
                    <a:pt x="360711" y="1543868"/>
                    <a:pt x="0" y="1546844"/>
                  </a:cubicBezTo>
                  <a:cubicBezTo>
                    <a:pt x="79416" y="1062049"/>
                    <a:pt x="127330" y="764030"/>
                    <a:pt x="0" y="0"/>
                  </a:cubicBezTo>
                  <a:close/>
                </a:path>
              </a:pathLst>
            </a:custGeom>
            <a:solidFill>
              <a:srgbClr val="FFFF00"/>
            </a:solidFill>
            <a:ln w="38100">
              <a:solidFill>
                <a:srgbClr val="FF6699"/>
              </a:solidFill>
              <a:extLst>
                <a:ext uri="{C807C97D-BFC1-408E-A445-0C87EB9F89A2}">
                  <ask:lineSketchStyleProps xmlns:ask="http://schemas.microsoft.com/office/drawing/2018/sketchyshapes" xmlns="" sd="3086559991">
                    <a:prstGeom prst="rect">
                      <a:avLst/>
                    </a:prstGeom>
                    <ask:type>
                      <ask:lineSketchCurved/>
                    </ask:type>
                  </ask:lineSketchStyleProps>
                </a:ext>
              </a:extLst>
            </a:ln>
          </p:spPr>
          <p:txBody>
            <a:bodyPr wrap="square" rtlCol="0">
              <a:spAutoFit/>
              <a:scene3d>
                <a:camera prst="obliqueTopLeft"/>
                <a:lightRig rig="flat" dir="t"/>
              </a:scene3d>
              <a:sp3d extrusionH="127000" prstMaterial="plastic"/>
            </a:bodyPr>
            <a:lstStyle/>
            <a:p>
              <a:pPr algn="ctr">
                <a:lnSpc>
                  <a:spcPct val="120000"/>
                </a:lnSpc>
                <a:defRPr/>
              </a:pPr>
              <a:r>
                <a:rPr lang="en-US" altLang="zh-CN" sz="280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latin typeface="Arial" panose="020B0604020202020204" pitchFamily="34" charset="0"/>
                  <a:ea typeface="字魂105号-简雅黑" panose="00000500000000000000" pitchFamily="2" charset="-122"/>
                  <a:cs typeface="Arial" panose="020B0604020202020204" pitchFamily="34" charset="0"/>
                </a:rPr>
                <a:t>THẢO LUẬN NHÓM 4</a:t>
              </a:r>
              <a:endParaRPr lang="zh-CN" altLang="en-US" sz="280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latin typeface="Arial" panose="020B0604020202020204" pitchFamily="34" charset="0"/>
                <a:ea typeface="字魂105号-简雅黑" panose="00000500000000000000" pitchFamily="2" charset="-122"/>
                <a:cs typeface="Arial" panose="020B0604020202020204" pitchFamily="34" charset="0"/>
              </a:endParaRPr>
            </a:p>
          </p:txBody>
        </p:sp>
        <p:pic>
          <p:nvPicPr>
            <p:cNvPr id="46" name="Picture 4">
              <a:extLst>
                <a:ext uri="{FF2B5EF4-FFF2-40B4-BE49-F238E27FC236}">
                  <a16:creationId xmlns:a16="http://schemas.microsoft.com/office/drawing/2014/main" xmlns="" id="{10FC4809-63AE-4980-98F3-24C2FBC1DC8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38" b="89752" l="7638" r="93250">
                          <a14:foregroundMark x1="7638" y1="44410" x2="11368" y2="32298"/>
                          <a14:foregroundMark x1="47957" y1="50932" x2="47957" y2="50932"/>
                          <a14:foregroundMark x1="46359" y1="44410" x2="46359" y2="44410"/>
                          <a14:foregroundMark x1="90586" y1="32298" x2="90586" y2="32298"/>
                          <a14:foregroundMark x1="86856" y1="70497" x2="86856" y2="70497"/>
                          <a14:foregroundMark x1="84902" y1="82298" x2="84902" y2="82298"/>
                          <a14:foregroundMark x1="84902" y1="72981" x2="84902" y2="72981"/>
                          <a14:foregroundMark x1="87034" y1="73292" x2="87034" y2="73292"/>
                          <a14:foregroundMark x1="92185" y1="62733" x2="92185" y2="62733"/>
                          <a14:foregroundMark x1="93250" y1="41615" x2="93250" y2="41615"/>
                          <a14:foregroundMark x1="86856" y1="48137" x2="86856" y2="48137"/>
                          <a14:foregroundMark x1="85790" y1="48758" x2="85790" y2="48758"/>
                          <a14:foregroundMark x1="39964" y1="45342" x2="39964" y2="45342"/>
                          <a14:foregroundMark x1="42274" y1="45031" x2="42274" y2="45031"/>
                          <a14:foregroundMark x1="79396" y1="78882" x2="79396" y2="78882"/>
                          <a14:foregroundMark x1="71403" y1="78882" x2="71403" y2="78882"/>
                          <a14:foregroundMark x1="84902" y1="73913" x2="84902" y2="73913"/>
                          <a14:foregroundMark x1="84902" y1="77019" x2="84902" y2="77019"/>
                          <a14:backgroundMark x1="44938" y1="49689" x2="44938" y2="49689"/>
                          <a14:backgroundMark x1="39076" y1="42236" x2="39076" y2="42236"/>
                          <a14:backgroundMark x1="73002" y1="59006" x2="73002" y2="59006"/>
                          <a14:backgroundMark x1="81705" y1="71429" x2="81705" y2="71429"/>
                        </a14:backgroundRemoval>
                      </a14:imgEffect>
                    </a14:imgLayer>
                  </a14:imgProps>
                </a:ext>
                <a:ext uri="{28A0092B-C50C-407E-A947-70E740481C1C}">
                  <a14:useLocalDpi xmlns:a14="http://schemas.microsoft.com/office/drawing/2010/main" val="0"/>
                </a:ext>
              </a:extLst>
            </a:blip>
            <a:srcRect/>
            <a:stretch>
              <a:fillRect/>
            </a:stretch>
          </p:blipFill>
          <p:spPr bwMode="auto">
            <a:xfrm>
              <a:off x="160130" y="1486249"/>
              <a:ext cx="4705350" cy="26911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3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328</Words>
  <Application>Microsoft Office PowerPoint</Application>
  <PresentationFormat>Widescreen</PresentationFormat>
  <Paragraphs>37</Paragraphs>
  <Slides>16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iCiel Crocante</vt:lpstr>
      <vt:lpstr>Times New Roman</vt:lpstr>
      <vt:lpstr>UTM Duepuntozero</vt:lpstr>
      <vt:lpstr>字魂105号-简雅黑</vt:lpstr>
      <vt:lpstr>思源黑体 CN Bold</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2022-11-13T06:43:26Z</dcterms:created>
  <dcterms:modified xsi:type="dcterms:W3CDTF">2023-02-20T07:48:06Z</dcterms:modified>
</cp:coreProperties>
</file>