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2/17/2023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2/17/2023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5"/>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125E-6 4.81481E-6 L -1 0.01226 " pathEditMode="relative" rAng="0" ptsTypes="AA">
                                      <p:cBhvr>
                                        <p:cTn id="6"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5"/>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8307 -0.00439 L -0.96692 -0.03449 " pathEditMode="relative" rAng="0" ptsTypes="AA">
                                      <p:cBhvr>
                                        <p:cTn id="6"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5"/>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328</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Arial</vt:lpstr>
      <vt:lpstr>Calibri</vt:lpstr>
      <vt:lpstr>Calibri Light</vt:lpstr>
      <vt:lpstr>iCiel Crocante</vt:lpstr>
      <vt:lpstr>UTM Duepuntozero</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26</cp:revision>
  <dcterms:created xsi:type="dcterms:W3CDTF">2022-11-13T06:43:26Z</dcterms:created>
  <dcterms:modified xsi:type="dcterms:W3CDTF">2023-02-17T06:04:53Z</dcterms:modified>
</cp:coreProperties>
</file>