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4" r:id="rId16"/>
    <p:sldId id="315" r:id="rId17"/>
    <p:sldId id="316" r:id="rId18"/>
    <p:sldId id="317" r:id="rId19"/>
    <p:sldId id="318" r:id="rId20"/>
    <p:sldId id="319" r:id="rId21"/>
    <p:sldId id="320" r:id="rId22"/>
    <p:sldId id="323" r:id="rId23"/>
    <p:sldId id="324" r:id="rId24"/>
    <p:sldId id="321" r:id="rId25"/>
    <p:sldId id="326" r:id="rId26"/>
    <p:sldId id="327" r:id="rId27"/>
    <p:sldId id="328" r:id="rId28"/>
    <p:sldId id="329" r:id="rId29"/>
    <p:sldId id="330" r:id="rId30"/>
    <p:sldId id="331" r:id="rId31"/>
    <p:sldId id="332" r:id="rId32"/>
    <p:sldId id="333" r:id="rId33"/>
    <p:sldId id="334" r:id="rId34"/>
    <p:sldId id="30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19/2/2023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19/2/2023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21.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32.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34.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138.svg"/><Relationship Id="rId5" Type="http://schemas.openxmlformats.org/officeDocument/2006/relationships/image" Target="../media/image66.png"/><Relationship Id="rId4"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sv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27678"/>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1A374A8F-F544-41C5-89CD-C94AAAF7D18B}"/>
              </a:ext>
            </a:extLst>
          </p:cNvPr>
          <p:cNvGrpSpPr/>
          <p:nvPr/>
        </p:nvGrpSpPr>
        <p:grpSpPr>
          <a:xfrm>
            <a:off x="190655" y="5089813"/>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2060"/>
                </a:solidFill>
                <a:latin typeface="Times New Roman" panose="02020603050405020304" pitchFamily="18" charset="0"/>
                <a:cs typeface="Times New Roman" panose="02020603050405020304" pitchFamily="18" charset="0"/>
              </a:rPr>
              <a:t>Vài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ngày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sau</a:t>
            </a:r>
            <a:r>
              <a:rPr lang="en-US" sz="3600" dirty="0">
                <a:solidFill>
                  <a:srgbClr val="00206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thỏ</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đang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ngồi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nghỉ</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thì</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đàn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chim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bay </a:t>
            </a:r>
            <a:r>
              <a:rPr lang="en-US" sz="3600" dirty="0" err="1">
                <a:solidFill>
                  <a:srgbClr val="002060"/>
                </a:solidFill>
                <a:latin typeface="Times New Roman" panose="02020603050405020304" pitchFamily="18" charset="0"/>
                <a:cs typeface="Times New Roman" panose="02020603050405020304" pitchFamily="18" charset="0"/>
              </a:rPr>
              <a:t>đến</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1333038"/>
            <a:ext cx="4961336" cy="2231497"/>
            <a:chOff x="3075431" y="1600316"/>
            <a:chExt cx="4325245" cy="2231497"/>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600316"/>
              <a:ext cx="4325245" cy="2231497"/>
            </a:xfrm>
            <a:custGeom>
              <a:avLst/>
              <a:gdLst>
                <a:gd name="connsiteX0" fmla="*/ 0 w 4325245"/>
                <a:gd name="connsiteY0" fmla="*/ 450138 h 2231497"/>
                <a:gd name="connsiteX1" fmla="*/ 450138 w 4325245"/>
                <a:gd name="connsiteY1" fmla="*/ 0 h 2231497"/>
                <a:gd name="connsiteX2" fmla="*/ 1066632 w 4325245"/>
                <a:gd name="connsiteY2" fmla="*/ 0 h 2231497"/>
                <a:gd name="connsiteX3" fmla="*/ 1820126 w 4325245"/>
                <a:gd name="connsiteY3" fmla="*/ 0 h 2231497"/>
                <a:gd name="connsiteX4" fmla="*/ 2470870 w 4325245"/>
                <a:gd name="connsiteY4" fmla="*/ 0 h 2231497"/>
                <a:gd name="connsiteX5" fmla="*/ 3224363 w 4325245"/>
                <a:gd name="connsiteY5" fmla="*/ 0 h 2231497"/>
                <a:gd name="connsiteX6" fmla="*/ 3875107 w 4325245"/>
                <a:gd name="connsiteY6" fmla="*/ 0 h 2231497"/>
                <a:gd name="connsiteX7" fmla="*/ 4325245 w 4325245"/>
                <a:gd name="connsiteY7" fmla="*/ 450138 h 2231497"/>
                <a:gd name="connsiteX8" fmla="*/ 4325245 w 4325245"/>
                <a:gd name="connsiteY8" fmla="*/ 1115749 h 2231497"/>
                <a:gd name="connsiteX9" fmla="*/ 4325245 w 4325245"/>
                <a:gd name="connsiteY9" fmla="*/ 1781359 h 2231497"/>
                <a:gd name="connsiteX10" fmla="*/ 3875107 w 4325245"/>
                <a:gd name="connsiteY10" fmla="*/ 2231497 h 2231497"/>
                <a:gd name="connsiteX11" fmla="*/ 3190113 w 4325245"/>
                <a:gd name="connsiteY11" fmla="*/ 2231497 h 2231497"/>
                <a:gd name="connsiteX12" fmla="*/ 2436620 w 4325245"/>
                <a:gd name="connsiteY12" fmla="*/ 2231497 h 2231497"/>
                <a:gd name="connsiteX13" fmla="*/ 1854375 w 4325245"/>
                <a:gd name="connsiteY13" fmla="*/ 2231497 h 2231497"/>
                <a:gd name="connsiteX14" fmla="*/ 1272131 w 4325245"/>
                <a:gd name="connsiteY14" fmla="*/ 2231497 h 2231497"/>
                <a:gd name="connsiteX15" fmla="*/ 450138 w 4325245"/>
                <a:gd name="connsiteY15" fmla="*/ 2231497 h 2231497"/>
                <a:gd name="connsiteX16" fmla="*/ 0 w 4325245"/>
                <a:gd name="connsiteY16" fmla="*/ 1781359 h 2231497"/>
                <a:gd name="connsiteX17" fmla="*/ 0 w 4325245"/>
                <a:gd name="connsiteY17" fmla="*/ 1155685 h 2231497"/>
                <a:gd name="connsiteX18" fmla="*/ 0 w 4325245"/>
                <a:gd name="connsiteY18" fmla="*/ 450138 h 223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231497" fill="none" extrusionOk="0">
                  <a:moveTo>
                    <a:pt x="0" y="450138"/>
                  </a:moveTo>
                  <a:cubicBezTo>
                    <a:pt x="33122" y="192526"/>
                    <a:pt x="253441" y="26425"/>
                    <a:pt x="450138" y="0"/>
                  </a:cubicBezTo>
                  <a:cubicBezTo>
                    <a:pt x="674240" y="-11725"/>
                    <a:pt x="888280" y="-16180"/>
                    <a:pt x="1066632" y="0"/>
                  </a:cubicBezTo>
                  <a:cubicBezTo>
                    <a:pt x="1244984" y="16180"/>
                    <a:pt x="1589447" y="36077"/>
                    <a:pt x="1820126" y="0"/>
                  </a:cubicBezTo>
                  <a:cubicBezTo>
                    <a:pt x="2050805" y="-36077"/>
                    <a:pt x="2323564" y="10252"/>
                    <a:pt x="2470870" y="0"/>
                  </a:cubicBezTo>
                  <a:cubicBezTo>
                    <a:pt x="2618176" y="-10252"/>
                    <a:pt x="2869238" y="23785"/>
                    <a:pt x="3224363" y="0"/>
                  </a:cubicBezTo>
                  <a:cubicBezTo>
                    <a:pt x="3579488" y="-23785"/>
                    <a:pt x="3591401" y="-6094"/>
                    <a:pt x="3875107" y="0"/>
                  </a:cubicBezTo>
                  <a:cubicBezTo>
                    <a:pt x="4133877" y="12491"/>
                    <a:pt x="4302310" y="158559"/>
                    <a:pt x="4325245" y="450138"/>
                  </a:cubicBezTo>
                  <a:cubicBezTo>
                    <a:pt x="4322607" y="588628"/>
                    <a:pt x="4329109" y="974016"/>
                    <a:pt x="4325245" y="1115749"/>
                  </a:cubicBezTo>
                  <a:cubicBezTo>
                    <a:pt x="4321381" y="1257482"/>
                    <a:pt x="4298014" y="1588746"/>
                    <a:pt x="4325245" y="1781359"/>
                  </a:cubicBezTo>
                  <a:cubicBezTo>
                    <a:pt x="4381029" y="2035527"/>
                    <a:pt x="4130347" y="2213249"/>
                    <a:pt x="3875107" y="2231497"/>
                  </a:cubicBezTo>
                  <a:cubicBezTo>
                    <a:pt x="3731467" y="2230800"/>
                    <a:pt x="3495074" y="2201346"/>
                    <a:pt x="3190113" y="2231497"/>
                  </a:cubicBezTo>
                  <a:cubicBezTo>
                    <a:pt x="2885152" y="2261648"/>
                    <a:pt x="2672677" y="2226698"/>
                    <a:pt x="2436620" y="2231497"/>
                  </a:cubicBezTo>
                  <a:cubicBezTo>
                    <a:pt x="2200563" y="2236296"/>
                    <a:pt x="2093187" y="2208657"/>
                    <a:pt x="1854375" y="2231497"/>
                  </a:cubicBezTo>
                  <a:cubicBezTo>
                    <a:pt x="1615563" y="2254337"/>
                    <a:pt x="1491395" y="2244561"/>
                    <a:pt x="1272131" y="2231497"/>
                  </a:cubicBezTo>
                  <a:cubicBezTo>
                    <a:pt x="1052867" y="2218433"/>
                    <a:pt x="844380" y="2201278"/>
                    <a:pt x="450138" y="2231497"/>
                  </a:cubicBezTo>
                  <a:cubicBezTo>
                    <a:pt x="167127" y="2247052"/>
                    <a:pt x="1176" y="2024278"/>
                    <a:pt x="0" y="1781359"/>
                  </a:cubicBezTo>
                  <a:cubicBezTo>
                    <a:pt x="17913" y="1517561"/>
                    <a:pt x="-21227" y="1419508"/>
                    <a:pt x="0" y="1155685"/>
                  </a:cubicBezTo>
                  <a:cubicBezTo>
                    <a:pt x="21227" y="891862"/>
                    <a:pt x="-972" y="639269"/>
                    <a:pt x="0" y="450138"/>
                  </a:cubicBezTo>
                  <a:close/>
                </a:path>
                <a:path w="4325245" h="2231497" stroke="0" extrusionOk="0">
                  <a:moveTo>
                    <a:pt x="0" y="450138"/>
                  </a:moveTo>
                  <a:cubicBezTo>
                    <a:pt x="297" y="210618"/>
                    <a:pt x="210576" y="16158"/>
                    <a:pt x="450138" y="0"/>
                  </a:cubicBezTo>
                  <a:cubicBezTo>
                    <a:pt x="630378" y="-20926"/>
                    <a:pt x="914935" y="-25190"/>
                    <a:pt x="1169381" y="0"/>
                  </a:cubicBezTo>
                  <a:cubicBezTo>
                    <a:pt x="1423827" y="25190"/>
                    <a:pt x="1558241" y="9328"/>
                    <a:pt x="1785876" y="0"/>
                  </a:cubicBezTo>
                  <a:cubicBezTo>
                    <a:pt x="2013511" y="-9328"/>
                    <a:pt x="2246423" y="22964"/>
                    <a:pt x="2402370" y="0"/>
                  </a:cubicBezTo>
                  <a:cubicBezTo>
                    <a:pt x="2558317" y="-22964"/>
                    <a:pt x="2871737" y="-11134"/>
                    <a:pt x="3121614" y="0"/>
                  </a:cubicBezTo>
                  <a:cubicBezTo>
                    <a:pt x="3371491" y="11134"/>
                    <a:pt x="3620999" y="-17759"/>
                    <a:pt x="3875107" y="0"/>
                  </a:cubicBezTo>
                  <a:cubicBezTo>
                    <a:pt x="4110443" y="-20530"/>
                    <a:pt x="4301002" y="214505"/>
                    <a:pt x="4325245" y="450138"/>
                  </a:cubicBezTo>
                  <a:cubicBezTo>
                    <a:pt x="4333893" y="721617"/>
                    <a:pt x="4332784" y="871066"/>
                    <a:pt x="4325245" y="1115749"/>
                  </a:cubicBezTo>
                  <a:cubicBezTo>
                    <a:pt x="4317706" y="1360432"/>
                    <a:pt x="4341303" y="1472745"/>
                    <a:pt x="4325245" y="1781359"/>
                  </a:cubicBezTo>
                  <a:cubicBezTo>
                    <a:pt x="4304080" y="1978481"/>
                    <a:pt x="4089791" y="2220710"/>
                    <a:pt x="3875107" y="2231497"/>
                  </a:cubicBezTo>
                  <a:cubicBezTo>
                    <a:pt x="3616136" y="2234685"/>
                    <a:pt x="3442466" y="2226803"/>
                    <a:pt x="3292862" y="2231497"/>
                  </a:cubicBezTo>
                  <a:cubicBezTo>
                    <a:pt x="3143259" y="2236191"/>
                    <a:pt x="2900510" y="2215108"/>
                    <a:pt x="2607868" y="2231497"/>
                  </a:cubicBezTo>
                  <a:cubicBezTo>
                    <a:pt x="2315226" y="2247886"/>
                    <a:pt x="2221673" y="2210365"/>
                    <a:pt x="1991374" y="2231497"/>
                  </a:cubicBezTo>
                  <a:cubicBezTo>
                    <a:pt x="1761075" y="2252629"/>
                    <a:pt x="1499551" y="2200186"/>
                    <a:pt x="1272131" y="2231497"/>
                  </a:cubicBezTo>
                  <a:cubicBezTo>
                    <a:pt x="1044711" y="2262808"/>
                    <a:pt x="711008" y="2232465"/>
                    <a:pt x="450138" y="2231497"/>
                  </a:cubicBezTo>
                  <a:cubicBezTo>
                    <a:pt x="214407" y="2204798"/>
                    <a:pt x="37622" y="2079275"/>
                    <a:pt x="0" y="1781359"/>
                  </a:cubicBezTo>
                  <a:cubicBezTo>
                    <a:pt x="-21986" y="1571878"/>
                    <a:pt x="-22879" y="1448097"/>
                    <a:pt x="0" y="1155685"/>
                  </a:cubicBezTo>
                  <a:cubicBezTo>
                    <a:pt x="22879" y="863273"/>
                    <a:pt x="-13617" y="798591"/>
                    <a:pt x="0" y="450138"/>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964862" cy="2635713"/>
            <a:chOff x="5189220" y="3812803"/>
            <a:chExt cx="5672499"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672499" cy="2437071"/>
              <a:chOff x="3323320" y="1250854"/>
              <a:chExt cx="5672499"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672499" cy="1963626"/>
              </a:xfrm>
              <a:custGeom>
                <a:avLst/>
                <a:gdLst>
                  <a:gd name="connsiteX0" fmla="*/ 0 w 5672499"/>
                  <a:gd name="connsiteY0" fmla="*/ 396103 h 1963626"/>
                  <a:gd name="connsiteX1" fmla="*/ 396103 w 5672499"/>
                  <a:gd name="connsiteY1" fmla="*/ 0 h 1963626"/>
                  <a:gd name="connsiteX2" fmla="*/ 1044485 w 5672499"/>
                  <a:gd name="connsiteY2" fmla="*/ 0 h 1963626"/>
                  <a:gd name="connsiteX3" fmla="*/ 1692867 w 5672499"/>
                  <a:gd name="connsiteY3" fmla="*/ 0 h 1963626"/>
                  <a:gd name="connsiteX4" fmla="*/ 2243642 w 5672499"/>
                  <a:gd name="connsiteY4" fmla="*/ 0 h 1963626"/>
                  <a:gd name="connsiteX5" fmla="*/ 2843221 w 5672499"/>
                  <a:gd name="connsiteY5" fmla="*/ 0 h 1963626"/>
                  <a:gd name="connsiteX6" fmla="*/ 3442800 w 5672499"/>
                  <a:gd name="connsiteY6" fmla="*/ 0 h 1963626"/>
                  <a:gd name="connsiteX7" fmla="*/ 4188788 w 5672499"/>
                  <a:gd name="connsiteY7" fmla="*/ 0 h 1963626"/>
                  <a:gd name="connsiteX8" fmla="*/ 5276396 w 5672499"/>
                  <a:gd name="connsiteY8" fmla="*/ 0 h 1963626"/>
                  <a:gd name="connsiteX9" fmla="*/ 5672499 w 5672499"/>
                  <a:gd name="connsiteY9" fmla="*/ 396103 h 1963626"/>
                  <a:gd name="connsiteX10" fmla="*/ 5672499 w 5672499"/>
                  <a:gd name="connsiteY10" fmla="*/ 970099 h 1963626"/>
                  <a:gd name="connsiteX11" fmla="*/ 5672499 w 5672499"/>
                  <a:gd name="connsiteY11" fmla="*/ 1567523 h 1963626"/>
                  <a:gd name="connsiteX12" fmla="*/ 5276396 w 5672499"/>
                  <a:gd name="connsiteY12" fmla="*/ 1963626 h 1963626"/>
                  <a:gd name="connsiteX13" fmla="*/ 4530408 w 5672499"/>
                  <a:gd name="connsiteY13" fmla="*/ 1963626 h 1963626"/>
                  <a:gd name="connsiteX14" fmla="*/ 3833224 w 5672499"/>
                  <a:gd name="connsiteY14" fmla="*/ 1963626 h 1963626"/>
                  <a:gd name="connsiteX15" fmla="*/ 3038433 w 5672499"/>
                  <a:gd name="connsiteY15" fmla="*/ 1963626 h 1963626"/>
                  <a:gd name="connsiteX16" fmla="*/ 2341248 w 5672499"/>
                  <a:gd name="connsiteY16" fmla="*/ 1963626 h 1963626"/>
                  <a:gd name="connsiteX17" fmla="*/ 1644064 w 5672499"/>
                  <a:gd name="connsiteY17" fmla="*/ 1963626 h 1963626"/>
                  <a:gd name="connsiteX18" fmla="*/ 396103 w 5672499"/>
                  <a:gd name="connsiteY18" fmla="*/ 1963626 h 1963626"/>
                  <a:gd name="connsiteX19" fmla="*/ 0 w 5672499"/>
                  <a:gd name="connsiteY19" fmla="*/ 1567523 h 1963626"/>
                  <a:gd name="connsiteX20" fmla="*/ 0 w 5672499"/>
                  <a:gd name="connsiteY20" fmla="*/ 993527 h 1963626"/>
                  <a:gd name="connsiteX21" fmla="*/ 0 w 5672499"/>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2499" h="1963626" fill="none" extrusionOk="0">
                    <a:moveTo>
                      <a:pt x="0" y="396103"/>
                    </a:moveTo>
                    <a:cubicBezTo>
                      <a:pt x="14917" y="198470"/>
                      <a:pt x="142186" y="32177"/>
                      <a:pt x="396103" y="0"/>
                    </a:cubicBezTo>
                    <a:cubicBezTo>
                      <a:pt x="609635" y="-30664"/>
                      <a:pt x="805638" y="1751"/>
                      <a:pt x="1044485" y="0"/>
                    </a:cubicBezTo>
                    <a:cubicBezTo>
                      <a:pt x="1283332" y="-1751"/>
                      <a:pt x="1547899" y="-22828"/>
                      <a:pt x="1692867" y="0"/>
                    </a:cubicBezTo>
                    <a:cubicBezTo>
                      <a:pt x="1837835" y="22828"/>
                      <a:pt x="2033003" y="-12331"/>
                      <a:pt x="2243642" y="0"/>
                    </a:cubicBezTo>
                    <a:cubicBezTo>
                      <a:pt x="2454281" y="12331"/>
                      <a:pt x="2707414" y="1056"/>
                      <a:pt x="2843221" y="0"/>
                    </a:cubicBezTo>
                    <a:cubicBezTo>
                      <a:pt x="2979028" y="-1056"/>
                      <a:pt x="3316398" y="5718"/>
                      <a:pt x="3442800" y="0"/>
                    </a:cubicBezTo>
                    <a:cubicBezTo>
                      <a:pt x="3569202" y="-5718"/>
                      <a:pt x="4002304" y="30037"/>
                      <a:pt x="4188788" y="0"/>
                    </a:cubicBezTo>
                    <a:cubicBezTo>
                      <a:pt x="4375272" y="-30037"/>
                      <a:pt x="4921631" y="-1593"/>
                      <a:pt x="5276396" y="0"/>
                    </a:cubicBezTo>
                    <a:cubicBezTo>
                      <a:pt x="5502269" y="-584"/>
                      <a:pt x="5651907" y="137386"/>
                      <a:pt x="5672499" y="396103"/>
                    </a:cubicBezTo>
                    <a:cubicBezTo>
                      <a:pt x="5679986" y="588062"/>
                      <a:pt x="5685824" y="847733"/>
                      <a:pt x="5672499" y="970099"/>
                    </a:cubicBezTo>
                    <a:cubicBezTo>
                      <a:pt x="5659174" y="1092465"/>
                      <a:pt x="5684243" y="1420661"/>
                      <a:pt x="5672499" y="1567523"/>
                    </a:cubicBezTo>
                    <a:cubicBezTo>
                      <a:pt x="5690461" y="1786438"/>
                      <a:pt x="5509971" y="1989753"/>
                      <a:pt x="5276396" y="1963626"/>
                    </a:cubicBezTo>
                    <a:cubicBezTo>
                      <a:pt x="5085125" y="1982718"/>
                      <a:pt x="4831246" y="1981674"/>
                      <a:pt x="4530408" y="1963626"/>
                    </a:cubicBezTo>
                    <a:cubicBezTo>
                      <a:pt x="4229570" y="1945578"/>
                      <a:pt x="4137921" y="1961796"/>
                      <a:pt x="3833224" y="1963626"/>
                    </a:cubicBezTo>
                    <a:cubicBezTo>
                      <a:pt x="3528527" y="1965456"/>
                      <a:pt x="3389552" y="1928605"/>
                      <a:pt x="3038433" y="1963626"/>
                    </a:cubicBezTo>
                    <a:cubicBezTo>
                      <a:pt x="2687314" y="1998647"/>
                      <a:pt x="2521361" y="1963462"/>
                      <a:pt x="2341248" y="1963626"/>
                    </a:cubicBezTo>
                    <a:cubicBezTo>
                      <a:pt x="2161136" y="1963790"/>
                      <a:pt x="1938638" y="1959482"/>
                      <a:pt x="1644064" y="1963626"/>
                    </a:cubicBezTo>
                    <a:cubicBezTo>
                      <a:pt x="1349490" y="1967770"/>
                      <a:pt x="689867" y="1936006"/>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672499" h="1963626" stroke="0" extrusionOk="0">
                    <a:moveTo>
                      <a:pt x="0" y="396103"/>
                    </a:moveTo>
                    <a:cubicBezTo>
                      <a:pt x="393" y="189365"/>
                      <a:pt x="202428" y="44828"/>
                      <a:pt x="396103" y="0"/>
                    </a:cubicBezTo>
                    <a:cubicBezTo>
                      <a:pt x="604970" y="15762"/>
                      <a:pt x="784533" y="-5439"/>
                      <a:pt x="1142091" y="0"/>
                    </a:cubicBezTo>
                    <a:cubicBezTo>
                      <a:pt x="1499649" y="5439"/>
                      <a:pt x="1449425" y="21390"/>
                      <a:pt x="1741669" y="0"/>
                    </a:cubicBezTo>
                    <a:cubicBezTo>
                      <a:pt x="2033913" y="-21390"/>
                      <a:pt x="2161590" y="1618"/>
                      <a:pt x="2341248" y="0"/>
                    </a:cubicBezTo>
                    <a:cubicBezTo>
                      <a:pt x="2520906" y="-1618"/>
                      <a:pt x="2895658" y="35615"/>
                      <a:pt x="3087236" y="0"/>
                    </a:cubicBezTo>
                    <a:cubicBezTo>
                      <a:pt x="3278814" y="-35615"/>
                      <a:pt x="3533543" y="-9871"/>
                      <a:pt x="3735618" y="0"/>
                    </a:cubicBezTo>
                    <a:cubicBezTo>
                      <a:pt x="3937693" y="9871"/>
                      <a:pt x="4139137" y="-2160"/>
                      <a:pt x="4530408" y="0"/>
                    </a:cubicBezTo>
                    <a:cubicBezTo>
                      <a:pt x="4921679" y="2160"/>
                      <a:pt x="5052611" y="14928"/>
                      <a:pt x="5276396" y="0"/>
                    </a:cubicBezTo>
                    <a:cubicBezTo>
                      <a:pt x="5479207" y="8396"/>
                      <a:pt x="5691185" y="156656"/>
                      <a:pt x="5672499" y="396103"/>
                    </a:cubicBezTo>
                    <a:cubicBezTo>
                      <a:pt x="5645425" y="626552"/>
                      <a:pt x="5662267" y="841290"/>
                      <a:pt x="5672499" y="958385"/>
                    </a:cubicBezTo>
                    <a:cubicBezTo>
                      <a:pt x="5682731" y="1075480"/>
                      <a:pt x="5690596" y="1403102"/>
                      <a:pt x="5672499" y="1567523"/>
                    </a:cubicBezTo>
                    <a:cubicBezTo>
                      <a:pt x="5687599" y="1793718"/>
                      <a:pt x="5493672" y="1954313"/>
                      <a:pt x="5276396" y="1963626"/>
                    </a:cubicBezTo>
                    <a:cubicBezTo>
                      <a:pt x="5029042" y="1977237"/>
                      <a:pt x="4817674" y="1989554"/>
                      <a:pt x="4676817" y="1963626"/>
                    </a:cubicBezTo>
                    <a:cubicBezTo>
                      <a:pt x="4535960" y="1937698"/>
                      <a:pt x="4107810" y="1999353"/>
                      <a:pt x="3930830" y="1963626"/>
                    </a:cubicBezTo>
                    <a:cubicBezTo>
                      <a:pt x="3753850" y="1927899"/>
                      <a:pt x="3332315" y="1953423"/>
                      <a:pt x="3136039" y="1963626"/>
                    </a:cubicBezTo>
                    <a:cubicBezTo>
                      <a:pt x="2939763" y="1973829"/>
                      <a:pt x="2802712" y="1939652"/>
                      <a:pt x="2487657" y="1963626"/>
                    </a:cubicBezTo>
                    <a:cubicBezTo>
                      <a:pt x="2172602" y="1987600"/>
                      <a:pt x="2134292" y="1967908"/>
                      <a:pt x="1839275" y="1963626"/>
                    </a:cubicBezTo>
                    <a:cubicBezTo>
                      <a:pt x="1544258" y="1959344"/>
                      <a:pt x="1300923" y="1925656"/>
                      <a:pt x="1044485" y="1963626"/>
                    </a:cubicBezTo>
                    <a:cubicBezTo>
                      <a:pt x="788047" y="2001597"/>
                      <a:pt x="614195" y="1955354"/>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9621170" y="4730514"/>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9136899" y="4757189"/>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10103064" y="4702102"/>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9639549" y="5185455"/>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9164227" y="5253743"/>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10129598"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697340" y="570756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167942" y="5709388"/>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951" y="5687304"/>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758162"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8010395"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540920"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497975"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Lúc lỉu: (chùm quả) sai trĩu xuống.</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038001"/>
          </a:xfrm>
          <a:custGeom>
            <a:avLst/>
            <a:gdLst>
              <a:gd name="connsiteX0" fmla="*/ 0 w 10773063"/>
              <a:gd name="connsiteY0" fmla="*/ 339674 h 2038001"/>
              <a:gd name="connsiteX1" fmla="*/ 339674 w 10773063"/>
              <a:gd name="connsiteY1" fmla="*/ 0 h 2038001"/>
              <a:gd name="connsiteX2" fmla="*/ 832485 w 10773063"/>
              <a:gd name="connsiteY2" fmla="*/ 0 h 2038001"/>
              <a:gd name="connsiteX3" fmla="*/ 1325296 w 10773063"/>
              <a:gd name="connsiteY3" fmla="*/ 0 h 2038001"/>
              <a:gd name="connsiteX4" fmla="*/ 1616232 w 10773063"/>
              <a:gd name="connsiteY4" fmla="*/ 0 h 2038001"/>
              <a:gd name="connsiteX5" fmla="*/ 2008106 w 10773063"/>
              <a:gd name="connsiteY5" fmla="*/ 0 h 2038001"/>
              <a:gd name="connsiteX6" fmla="*/ 2399979 w 10773063"/>
              <a:gd name="connsiteY6" fmla="*/ 0 h 2038001"/>
              <a:gd name="connsiteX7" fmla="*/ 2791853 w 10773063"/>
              <a:gd name="connsiteY7" fmla="*/ 0 h 2038001"/>
              <a:gd name="connsiteX8" fmla="*/ 3183727 w 10773063"/>
              <a:gd name="connsiteY8" fmla="*/ 0 h 2038001"/>
              <a:gd name="connsiteX9" fmla="*/ 3575600 w 10773063"/>
              <a:gd name="connsiteY9" fmla="*/ 0 h 2038001"/>
              <a:gd name="connsiteX10" fmla="*/ 3967474 w 10773063"/>
              <a:gd name="connsiteY10" fmla="*/ 0 h 2038001"/>
              <a:gd name="connsiteX11" fmla="*/ 4662159 w 10773063"/>
              <a:gd name="connsiteY11" fmla="*/ 0 h 2038001"/>
              <a:gd name="connsiteX12" fmla="*/ 5154970 w 10773063"/>
              <a:gd name="connsiteY12" fmla="*/ 0 h 2038001"/>
              <a:gd name="connsiteX13" fmla="*/ 5546843 w 10773063"/>
              <a:gd name="connsiteY13" fmla="*/ 0 h 2038001"/>
              <a:gd name="connsiteX14" fmla="*/ 6342466 w 10773063"/>
              <a:gd name="connsiteY14" fmla="*/ 0 h 2038001"/>
              <a:gd name="connsiteX15" fmla="*/ 7138088 w 10773063"/>
              <a:gd name="connsiteY15" fmla="*/ 0 h 2038001"/>
              <a:gd name="connsiteX16" fmla="*/ 7933710 w 10773063"/>
              <a:gd name="connsiteY16" fmla="*/ 0 h 2038001"/>
              <a:gd name="connsiteX17" fmla="*/ 8224647 w 10773063"/>
              <a:gd name="connsiteY17" fmla="*/ 0 h 2038001"/>
              <a:gd name="connsiteX18" fmla="*/ 8717457 w 10773063"/>
              <a:gd name="connsiteY18" fmla="*/ 0 h 2038001"/>
              <a:gd name="connsiteX19" fmla="*/ 9311205 w 10773063"/>
              <a:gd name="connsiteY19" fmla="*/ 0 h 2038001"/>
              <a:gd name="connsiteX20" fmla="*/ 9703079 w 10773063"/>
              <a:gd name="connsiteY20" fmla="*/ 0 h 2038001"/>
              <a:gd name="connsiteX21" fmla="*/ 10433389 w 10773063"/>
              <a:gd name="connsiteY21" fmla="*/ 0 h 2038001"/>
              <a:gd name="connsiteX22" fmla="*/ 10773063 w 10773063"/>
              <a:gd name="connsiteY22" fmla="*/ 339674 h 2038001"/>
              <a:gd name="connsiteX23" fmla="*/ 10773063 w 10773063"/>
              <a:gd name="connsiteY23" fmla="*/ 792558 h 2038001"/>
              <a:gd name="connsiteX24" fmla="*/ 10773063 w 10773063"/>
              <a:gd name="connsiteY24" fmla="*/ 1218270 h 2038001"/>
              <a:gd name="connsiteX25" fmla="*/ 10773063 w 10773063"/>
              <a:gd name="connsiteY25" fmla="*/ 1698327 h 2038001"/>
              <a:gd name="connsiteX26" fmla="*/ 10433389 w 10773063"/>
              <a:gd name="connsiteY26" fmla="*/ 2038001 h 2038001"/>
              <a:gd name="connsiteX27" fmla="*/ 9940578 w 10773063"/>
              <a:gd name="connsiteY27" fmla="*/ 2038001 h 2038001"/>
              <a:gd name="connsiteX28" fmla="*/ 9548705 w 10773063"/>
              <a:gd name="connsiteY28" fmla="*/ 2038001 h 2038001"/>
              <a:gd name="connsiteX29" fmla="*/ 8954957 w 10773063"/>
              <a:gd name="connsiteY29" fmla="*/ 2038001 h 2038001"/>
              <a:gd name="connsiteX30" fmla="*/ 8260272 w 10773063"/>
              <a:gd name="connsiteY30" fmla="*/ 2038001 h 2038001"/>
              <a:gd name="connsiteX31" fmla="*/ 7969335 w 10773063"/>
              <a:gd name="connsiteY31" fmla="*/ 2038001 h 2038001"/>
              <a:gd name="connsiteX32" fmla="*/ 7678399 w 10773063"/>
              <a:gd name="connsiteY32" fmla="*/ 2038001 h 2038001"/>
              <a:gd name="connsiteX33" fmla="*/ 7084651 w 10773063"/>
              <a:gd name="connsiteY33" fmla="*/ 2038001 h 2038001"/>
              <a:gd name="connsiteX34" fmla="*/ 6793714 w 10773063"/>
              <a:gd name="connsiteY34" fmla="*/ 2038001 h 2038001"/>
              <a:gd name="connsiteX35" fmla="*/ 6401840 w 10773063"/>
              <a:gd name="connsiteY35" fmla="*/ 2038001 h 2038001"/>
              <a:gd name="connsiteX36" fmla="*/ 6009967 w 10773063"/>
              <a:gd name="connsiteY36" fmla="*/ 2038001 h 2038001"/>
              <a:gd name="connsiteX37" fmla="*/ 5517156 w 10773063"/>
              <a:gd name="connsiteY37" fmla="*/ 2038001 h 2038001"/>
              <a:gd name="connsiteX38" fmla="*/ 5226220 w 10773063"/>
              <a:gd name="connsiteY38" fmla="*/ 2038001 h 2038001"/>
              <a:gd name="connsiteX39" fmla="*/ 4531534 w 10773063"/>
              <a:gd name="connsiteY39" fmla="*/ 2038001 h 2038001"/>
              <a:gd name="connsiteX40" fmla="*/ 3836849 w 10773063"/>
              <a:gd name="connsiteY40" fmla="*/ 2038001 h 2038001"/>
              <a:gd name="connsiteX41" fmla="*/ 3444976 w 10773063"/>
              <a:gd name="connsiteY41" fmla="*/ 2038001 h 2038001"/>
              <a:gd name="connsiteX42" fmla="*/ 2952165 w 10773063"/>
              <a:gd name="connsiteY42" fmla="*/ 2038001 h 2038001"/>
              <a:gd name="connsiteX43" fmla="*/ 2560291 w 10773063"/>
              <a:gd name="connsiteY43" fmla="*/ 2038001 h 2038001"/>
              <a:gd name="connsiteX44" fmla="*/ 1966543 w 10773063"/>
              <a:gd name="connsiteY44" fmla="*/ 2038001 h 2038001"/>
              <a:gd name="connsiteX45" fmla="*/ 1271858 w 10773063"/>
              <a:gd name="connsiteY45" fmla="*/ 2038001 h 2038001"/>
              <a:gd name="connsiteX46" fmla="*/ 339674 w 10773063"/>
              <a:gd name="connsiteY46" fmla="*/ 2038001 h 2038001"/>
              <a:gd name="connsiteX47" fmla="*/ 0 w 10773063"/>
              <a:gd name="connsiteY47" fmla="*/ 1698327 h 2038001"/>
              <a:gd name="connsiteX48" fmla="*/ 0 w 10773063"/>
              <a:gd name="connsiteY48" fmla="*/ 1272616 h 2038001"/>
              <a:gd name="connsiteX49" fmla="*/ 0 w 10773063"/>
              <a:gd name="connsiteY49" fmla="*/ 833318 h 2038001"/>
              <a:gd name="connsiteX50" fmla="*/ 0 w 10773063"/>
              <a:gd name="connsiteY50" fmla="*/ 339674 h 20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038001" fill="none" extrusionOk="0">
                <a:moveTo>
                  <a:pt x="0" y="339674"/>
                </a:moveTo>
                <a:cubicBezTo>
                  <a:pt x="27111" y="124000"/>
                  <a:pt x="137583" y="46134"/>
                  <a:pt x="339674" y="0"/>
                </a:cubicBezTo>
                <a:cubicBezTo>
                  <a:pt x="524645" y="-49861"/>
                  <a:pt x="601643" y="44170"/>
                  <a:pt x="832485" y="0"/>
                </a:cubicBezTo>
                <a:cubicBezTo>
                  <a:pt x="1063327" y="-44170"/>
                  <a:pt x="1185088" y="27287"/>
                  <a:pt x="1325296" y="0"/>
                </a:cubicBezTo>
                <a:cubicBezTo>
                  <a:pt x="1465504" y="-27287"/>
                  <a:pt x="1479211" y="4936"/>
                  <a:pt x="1616232" y="0"/>
                </a:cubicBezTo>
                <a:cubicBezTo>
                  <a:pt x="1753253" y="-4936"/>
                  <a:pt x="1889429" y="22911"/>
                  <a:pt x="2008106" y="0"/>
                </a:cubicBezTo>
                <a:cubicBezTo>
                  <a:pt x="2126783" y="-22911"/>
                  <a:pt x="2273447" y="17206"/>
                  <a:pt x="2399979" y="0"/>
                </a:cubicBezTo>
                <a:cubicBezTo>
                  <a:pt x="2526511" y="-17206"/>
                  <a:pt x="2608481" y="39938"/>
                  <a:pt x="2791853" y="0"/>
                </a:cubicBezTo>
                <a:cubicBezTo>
                  <a:pt x="2975225" y="-39938"/>
                  <a:pt x="3101464" y="46800"/>
                  <a:pt x="3183727" y="0"/>
                </a:cubicBezTo>
                <a:cubicBezTo>
                  <a:pt x="3265990" y="-46800"/>
                  <a:pt x="3481860" y="34847"/>
                  <a:pt x="3575600" y="0"/>
                </a:cubicBezTo>
                <a:cubicBezTo>
                  <a:pt x="3669340" y="-34847"/>
                  <a:pt x="3876548" y="23288"/>
                  <a:pt x="3967474" y="0"/>
                </a:cubicBezTo>
                <a:cubicBezTo>
                  <a:pt x="4058400" y="-23288"/>
                  <a:pt x="4459304" y="18846"/>
                  <a:pt x="4662159" y="0"/>
                </a:cubicBezTo>
                <a:cubicBezTo>
                  <a:pt x="4865015" y="-18846"/>
                  <a:pt x="5018522" y="36128"/>
                  <a:pt x="5154970" y="0"/>
                </a:cubicBezTo>
                <a:cubicBezTo>
                  <a:pt x="5291418" y="-36128"/>
                  <a:pt x="5384800" y="16598"/>
                  <a:pt x="5546843" y="0"/>
                </a:cubicBezTo>
                <a:cubicBezTo>
                  <a:pt x="5708886" y="-16598"/>
                  <a:pt x="6128848" y="39922"/>
                  <a:pt x="6342466" y="0"/>
                </a:cubicBezTo>
                <a:cubicBezTo>
                  <a:pt x="6556084" y="-39922"/>
                  <a:pt x="6955313" y="14620"/>
                  <a:pt x="7138088" y="0"/>
                </a:cubicBezTo>
                <a:cubicBezTo>
                  <a:pt x="7320863" y="-14620"/>
                  <a:pt x="7756965" y="15810"/>
                  <a:pt x="7933710" y="0"/>
                </a:cubicBezTo>
                <a:cubicBezTo>
                  <a:pt x="8110455" y="-15810"/>
                  <a:pt x="8155518" y="26238"/>
                  <a:pt x="8224647" y="0"/>
                </a:cubicBezTo>
                <a:cubicBezTo>
                  <a:pt x="8293776" y="-26238"/>
                  <a:pt x="8593189" y="40765"/>
                  <a:pt x="8717457" y="0"/>
                </a:cubicBezTo>
                <a:cubicBezTo>
                  <a:pt x="8841725" y="-40765"/>
                  <a:pt x="9106302" y="31054"/>
                  <a:pt x="9311205" y="0"/>
                </a:cubicBezTo>
                <a:cubicBezTo>
                  <a:pt x="9516108" y="-31054"/>
                  <a:pt x="9597857" y="30409"/>
                  <a:pt x="9703079" y="0"/>
                </a:cubicBezTo>
                <a:cubicBezTo>
                  <a:pt x="9808301" y="-30409"/>
                  <a:pt x="10208166" y="71701"/>
                  <a:pt x="10433389" y="0"/>
                </a:cubicBezTo>
                <a:cubicBezTo>
                  <a:pt x="10615989" y="-10827"/>
                  <a:pt x="10823210" y="177499"/>
                  <a:pt x="10773063" y="339674"/>
                </a:cubicBezTo>
                <a:cubicBezTo>
                  <a:pt x="10773340" y="531688"/>
                  <a:pt x="10747294" y="682021"/>
                  <a:pt x="10773063" y="792558"/>
                </a:cubicBezTo>
                <a:cubicBezTo>
                  <a:pt x="10798832" y="903095"/>
                  <a:pt x="10757458" y="1108121"/>
                  <a:pt x="10773063" y="1218270"/>
                </a:cubicBezTo>
                <a:cubicBezTo>
                  <a:pt x="10788668" y="1328419"/>
                  <a:pt x="10718231" y="1492555"/>
                  <a:pt x="10773063" y="1698327"/>
                </a:cubicBezTo>
                <a:cubicBezTo>
                  <a:pt x="10800578" y="1918708"/>
                  <a:pt x="10634985" y="2008087"/>
                  <a:pt x="10433389" y="2038001"/>
                </a:cubicBezTo>
                <a:cubicBezTo>
                  <a:pt x="10297129" y="2038303"/>
                  <a:pt x="10055518" y="2016483"/>
                  <a:pt x="9940578" y="2038001"/>
                </a:cubicBezTo>
                <a:cubicBezTo>
                  <a:pt x="9825638" y="2059519"/>
                  <a:pt x="9661787" y="2020971"/>
                  <a:pt x="9548705" y="2038001"/>
                </a:cubicBezTo>
                <a:cubicBezTo>
                  <a:pt x="9435623" y="2055031"/>
                  <a:pt x="9203229" y="1994345"/>
                  <a:pt x="8954957" y="2038001"/>
                </a:cubicBezTo>
                <a:cubicBezTo>
                  <a:pt x="8706685" y="2081657"/>
                  <a:pt x="8567155" y="2000453"/>
                  <a:pt x="8260272" y="2038001"/>
                </a:cubicBezTo>
                <a:cubicBezTo>
                  <a:pt x="7953389" y="2075549"/>
                  <a:pt x="8081672" y="2034519"/>
                  <a:pt x="7969335" y="2038001"/>
                </a:cubicBezTo>
                <a:cubicBezTo>
                  <a:pt x="7856998" y="2041483"/>
                  <a:pt x="7773984" y="2018786"/>
                  <a:pt x="7678399" y="2038001"/>
                </a:cubicBezTo>
                <a:cubicBezTo>
                  <a:pt x="7582814" y="2057216"/>
                  <a:pt x="7263757" y="2005993"/>
                  <a:pt x="7084651" y="2038001"/>
                </a:cubicBezTo>
                <a:cubicBezTo>
                  <a:pt x="6905545" y="2070009"/>
                  <a:pt x="6903272" y="2035955"/>
                  <a:pt x="6793714" y="2038001"/>
                </a:cubicBezTo>
                <a:cubicBezTo>
                  <a:pt x="6684156" y="2040047"/>
                  <a:pt x="6572425" y="2011251"/>
                  <a:pt x="6401840" y="2038001"/>
                </a:cubicBezTo>
                <a:cubicBezTo>
                  <a:pt x="6231255" y="2064751"/>
                  <a:pt x="6100892" y="1999891"/>
                  <a:pt x="6009967" y="2038001"/>
                </a:cubicBezTo>
                <a:cubicBezTo>
                  <a:pt x="5919042" y="2076111"/>
                  <a:pt x="5712104" y="1991185"/>
                  <a:pt x="5517156" y="2038001"/>
                </a:cubicBezTo>
                <a:cubicBezTo>
                  <a:pt x="5322208" y="2084817"/>
                  <a:pt x="5316908" y="2032504"/>
                  <a:pt x="5226220" y="2038001"/>
                </a:cubicBezTo>
                <a:cubicBezTo>
                  <a:pt x="5135532" y="2043498"/>
                  <a:pt x="4693718" y="2008445"/>
                  <a:pt x="4531534" y="2038001"/>
                </a:cubicBezTo>
                <a:cubicBezTo>
                  <a:pt x="4369350" y="2067557"/>
                  <a:pt x="4164320" y="1986002"/>
                  <a:pt x="3836849" y="2038001"/>
                </a:cubicBezTo>
                <a:cubicBezTo>
                  <a:pt x="3509379" y="2090000"/>
                  <a:pt x="3602661" y="2021525"/>
                  <a:pt x="3444976" y="2038001"/>
                </a:cubicBezTo>
                <a:cubicBezTo>
                  <a:pt x="3287291" y="2054477"/>
                  <a:pt x="3163615" y="2028434"/>
                  <a:pt x="2952165" y="2038001"/>
                </a:cubicBezTo>
                <a:cubicBezTo>
                  <a:pt x="2740715" y="2047568"/>
                  <a:pt x="2683368" y="2028282"/>
                  <a:pt x="2560291" y="2038001"/>
                </a:cubicBezTo>
                <a:cubicBezTo>
                  <a:pt x="2437214" y="2047720"/>
                  <a:pt x="2096573" y="1986856"/>
                  <a:pt x="1966543" y="2038001"/>
                </a:cubicBezTo>
                <a:cubicBezTo>
                  <a:pt x="1836513" y="2089146"/>
                  <a:pt x="1547022" y="1957583"/>
                  <a:pt x="1271858" y="2038001"/>
                </a:cubicBezTo>
                <a:cubicBezTo>
                  <a:pt x="996694" y="2118419"/>
                  <a:pt x="767040" y="1995685"/>
                  <a:pt x="339674" y="2038001"/>
                </a:cubicBezTo>
                <a:cubicBezTo>
                  <a:pt x="156907" y="2042002"/>
                  <a:pt x="24199" y="1885678"/>
                  <a:pt x="0" y="1698327"/>
                </a:cubicBezTo>
                <a:cubicBezTo>
                  <a:pt x="-9142" y="1570962"/>
                  <a:pt x="23437" y="1406688"/>
                  <a:pt x="0" y="1272616"/>
                </a:cubicBezTo>
                <a:cubicBezTo>
                  <a:pt x="-23437" y="1138544"/>
                  <a:pt x="19089" y="968424"/>
                  <a:pt x="0" y="833318"/>
                </a:cubicBezTo>
                <a:cubicBezTo>
                  <a:pt x="-19089" y="698212"/>
                  <a:pt x="56568" y="529635"/>
                  <a:pt x="0" y="339674"/>
                </a:cubicBezTo>
                <a:close/>
              </a:path>
              <a:path w="10773063" h="2038001" stroke="0" extrusionOk="0">
                <a:moveTo>
                  <a:pt x="0" y="339674"/>
                </a:moveTo>
                <a:cubicBezTo>
                  <a:pt x="12869" y="126395"/>
                  <a:pt x="154873" y="7577"/>
                  <a:pt x="339674" y="0"/>
                </a:cubicBezTo>
                <a:cubicBezTo>
                  <a:pt x="590065" y="-65370"/>
                  <a:pt x="774929" y="80977"/>
                  <a:pt x="1135296" y="0"/>
                </a:cubicBezTo>
                <a:cubicBezTo>
                  <a:pt x="1495663" y="-80977"/>
                  <a:pt x="1416386" y="8089"/>
                  <a:pt x="1628107" y="0"/>
                </a:cubicBezTo>
                <a:cubicBezTo>
                  <a:pt x="1839828" y="-8089"/>
                  <a:pt x="2089229" y="45289"/>
                  <a:pt x="2322792" y="0"/>
                </a:cubicBezTo>
                <a:cubicBezTo>
                  <a:pt x="2556355" y="-45289"/>
                  <a:pt x="2805879" y="48656"/>
                  <a:pt x="3017477" y="0"/>
                </a:cubicBezTo>
                <a:cubicBezTo>
                  <a:pt x="3229076" y="-48656"/>
                  <a:pt x="3379498" y="23669"/>
                  <a:pt x="3611225" y="0"/>
                </a:cubicBezTo>
                <a:cubicBezTo>
                  <a:pt x="3842952" y="-23669"/>
                  <a:pt x="4225109" y="43597"/>
                  <a:pt x="4406847" y="0"/>
                </a:cubicBezTo>
                <a:cubicBezTo>
                  <a:pt x="4588585" y="-43597"/>
                  <a:pt x="4556760" y="5785"/>
                  <a:pt x="4697784" y="0"/>
                </a:cubicBezTo>
                <a:cubicBezTo>
                  <a:pt x="4838808" y="-5785"/>
                  <a:pt x="5124452" y="38931"/>
                  <a:pt x="5392469" y="0"/>
                </a:cubicBezTo>
                <a:cubicBezTo>
                  <a:pt x="5660487" y="-38931"/>
                  <a:pt x="5943535" y="69815"/>
                  <a:pt x="6188091" y="0"/>
                </a:cubicBezTo>
                <a:cubicBezTo>
                  <a:pt x="6432647" y="-69815"/>
                  <a:pt x="6729699" y="34865"/>
                  <a:pt x="6983713" y="0"/>
                </a:cubicBezTo>
                <a:cubicBezTo>
                  <a:pt x="7237727" y="-34865"/>
                  <a:pt x="7393847" y="68913"/>
                  <a:pt x="7779336" y="0"/>
                </a:cubicBezTo>
                <a:cubicBezTo>
                  <a:pt x="8164825" y="-68913"/>
                  <a:pt x="8065976" y="14288"/>
                  <a:pt x="8272146" y="0"/>
                </a:cubicBezTo>
                <a:cubicBezTo>
                  <a:pt x="8478316" y="-14288"/>
                  <a:pt x="8589690" y="24815"/>
                  <a:pt x="8764957" y="0"/>
                </a:cubicBezTo>
                <a:cubicBezTo>
                  <a:pt x="8940224" y="-24815"/>
                  <a:pt x="9024366" y="12863"/>
                  <a:pt x="9257768" y="0"/>
                </a:cubicBezTo>
                <a:cubicBezTo>
                  <a:pt x="9491170" y="-12863"/>
                  <a:pt x="10061943" y="43524"/>
                  <a:pt x="10433389" y="0"/>
                </a:cubicBezTo>
                <a:cubicBezTo>
                  <a:pt x="10573344" y="25161"/>
                  <a:pt x="10758617" y="135845"/>
                  <a:pt x="10773063" y="339674"/>
                </a:cubicBezTo>
                <a:cubicBezTo>
                  <a:pt x="10802219" y="501040"/>
                  <a:pt x="10752284" y="692897"/>
                  <a:pt x="10773063" y="806145"/>
                </a:cubicBezTo>
                <a:cubicBezTo>
                  <a:pt x="10793842" y="919393"/>
                  <a:pt x="10752192" y="1157415"/>
                  <a:pt x="10773063" y="1245443"/>
                </a:cubicBezTo>
                <a:cubicBezTo>
                  <a:pt x="10793934" y="1333471"/>
                  <a:pt x="10720646" y="1519084"/>
                  <a:pt x="10773063" y="1698327"/>
                </a:cubicBezTo>
                <a:cubicBezTo>
                  <a:pt x="10787446" y="1865855"/>
                  <a:pt x="10577785" y="2025561"/>
                  <a:pt x="10433389" y="2038001"/>
                </a:cubicBezTo>
                <a:cubicBezTo>
                  <a:pt x="10323462" y="2057941"/>
                  <a:pt x="10210399" y="2026877"/>
                  <a:pt x="10142453" y="2038001"/>
                </a:cubicBezTo>
                <a:cubicBezTo>
                  <a:pt x="10074507" y="2049125"/>
                  <a:pt x="9757781" y="2021870"/>
                  <a:pt x="9548705" y="2038001"/>
                </a:cubicBezTo>
                <a:cubicBezTo>
                  <a:pt x="9339629" y="2054132"/>
                  <a:pt x="9316856" y="2020237"/>
                  <a:pt x="9156831" y="2038001"/>
                </a:cubicBezTo>
                <a:cubicBezTo>
                  <a:pt x="8996806" y="2055765"/>
                  <a:pt x="8669917" y="1977131"/>
                  <a:pt x="8462146" y="2038001"/>
                </a:cubicBezTo>
                <a:cubicBezTo>
                  <a:pt x="8254376" y="2098871"/>
                  <a:pt x="8205185" y="2020037"/>
                  <a:pt x="7969335" y="2038001"/>
                </a:cubicBezTo>
                <a:cubicBezTo>
                  <a:pt x="7733485" y="2055965"/>
                  <a:pt x="7458312" y="1951771"/>
                  <a:pt x="7173713" y="2038001"/>
                </a:cubicBezTo>
                <a:cubicBezTo>
                  <a:pt x="6889114" y="2124231"/>
                  <a:pt x="6766949" y="1973815"/>
                  <a:pt x="6579965" y="2038001"/>
                </a:cubicBezTo>
                <a:cubicBezTo>
                  <a:pt x="6392981" y="2102187"/>
                  <a:pt x="6097385" y="1979265"/>
                  <a:pt x="5784343" y="2038001"/>
                </a:cubicBezTo>
                <a:cubicBezTo>
                  <a:pt x="5471301" y="2096737"/>
                  <a:pt x="5581906" y="2019625"/>
                  <a:pt x="5493406" y="2038001"/>
                </a:cubicBezTo>
                <a:cubicBezTo>
                  <a:pt x="5404906" y="2056377"/>
                  <a:pt x="4952082" y="2012688"/>
                  <a:pt x="4697784" y="2038001"/>
                </a:cubicBezTo>
                <a:cubicBezTo>
                  <a:pt x="4443486" y="2063314"/>
                  <a:pt x="4255522" y="1979028"/>
                  <a:pt x="3902162" y="2038001"/>
                </a:cubicBezTo>
                <a:cubicBezTo>
                  <a:pt x="3548802" y="2096974"/>
                  <a:pt x="3635267" y="1998323"/>
                  <a:pt x="3510288" y="2038001"/>
                </a:cubicBezTo>
                <a:cubicBezTo>
                  <a:pt x="3385309" y="2077679"/>
                  <a:pt x="3173612" y="1993930"/>
                  <a:pt x="3017477" y="2038001"/>
                </a:cubicBezTo>
                <a:cubicBezTo>
                  <a:pt x="2861342" y="2082072"/>
                  <a:pt x="2741504" y="2015177"/>
                  <a:pt x="2625604" y="2038001"/>
                </a:cubicBezTo>
                <a:cubicBezTo>
                  <a:pt x="2509704" y="2060825"/>
                  <a:pt x="2314048" y="2018854"/>
                  <a:pt x="2233730" y="2038001"/>
                </a:cubicBezTo>
                <a:cubicBezTo>
                  <a:pt x="2153412" y="2057148"/>
                  <a:pt x="1773378" y="1964524"/>
                  <a:pt x="1539045" y="2038001"/>
                </a:cubicBezTo>
                <a:cubicBezTo>
                  <a:pt x="1304712" y="2111478"/>
                  <a:pt x="1305543" y="2035215"/>
                  <a:pt x="1147171" y="2038001"/>
                </a:cubicBezTo>
                <a:cubicBezTo>
                  <a:pt x="988799" y="2040787"/>
                  <a:pt x="711778" y="2027791"/>
                  <a:pt x="339674" y="2038001"/>
                </a:cubicBezTo>
                <a:cubicBezTo>
                  <a:pt x="160581" y="2029249"/>
                  <a:pt x="12453" y="1843319"/>
                  <a:pt x="0" y="1698327"/>
                </a:cubicBezTo>
                <a:cubicBezTo>
                  <a:pt x="-30159" y="1567068"/>
                  <a:pt x="27317" y="1335069"/>
                  <a:pt x="0" y="1231856"/>
                </a:cubicBezTo>
                <a:cubicBezTo>
                  <a:pt x="-27317" y="1128643"/>
                  <a:pt x="50" y="938802"/>
                  <a:pt x="0" y="751799"/>
                </a:cubicBezTo>
                <a:cubicBezTo>
                  <a:pt x="-50" y="564796"/>
                  <a:pt x="25600" y="443555"/>
                  <a:pt x="0" y="33967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477328"/>
          </a:xfrm>
          <a:prstGeom prst="rect">
            <a:avLst/>
          </a:prstGeom>
          <a:noFill/>
        </p:spPr>
        <p:txBody>
          <a:bodyPr wrap="square">
            <a:spAutoFit/>
          </a:bodyPr>
          <a:lstStyle/>
          <a:p>
            <a:pPr algn="just"/>
            <a:r>
              <a:rPr lang="vi-VN" sz="3000" dirty="0">
                <a:latin typeface="Times New Roman" panose="02020603050405020304" pitchFamily="18" charset="0"/>
                <a:ea typeface="Arial-Rounded" panose="020B0500000000000000" pitchFamily="34" charset="0"/>
                <a:cs typeface="Times New Roman" panose="02020603050405020304" pitchFamily="18" charset="0"/>
              </a:rPr>
              <a:t>Khi nhìn thấy cây hồng có quả xanh, thỏ con đã nghĩ chờ hồng chín, sẽ thưởng thức vị ngọt lịm của nó và thỏ đã chăm chỉ tưới nước cho cây hằng ngày.</a:t>
            </a:r>
            <a:endParaRPr lang="en-US" sz="3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xảy</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đợi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rụng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610296"/>
          </a:xfrm>
          <a:custGeom>
            <a:avLst/>
            <a:gdLst>
              <a:gd name="connsiteX0" fmla="*/ 0 w 10773063"/>
              <a:gd name="connsiteY0" fmla="*/ 268388 h 1610296"/>
              <a:gd name="connsiteX1" fmla="*/ 268388 w 10773063"/>
              <a:gd name="connsiteY1" fmla="*/ 0 h 1610296"/>
              <a:gd name="connsiteX2" fmla="*/ 734708 w 10773063"/>
              <a:gd name="connsiteY2" fmla="*/ 0 h 1610296"/>
              <a:gd name="connsiteX3" fmla="*/ 1201027 w 10773063"/>
              <a:gd name="connsiteY3" fmla="*/ 0 h 1610296"/>
              <a:gd name="connsiteX4" fmla="*/ 1462621 w 10773063"/>
              <a:gd name="connsiteY4" fmla="*/ 0 h 1610296"/>
              <a:gd name="connsiteX5" fmla="*/ 1826578 w 10773063"/>
              <a:gd name="connsiteY5" fmla="*/ 0 h 1610296"/>
              <a:gd name="connsiteX6" fmla="*/ 2190535 w 10773063"/>
              <a:gd name="connsiteY6" fmla="*/ 0 h 1610296"/>
              <a:gd name="connsiteX7" fmla="*/ 2554492 w 10773063"/>
              <a:gd name="connsiteY7" fmla="*/ 0 h 1610296"/>
              <a:gd name="connsiteX8" fmla="*/ 2918449 w 10773063"/>
              <a:gd name="connsiteY8" fmla="*/ 0 h 1610296"/>
              <a:gd name="connsiteX9" fmla="*/ 3282406 w 10773063"/>
              <a:gd name="connsiteY9" fmla="*/ 0 h 1610296"/>
              <a:gd name="connsiteX10" fmla="*/ 3646363 w 10773063"/>
              <a:gd name="connsiteY10" fmla="*/ 0 h 1610296"/>
              <a:gd name="connsiteX11" fmla="*/ 4317408 w 10773063"/>
              <a:gd name="connsiteY11" fmla="*/ 0 h 1610296"/>
              <a:gd name="connsiteX12" fmla="*/ 4783728 w 10773063"/>
              <a:gd name="connsiteY12" fmla="*/ 0 h 1610296"/>
              <a:gd name="connsiteX13" fmla="*/ 5147685 w 10773063"/>
              <a:gd name="connsiteY13" fmla="*/ 0 h 1610296"/>
              <a:gd name="connsiteX14" fmla="*/ 5921093 w 10773063"/>
              <a:gd name="connsiteY14" fmla="*/ 0 h 1610296"/>
              <a:gd name="connsiteX15" fmla="*/ 6694502 w 10773063"/>
              <a:gd name="connsiteY15" fmla="*/ 0 h 1610296"/>
              <a:gd name="connsiteX16" fmla="*/ 7467910 w 10773063"/>
              <a:gd name="connsiteY16" fmla="*/ 0 h 1610296"/>
              <a:gd name="connsiteX17" fmla="*/ 7729504 w 10773063"/>
              <a:gd name="connsiteY17" fmla="*/ 0 h 1610296"/>
              <a:gd name="connsiteX18" fmla="*/ 8195824 w 10773063"/>
              <a:gd name="connsiteY18" fmla="*/ 0 h 1610296"/>
              <a:gd name="connsiteX19" fmla="*/ 8764506 w 10773063"/>
              <a:gd name="connsiteY19" fmla="*/ 0 h 1610296"/>
              <a:gd name="connsiteX20" fmla="*/ 9128463 w 10773063"/>
              <a:gd name="connsiteY20" fmla="*/ 0 h 1610296"/>
              <a:gd name="connsiteX21" fmla="*/ 9799509 w 10773063"/>
              <a:gd name="connsiteY21" fmla="*/ 0 h 1610296"/>
              <a:gd name="connsiteX22" fmla="*/ 10504675 w 10773063"/>
              <a:gd name="connsiteY22" fmla="*/ 0 h 1610296"/>
              <a:gd name="connsiteX23" fmla="*/ 10773063 w 10773063"/>
              <a:gd name="connsiteY23" fmla="*/ 268388 h 1610296"/>
              <a:gd name="connsiteX24" fmla="*/ 10773063 w 10773063"/>
              <a:gd name="connsiteY24" fmla="*/ 794413 h 1610296"/>
              <a:gd name="connsiteX25" fmla="*/ 10773063 w 10773063"/>
              <a:gd name="connsiteY25" fmla="*/ 1341908 h 1610296"/>
              <a:gd name="connsiteX26" fmla="*/ 10504675 w 10773063"/>
              <a:gd name="connsiteY26" fmla="*/ 1610296 h 1610296"/>
              <a:gd name="connsiteX27" fmla="*/ 10038355 w 10773063"/>
              <a:gd name="connsiteY27" fmla="*/ 1610296 h 1610296"/>
              <a:gd name="connsiteX28" fmla="*/ 9674398 w 10773063"/>
              <a:gd name="connsiteY28" fmla="*/ 1610296 h 1610296"/>
              <a:gd name="connsiteX29" fmla="*/ 9105716 w 10773063"/>
              <a:gd name="connsiteY29" fmla="*/ 1610296 h 1610296"/>
              <a:gd name="connsiteX30" fmla="*/ 8434670 w 10773063"/>
              <a:gd name="connsiteY30" fmla="*/ 1610296 h 1610296"/>
              <a:gd name="connsiteX31" fmla="*/ 8173076 w 10773063"/>
              <a:gd name="connsiteY31" fmla="*/ 1610296 h 1610296"/>
              <a:gd name="connsiteX32" fmla="*/ 7911482 w 10773063"/>
              <a:gd name="connsiteY32" fmla="*/ 1610296 h 1610296"/>
              <a:gd name="connsiteX33" fmla="*/ 7342800 w 10773063"/>
              <a:gd name="connsiteY33" fmla="*/ 1610296 h 1610296"/>
              <a:gd name="connsiteX34" fmla="*/ 7081206 w 10773063"/>
              <a:gd name="connsiteY34" fmla="*/ 1610296 h 1610296"/>
              <a:gd name="connsiteX35" fmla="*/ 6717249 w 10773063"/>
              <a:gd name="connsiteY35" fmla="*/ 1610296 h 1610296"/>
              <a:gd name="connsiteX36" fmla="*/ 6353292 w 10773063"/>
              <a:gd name="connsiteY36" fmla="*/ 1610296 h 1610296"/>
              <a:gd name="connsiteX37" fmla="*/ 5886972 w 10773063"/>
              <a:gd name="connsiteY37" fmla="*/ 1610296 h 1610296"/>
              <a:gd name="connsiteX38" fmla="*/ 5625378 w 10773063"/>
              <a:gd name="connsiteY38" fmla="*/ 1610296 h 1610296"/>
              <a:gd name="connsiteX39" fmla="*/ 4954333 w 10773063"/>
              <a:gd name="connsiteY39" fmla="*/ 1610296 h 1610296"/>
              <a:gd name="connsiteX40" fmla="*/ 4283287 w 10773063"/>
              <a:gd name="connsiteY40" fmla="*/ 1610296 h 1610296"/>
              <a:gd name="connsiteX41" fmla="*/ 3919330 w 10773063"/>
              <a:gd name="connsiteY41" fmla="*/ 1610296 h 1610296"/>
              <a:gd name="connsiteX42" fmla="*/ 3453011 w 10773063"/>
              <a:gd name="connsiteY42" fmla="*/ 1610296 h 1610296"/>
              <a:gd name="connsiteX43" fmla="*/ 3089054 w 10773063"/>
              <a:gd name="connsiteY43" fmla="*/ 1610296 h 1610296"/>
              <a:gd name="connsiteX44" fmla="*/ 2520371 w 10773063"/>
              <a:gd name="connsiteY44" fmla="*/ 1610296 h 1610296"/>
              <a:gd name="connsiteX45" fmla="*/ 1849326 w 10773063"/>
              <a:gd name="connsiteY45" fmla="*/ 1610296 h 1610296"/>
              <a:gd name="connsiteX46" fmla="*/ 1178280 w 10773063"/>
              <a:gd name="connsiteY46" fmla="*/ 1610296 h 1610296"/>
              <a:gd name="connsiteX47" fmla="*/ 268388 w 10773063"/>
              <a:gd name="connsiteY47" fmla="*/ 1610296 h 1610296"/>
              <a:gd name="connsiteX48" fmla="*/ 0 w 10773063"/>
              <a:gd name="connsiteY48" fmla="*/ 1341908 h 1610296"/>
              <a:gd name="connsiteX49" fmla="*/ 0 w 10773063"/>
              <a:gd name="connsiteY49" fmla="*/ 783678 h 1610296"/>
              <a:gd name="connsiteX50" fmla="*/ 0 w 10773063"/>
              <a:gd name="connsiteY50" fmla="*/ 268388 h 16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610296" fill="none" extrusionOk="0">
                <a:moveTo>
                  <a:pt x="0" y="268388"/>
                </a:moveTo>
                <a:cubicBezTo>
                  <a:pt x="12763" y="106943"/>
                  <a:pt x="108155" y="38214"/>
                  <a:pt x="268388" y="0"/>
                </a:cubicBezTo>
                <a:cubicBezTo>
                  <a:pt x="445310" y="-18898"/>
                  <a:pt x="560193" y="53721"/>
                  <a:pt x="734708" y="0"/>
                </a:cubicBezTo>
                <a:cubicBezTo>
                  <a:pt x="909223" y="-53721"/>
                  <a:pt x="1055346" y="22066"/>
                  <a:pt x="1201027" y="0"/>
                </a:cubicBezTo>
                <a:cubicBezTo>
                  <a:pt x="1346708" y="-22066"/>
                  <a:pt x="1359095" y="23876"/>
                  <a:pt x="1462621" y="0"/>
                </a:cubicBezTo>
                <a:cubicBezTo>
                  <a:pt x="1566147" y="-23876"/>
                  <a:pt x="1742141" y="30981"/>
                  <a:pt x="1826578" y="0"/>
                </a:cubicBezTo>
                <a:cubicBezTo>
                  <a:pt x="1911015" y="-30981"/>
                  <a:pt x="2015074" y="8321"/>
                  <a:pt x="2190535" y="0"/>
                </a:cubicBezTo>
                <a:cubicBezTo>
                  <a:pt x="2365996" y="-8321"/>
                  <a:pt x="2464566" y="3264"/>
                  <a:pt x="2554492" y="0"/>
                </a:cubicBezTo>
                <a:cubicBezTo>
                  <a:pt x="2644418" y="-3264"/>
                  <a:pt x="2755808" y="22833"/>
                  <a:pt x="2918449" y="0"/>
                </a:cubicBezTo>
                <a:cubicBezTo>
                  <a:pt x="3081090" y="-22833"/>
                  <a:pt x="3184961" y="30791"/>
                  <a:pt x="3282406" y="0"/>
                </a:cubicBezTo>
                <a:cubicBezTo>
                  <a:pt x="3379851" y="-30791"/>
                  <a:pt x="3506478" y="9073"/>
                  <a:pt x="3646363" y="0"/>
                </a:cubicBezTo>
                <a:cubicBezTo>
                  <a:pt x="3786248" y="-9073"/>
                  <a:pt x="4163866" y="8792"/>
                  <a:pt x="4317408" y="0"/>
                </a:cubicBezTo>
                <a:cubicBezTo>
                  <a:pt x="4470951" y="-8792"/>
                  <a:pt x="4583630" y="15489"/>
                  <a:pt x="4783728" y="0"/>
                </a:cubicBezTo>
                <a:cubicBezTo>
                  <a:pt x="4983826" y="-15489"/>
                  <a:pt x="4989682" y="16677"/>
                  <a:pt x="5147685" y="0"/>
                </a:cubicBezTo>
                <a:cubicBezTo>
                  <a:pt x="5305688" y="-16677"/>
                  <a:pt x="5627723" y="11695"/>
                  <a:pt x="5921093" y="0"/>
                </a:cubicBezTo>
                <a:cubicBezTo>
                  <a:pt x="6214463" y="-11695"/>
                  <a:pt x="6383687" y="26288"/>
                  <a:pt x="6694502" y="0"/>
                </a:cubicBezTo>
                <a:cubicBezTo>
                  <a:pt x="7005317" y="-26288"/>
                  <a:pt x="7102151" y="20102"/>
                  <a:pt x="7467910" y="0"/>
                </a:cubicBezTo>
                <a:cubicBezTo>
                  <a:pt x="7833669" y="-20102"/>
                  <a:pt x="7654710" y="22142"/>
                  <a:pt x="7729504" y="0"/>
                </a:cubicBezTo>
                <a:cubicBezTo>
                  <a:pt x="7804298" y="-22142"/>
                  <a:pt x="7988366" y="23388"/>
                  <a:pt x="8195824" y="0"/>
                </a:cubicBezTo>
                <a:cubicBezTo>
                  <a:pt x="8403282" y="-23388"/>
                  <a:pt x="8578609" y="38231"/>
                  <a:pt x="8764506" y="0"/>
                </a:cubicBezTo>
                <a:cubicBezTo>
                  <a:pt x="8950403" y="-38231"/>
                  <a:pt x="8962984" y="19489"/>
                  <a:pt x="9128463" y="0"/>
                </a:cubicBezTo>
                <a:cubicBezTo>
                  <a:pt x="9293942" y="-19489"/>
                  <a:pt x="9619043" y="11816"/>
                  <a:pt x="9799509" y="0"/>
                </a:cubicBezTo>
                <a:cubicBezTo>
                  <a:pt x="9979975" y="-11816"/>
                  <a:pt x="10268532" y="84490"/>
                  <a:pt x="10504675" y="0"/>
                </a:cubicBezTo>
                <a:cubicBezTo>
                  <a:pt x="10615668" y="-13913"/>
                  <a:pt x="10778514" y="130653"/>
                  <a:pt x="10773063" y="268388"/>
                </a:cubicBezTo>
                <a:cubicBezTo>
                  <a:pt x="10790615" y="527518"/>
                  <a:pt x="10767875" y="675879"/>
                  <a:pt x="10773063" y="794413"/>
                </a:cubicBezTo>
                <a:cubicBezTo>
                  <a:pt x="10778251" y="912947"/>
                  <a:pt x="10720098" y="1201140"/>
                  <a:pt x="10773063" y="1341908"/>
                </a:cubicBezTo>
                <a:cubicBezTo>
                  <a:pt x="10779480" y="1497781"/>
                  <a:pt x="10668749" y="1576434"/>
                  <a:pt x="10504675" y="1610296"/>
                </a:cubicBezTo>
                <a:cubicBezTo>
                  <a:pt x="10320177" y="1662084"/>
                  <a:pt x="10210860" y="1597878"/>
                  <a:pt x="10038355" y="1610296"/>
                </a:cubicBezTo>
                <a:cubicBezTo>
                  <a:pt x="9865850" y="1622714"/>
                  <a:pt x="9786098" y="1602290"/>
                  <a:pt x="9674398" y="1610296"/>
                </a:cubicBezTo>
                <a:cubicBezTo>
                  <a:pt x="9562698" y="1618302"/>
                  <a:pt x="9338764" y="1572741"/>
                  <a:pt x="9105716" y="1610296"/>
                </a:cubicBezTo>
                <a:cubicBezTo>
                  <a:pt x="8872668" y="1647851"/>
                  <a:pt x="8760632" y="1535409"/>
                  <a:pt x="8434670" y="1610296"/>
                </a:cubicBezTo>
                <a:cubicBezTo>
                  <a:pt x="8108708" y="1685183"/>
                  <a:pt x="8300924" y="1587280"/>
                  <a:pt x="8173076" y="1610296"/>
                </a:cubicBezTo>
                <a:cubicBezTo>
                  <a:pt x="8045228" y="1633312"/>
                  <a:pt x="8021839" y="1592359"/>
                  <a:pt x="7911482" y="1610296"/>
                </a:cubicBezTo>
                <a:cubicBezTo>
                  <a:pt x="7801125" y="1628233"/>
                  <a:pt x="7568657" y="1576690"/>
                  <a:pt x="7342800" y="1610296"/>
                </a:cubicBezTo>
                <a:cubicBezTo>
                  <a:pt x="7116943" y="1643902"/>
                  <a:pt x="7136656" y="1604578"/>
                  <a:pt x="7081206" y="1610296"/>
                </a:cubicBezTo>
                <a:cubicBezTo>
                  <a:pt x="7025756" y="1616014"/>
                  <a:pt x="6813705" y="1591647"/>
                  <a:pt x="6717249" y="1610296"/>
                </a:cubicBezTo>
                <a:cubicBezTo>
                  <a:pt x="6620793" y="1628945"/>
                  <a:pt x="6471186" y="1568570"/>
                  <a:pt x="6353292" y="1610296"/>
                </a:cubicBezTo>
                <a:cubicBezTo>
                  <a:pt x="6235398" y="1652022"/>
                  <a:pt x="6019452" y="1608150"/>
                  <a:pt x="5886972" y="1610296"/>
                </a:cubicBezTo>
                <a:cubicBezTo>
                  <a:pt x="5754492" y="1612442"/>
                  <a:pt x="5711752" y="1582943"/>
                  <a:pt x="5625378" y="1610296"/>
                </a:cubicBezTo>
                <a:cubicBezTo>
                  <a:pt x="5539004" y="1637649"/>
                  <a:pt x="5242483" y="1602429"/>
                  <a:pt x="4954333" y="1610296"/>
                </a:cubicBezTo>
                <a:cubicBezTo>
                  <a:pt x="4666184" y="1618163"/>
                  <a:pt x="4584613" y="1558060"/>
                  <a:pt x="4283287" y="1610296"/>
                </a:cubicBezTo>
                <a:cubicBezTo>
                  <a:pt x="3981961" y="1662532"/>
                  <a:pt x="4008145" y="1589070"/>
                  <a:pt x="3919330" y="1610296"/>
                </a:cubicBezTo>
                <a:cubicBezTo>
                  <a:pt x="3830515" y="1631522"/>
                  <a:pt x="3649939" y="1568442"/>
                  <a:pt x="3453011" y="1610296"/>
                </a:cubicBezTo>
                <a:cubicBezTo>
                  <a:pt x="3256083" y="1652150"/>
                  <a:pt x="3213653" y="1577810"/>
                  <a:pt x="3089054" y="1610296"/>
                </a:cubicBezTo>
                <a:cubicBezTo>
                  <a:pt x="2964455" y="1642782"/>
                  <a:pt x="2763308" y="1591544"/>
                  <a:pt x="2520371" y="1610296"/>
                </a:cubicBezTo>
                <a:cubicBezTo>
                  <a:pt x="2277434" y="1629048"/>
                  <a:pt x="2009801" y="1538517"/>
                  <a:pt x="1849326" y="1610296"/>
                </a:cubicBezTo>
                <a:cubicBezTo>
                  <a:pt x="1688851" y="1682075"/>
                  <a:pt x="1423291" y="1579859"/>
                  <a:pt x="1178280" y="1610296"/>
                </a:cubicBezTo>
                <a:cubicBezTo>
                  <a:pt x="933269" y="1640733"/>
                  <a:pt x="569554" y="1589717"/>
                  <a:pt x="268388" y="1610296"/>
                </a:cubicBezTo>
                <a:cubicBezTo>
                  <a:pt x="124035" y="1624758"/>
                  <a:pt x="-15774" y="1477544"/>
                  <a:pt x="0" y="1341908"/>
                </a:cubicBezTo>
                <a:cubicBezTo>
                  <a:pt x="-31124" y="1084440"/>
                  <a:pt x="14370" y="896308"/>
                  <a:pt x="0" y="783678"/>
                </a:cubicBezTo>
                <a:cubicBezTo>
                  <a:pt x="-14370" y="671048"/>
                  <a:pt x="58426" y="371951"/>
                  <a:pt x="0" y="268388"/>
                </a:cubicBezTo>
                <a:close/>
              </a:path>
              <a:path w="10773063" h="1610296" stroke="0" extrusionOk="0">
                <a:moveTo>
                  <a:pt x="0" y="268388"/>
                </a:moveTo>
                <a:cubicBezTo>
                  <a:pt x="2953" y="114268"/>
                  <a:pt x="121561" y="3793"/>
                  <a:pt x="268388" y="0"/>
                </a:cubicBezTo>
                <a:cubicBezTo>
                  <a:pt x="501077" y="-87163"/>
                  <a:pt x="736695" y="42020"/>
                  <a:pt x="1041796" y="0"/>
                </a:cubicBezTo>
                <a:cubicBezTo>
                  <a:pt x="1346897" y="-42020"/>
                  <a:pt x="1300425" y="30434"/>
                  <a:pt x="1508116" y="0"/>
                </a:cubicBezTo>
                <a:cubicBezTo>
                  <a:pt x="1715807" y="-30434"/>
                  <a:pt x="1985554" y="62086"/>
                  <a:pt x="2179162" y="0"/>
                </a:cubicBezTo>
                <a:cubicBezTo>
                  <a:pt x="2372770" y="-62086"/>
                  <a:pt x="2681322" y="51581"/>
                  <a:pt x="2850207" y="0"/>
                </a:cubicBezTo>
                <a:cubicBezTo>
                  <a:pt x="3019093" y="-51581"/>
                  <a:pt x="3205726" y="16521"/>
                  <a:pt x="3418890" y="0"/>
                </a:cubicBezTo>
                <a:cubicBezTo>
                  <a:pt x="3632054" y="-16521"/>
                  <a:pt x="3990228" y="23135"/>
                  <a:pt x="4192298" y="0"/>
                </a:cubicBezTo>
                <a:cubicBezTo>
                  <a:pt x="4394368" y="-23135"/>
                  <a:pt x="4335629" y="22689"/>
                  <a:pt x="4453892" y="0"/>
                </a:cubicBezTo>
                <a:cubicBezTo>
                  <a:pt x="4572155" y="-22689"/>
                  <a:pt x="4900055" y="29100"/>
                  <a:pt x="5124937" y="0"/>
                </a:cubicBezTo>
                <a:cubicBezTo>
                  <a:pt x="5349820" y="-29100"/>
                  <a:pt x="5572643" y="44310"/>
                  <a:pt x="5898346" y="0"/>
                </a:cubicBezTo>
                <a:cubicBezTo>
                  <a:pt x="6224049" y="-44310"/>
                  <a:pt x="6323007" y="49613"/>
                  <a:pt x="6671754" y="0"/>
                </a:cubicBezTo>
                <a:cubicBezTo>
                  <a:pt x="7020501" y="-49613"/>
                  <a:pt x="7232713" y="71616"/>
                  <a:pt x="7445163" y="0"/>
                </a:cubicBezTo>
                <a:cubicBezTo>
                  <a:pt x="7657613" y="-71616"/>
                  <a:pt x="7789069" y="39955"/>
                  <a:pt x="7911482" y="0"/>
                </a:cubicBezTo>
                <a:cubicBezTo>
                  <a:pt x="8033895" y="-39955"/>
                  <a:pt x="8238900" y="47607"/>
                  <a:pt x="8377802" y="0"/>
                </a:cubicBezTo>
                <a:cubicBezTo>
                  <a:pt x="8516704" y="-47607"/>
                  <a:pt x="8670413" y="37933"/>
                  <a:pt x="8844122" y="0"/>
                </a:cubicBezTo>
                <a:cubicBezTo>
                  <a:pt x="9017831" y="-37933"/>
                  <a:pt x="9351727" y="15608"/>
                  <a:pt x="9515167" y="0"/>
                </a:cubicBezTo>
                <a:cubicBezTo>
                  <a:pt x="9678608" y="-15608"/>
                  <a:pt x="9685141" y="27081"/>
                  <a:pt x="9776761" y="0"/>
                </a:cubicBezTo>
                <a:cubicBezTo>
                  <a:pt x="9868381" y="-27081"/>
                  <a:pt x="10250482" y="28654"/>
                  <a:pt x="10504675" y="0"/>
                </a:cubicBezTo>
                <a:cubicBezTo>
                  <a:pt x="10666906" y="-42004"/>
                  <a:pt x="10773607" y="128449"/>
                  <a:pt x="10773063" y="268388"/>
                </a:cubicBezTo>
                <a:cubicBezTo>
                  <a:pt x="10814066" y="417465"/>
                  <a:pt x="10765918" y="674464"/>
                  <a:pt x="10773063" y="805148"/>
                </a:cubicBezTo>
                <a:cubicBezTo>
                  <a:pt x="10780208" y="935832"/>
                  <a:pt x="10756340" y="1158494"/>
                  <a:pt x="10773063" y="1341908"/>
                </a:cubicBezTo>
                <a:cubicBezTo>
                  <a:pt x="10777642" y="1487591"/>
                  <a:pt x="10664395" y="1606704"/>
                  <a:pt x="10504675" y="1610296"/>
                </a:cubicBezTo>
                <a:cubicBezTo>
                  <a:pt x="10246664" y="1686756"/>
                  <a:pt x="10051523" y="1569113"/>
                  <a:pt x="9833630" y="1610296"/>
                </a:cubicBezTo>
                <a:cubicBezTo>
                  <a:pt x="9615738" y="1651479"/>
                  <a:pt x="9573276" y="1582396"/>
                  <a:pt x="9469673" y="1610296"/>
                </a:cubicBezTo>
                <a:cubicBezTo>
                  <a:pt x="9366070" y="1638196"/>
                  <a:pt x="8941416" y="1607772"/>
                  <a:pt x="8798627" y="1610296"/>
                </a:cubicBezTo>
                <a:cubicBezTo>
                  <a:pt x="8655838" y="1612820"/>
                  <a:pt x="8480297" y="1557658"/>
                  <a:pt x="8332307" y="1610296"/>
                </a:cubicBezTo>
                <a:cubicBezTo>
                  <a:pt x="8184317" y="1662934"/>
                  <a:pt x="7773524" y="1590378"/>
                  <a:pt x="7558899" y="1610296"/>
                </a:cubicBezTo>
                <a:cubicBezTo>
                  <a:pt x="7344274" y="1630214"/>
                  <a:pt x="7220025" y="1563847"/>
                  <a:pt x="6990216" y="1610296"/>
                </a:cubicBezTo>
                <a:cubicBezTo>
                  <a:pt x="6760407" y="1656745"/>
                  <a:pt x="6595848" y="1608731"/>
                  <a:pt x="6216808" y="1610296"/>
                </a:cubicBezTo>
                <a:cubicBezTo>
                  <a:pt x="5837768" y="1611861"/>
                  <a:pt x="6022490" y="1597583"/>
                  <a:pt x="5955214" y="1610296"/>
                </a:cubicBezTo>
                <a:cubicBezTo>
                  <a:pt x="5887938" y="1623009"/>
                  <a:pt x="5481063" y="1603105"/>
                  <a:pt x="5181806" y="1610296"/>
                </a:cubicBezTo>
                <a:cubicBezTo>
                  <a:pt x="4882549" y="1617487"/>
                  <a:pt x="4630453" y="1565751"/>
                  <a:pt x="4408397" y="1610296"/>
                </a:cubicBezTo>
                <a:cubicBezTo>
                  <a:pt x="4186341" y="1654841"/>
                  <a:pt x="4162994" y="1587770"/>
                  <a:pt x="4044441" y="1610296"/>
                </a:cubicBezTo>
                <a:cubicBezTo>
                  <a:pt x="3925888" y="1632822"/>
                  <a:pt x="3780028" y="1582763"/>
                  <a:pt x="3578121" y="1610296"/>
                </a:cubicBezTo>
                <a:cubicBezTo>
                  <a:pt x="3376214" y="1637829"/>
                  <a:pt x="3320903" y="1582168"/>
                  <a:pt x="3214164" y="1610296"/>
                </a:cubicBezTo>
                <a:cubicBezTo>
                  <a:pt x="3107425" y="1638424"/>
                  <a:pt x="2996699" y="1589381"/>
                  <a:pt x="2850207" y="1610296"/>
                </a:cubicBezTo>
                <a:cubicBezTo>
                  <a:pt x="2703715" y="1631211"/>
                  <a:pt x="2502791" y="1579142"/>
                  <a:pt x="2179162" y="1610296"/>
                </a:cubicBezTo>
                <a:cubicBezTo>
                  <a:pt x="1855534" y="1641450"/>
                  <a:pt x="1905525" y="1604251"/>
                  <a:pt x="1815205" y="1610296"/>
                </a:cubicBezTo>
                <a:cubicBezTo>
                  <a:pt x="1724885" y="1616341"/>
                  <a:pt x="1523831" y="1603381"/>
                  <a:pt x="1348885" y="1610296"/>
                </a:cubicBezTo>
                <a:cubicBezTo>
                  <a:pt x="1173939" y="1617211"/>
                  <a:pt x="644315" y="1569224"/>
                  <a:pt x="268388" y="1610296"/>
                </a:cubicBezTo>
                <a:cubicBezTo>
                  <a:pt x="113377" y="1635561"/>
                  <a:pt x="33348" y="1498794"/>
                  <a:pt x="0" y="1341908"/>
                </a:cubicBezTo>
                <a:cubicBezTo>
                  <a:pt x="-34453" y="1195455"/>
                  <a:pt x="23861" y="995544"/>
                  <a:pt x="0" y="794413"/>
                </a:cubicBezTo>
                <a:cubicBezTo>
                  <a:pt x="-23861" y="593282"/>
                  <a:pt x="40867" y="409057"/>
                  <a:pt x="0" y="26838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015663"/>
          </a:xfrm>
          <a:prstGeom prst="rect">
            <a:avLst/>
          </a:prstGeom>
          <a:noFill/>
        </p:spPr>
        <p:txBody>
          <a:bodyPr wrap="square">
            <a:spAutoFit/>
          </a:bodyPr>
          <a:lstStyle/>
          <a:p>
            <a:pPr lvl="0" algn="just"/>
            <a:r>
              <a:rPr lang="vi-VN" sz="3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thỏ đứng đợi quả hồng rụng xuống thì có đàn chim bay đến định ăn quả hồng.</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625046"/>
          </a:xfrm>
          <a:custGeom>
            <a:avLst/>
            <a:gdLst>
              <a:gd name="connsiteX0" fmla="*/ 0 w 10773063"/>
              <a:gd name="connsiteY0" fmla="*/ 270846 h 1625046"/>
              <a:gd name="connsiteX1" fmla="*/ 270846 w 10773063"/>
              <a:gd name="connsiteY1" fmla="*/ 0 h 1625046"/>
              <a:gd name="connsiteX2" fmla="*/ 736942 w 10773063"/>
              <a:gd name="connsiteY2" fmla="*/ 0 h 1625046"/>
              <a:gd name="connsiteX3" fmla="*/ 1203038 w 10773063"/>
              <a:gd name="connsiteY3" fmla="*/ 0 h 1625046"/>
              <a:gd name="connsiteX4" fmla="*/ 1464506 w 10773063"/>
              <a:gd name="connsiteY4" fmla="*/ 0 h 1625046"/>
              <a:gd name="connsiteX5" fmla="*/ 1828288 w 10773063"/>
              <a:gd name="connsiteY5" fmla="*/ 0 h 1625046"/>
              <a:gd name="connsiteX6" fmla="*/ 2192070 w 10773063"/>
              <a:gd name="connsiteY6" fmla="*/ 0 h 1625046"/>
              <a:gd name="connsiteX7" fmla="*/ 2555852 w 10773063"/>
              <a:gd name="connsiteY7" fmla="*/ 0 h 1625046"/>
              <a:gd name="connsiteX8" fmla="*/ 2919634 w 10773063"/>
              <a:gd name="connsiteY8" fmla="*/ 0 h 1625046"/>
              <a:gd name="connsiteX9" fmla="*/ 3283416 w 10773063"/>
              <a:gd name="connsiteY9" fmla="*/ 0 h 1625046"/>
              <a:gd name="connsiteX10" fmla="*/ 3647198 w 10773063"/>
              <a:gd name="connsiteY10" fmla="*/ 0 h 1625046"/>
              <a:gd name="connsiteX11" fmla="*/ 4317922 w 10773063"/>
              <a:gd name="connsiteY11" fmla="*/ 0 h 1625046"/>
              <a:gd name="connsiteX12" fmla="*/ 4784017 w 10773063"/>
              <a:gd name="connsiteY12" fmla="*/ 0 h 1625046"/>
              <a:gd name="connsiteX13" fmla="*/ 5147800 w 10773063"/>
              <a:gd name="connsiteY13" fmla="*/ 0 h 1625046"/>
              <a:gd name="connsiteX14" fmla="*/ 5920836 w 10773063"/>
              <a:gd name="connsiteY14" fmla="*/ 0 h 1625046"/>
              <a:gd name="connsiteX15" fmla="*/ 6693873 w 10773063"/>
              <a:gd name="connsiteY15" fmla="*/ 0 h 1625046"/>
              <a:gd name="connsiteX16" fmla="*/ 7466910 w 10773063"/>
              <a:gd name="connsiteY16" fmla="*/ 0 h 1625046"/>
              <a:gd name="connsiteX17" fmla="*/ 7728379 w 10773063"/>
              <a:gd name="connsiteY17" fmla="*/ 0 h 1625046"/>
              <a:gd name="connsiteX18" fmla="*/ 8194474 w 10773063"/>
              <a:gd name="connsiteY18" fmla="*/ 0 h 1625046"/>
              <a:gd name="connsiteX19" fmla="*/ 8762884 w 10773063"/>
              <a:gd name="connsiteY19" fmla="*/ 0 h 1625046"/>
              <a:gd name="connsiteX20" fmla="*/ 9126666 w 10773063"/>
              <a:gd name="connsiteY20" fmla="*/ 0 h 1625046"/>
              <a:gd name="connsiteX21" fmla="*/ 9797389 w 10773063"/>
              <a:gd name="connsiteY21" fmla="*/ 0 h 1625046"/>
              <a:gd name="connsiteX22" fmla="*/ 10502217 w 10773063"/>
              <a:gd name="connsiteY22" fmla="*/ 0 h 1625046"/>
              <a:gd name="connsiteX23" fmla="*/ 10773063 w 10773063"/>
              <a:gd name="connsiteY23" fmla="*/ 270846 h 1625046"/>
              <a:gd name="connsiteX24" fmla="*/ 10773063 w 10773063"/>
              <a:gd name="connsiteY24" fmla="*/ 801689 h 1625046"/>
              <a:gd name="connsiteX25" fmla="*/ 10773063 w 10773063"/>
              <a:gd name="connsiteY25" fmla="*/ 1354200 h 1625046"/>
              <a:gd name="connsiteX26" fmla="*/ 10502217 w 10773063"/>
              <a:gd name="connsiteY26" fmla="*/ 1625046 h 1625046"/>
              <a:gd name="connsiteX27" fmla="*/ 10036121 w 10773063"/>
              <a:gd name="connsiteY27" fmla="*/ 1625046 h 1625046"/>
              <a:gd name="connsiteX28" fmla="*/ 9672339 w 10773063"/>
              <a:gd name="connsiteY28" fmla="*/ 1625046 h 1625046"/>
              <a:gd name="connsiteX29" fmla="*/ 9103930 w 10773063"/>
              <a:gd name="connsiteY29" fmla="*/ 1625046 h 1625046"/>
              <a:gd name="connsiteX30" fmla="*/ 8433206 w 10773063"/>
              <a:gd name="connsiteY30" fmla="*/ 1625046 h 1625046"/>
              <a:gd name="connsiteX31" fmla="*/ 8171738 w 10773063"/>
              <a:gd name="connsiteY31" fmla="*/ 1625046 h 1625046"/>
              <a:gd name="connsiteX32" fmla="*/ 7910270 w 10773063"/>
              <a:gd name="connsiteY32" fmla="*/ 1625046 h 1625046"/>
              <a:gd name="connsiteX33" fmla="*/ 7341860 w 10773063"/>
              <a:gd name="connsiteY33" fmla="*/ 1625046 h 1625046"/>
              <a:gd name="connsiteX34" fmla="*/ 7080392 w 10773063"/>
              <a:gd name="connsiteY34" fmla="*/ 1625046 h 1625046"/>
              <a:gd name="connsiteX35" fmla="*/ 6716610 w 10773063"/>
              <a:gd name="connsiteY35" fmla="*/ 1625046 h 1625046"/>
              <a:gd name="connsiteX36" fmla="*/ 6352828 w 10773063"/>
              <a:gd name="connsiteY36" fmla="*/ 1625046 h 1625046"/>
              <a:gd name="connsiteX37" fmla="*/ 5886732 w 10773063"/>
              <a:gd name="connsiteY37" fmla="*/ 1625046 h 1625046"/>
              <a:gd name="connsiteX38" fmla="*/ 5625263 w 10773063"/>
              <a:gd name="connsiteY38" fmla="*/ 1625046 h 1625046"/>
              <a:gd name="connsiteX39" fmla="*/ 4954540 w 10773063"/>
              <a:gd name="connsiteY39" fmla="*/ 1625046 h 1625046"/>
              <a:gd name="connsiteX40" fmla="*/ 4283817 w 10773063"/>
              <a:gd name="connsiteY40" fmla="*/ 1625046 h 1625046"/>
              <a:gd name="connsiteX41" fmla="*/ 3920035 w 10773063"/>
              <a:gd name="connsiteY41" fmla="*/ 1625046 h 1625046"/>
              <a:gd name="connsiteX42" fmla="*/ 3453939 w 10773063"/>
              <a:gd name="connsiteY42" fmla="*/ 1625046 h 1625046"/>
              <a:gd name="connsiteX43" fmla="*/ 3090157 w 10773063"/>
              <a:gd name="connsiteY43" fmla="*/ 1625046 h 1625046"/>
              <a:gd name="connsiteX44" fmla="*/ 2521748 w 10773063"/>
              <a:gd name="connsiteY44" fmla="*/ 1625046 h 1625046"/>
              <a:gd name="connsiteX45" fmla="*/ 1851024 w 10773063"/>
              <a:gd name="connsiteY45" fmla="*/ 1625046 h 1625046"/>
              <a:gd name="connsiteX46" fmla="*/ 1180301 w 10773063"/>
              <a:gd name="connsiteY46" fmla="*/ 1625046 h 1625046"/>
              <a:gd name="connsiteX47" fmla="*/ 270846 w 10773063"/>
              <a:gd name="connsiteY47" fmla="*/ 1625046 h 1625046"/>
              <a:gd name="connsiteX48" fmla="*/ 0 w 10773063"/>
              <a:gd name="connsiteY48" fmla="*/ 1354200 h 1625046"/>
              <a:gd name="connsiteX49" fmla="*/ 0 w 10773063"/>
              <a:gd name="connsiteY49" fmla="*/ 790856 h 1625046"/>
              <a:gd name="connsiteX50" fmla="*/ 0 w 10773063"/>
              <a:gd name="connsiteY50" fmla="*/ 270846 h 162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625046" fill="none" extrusionOk="0">
                <a:moveTo>
                  <a:pt x="0" y="270846"/>
                </a:moveTo>
                <a:cubicBezTo>
                  <a:pt x="3485" y="117653"/>
                  <a:pt x="110503" y="34245"/>
                  <a:pt x="270846" y="0"/>
                </a:cubicBezTo>
                <a:cubicBezTo>
                  <a:pt x="368655" y="-51630"/>
                  <a:pt x="562391" y="29792"/>
                  <a:pt x="736942" y="0"/>
                </a:cubicBezTo>
                <a:cubicBezTo>
                  <a:pt x="911493" y="-29792"/>
                  <a:pt x="1067620" y="1322"/>
                  <a:pt x="1203038" y="0"/>
                </a:cubicBezTo>
                <a:cubicBezTo>
                  <a:pt x="1338456" y="-1322"/>
                  <a:pt x="1371242" y="2989"/>
                  <a:pt x="1464506" y="0"/>
                </a:cubicBezTo>
                <a:cubicBezTo>
                  <a:pt x="1557770" y="-2989"/>
                  <a:pt x="1754987" y="12384"/>
                  <a:pt x="1828288" y="0"/>
                </a:cubicBezTo>
                <a:cubicBezTo>
                  <a:pt x="1901589" y="-12384"/>
                  <a:pt x="2039619" y="36767"/>
                  <a:pt x="2192070" y="0"/>
                </a:cubicBezTo>
                <a:cubicBezTo>
                  <a:pt x="2344521" y="-36767"/>
                  <a:pt x="2386722" y="2686"/>
                  <a:pt x="2555852" y="0"/>
                </a:cubicBezTo>
                <a:cubicBezTo>
                  <a:pt x="2724982" y="-2686"/>
                  <a:pt x="2796564" y="28611"/>
                  <a:pt x="2919634" y="0"/>
                </a:cubicBezTo>
                <a:cubicBezTo>
                  <a:pt x="3042704" y="-28611"/>
                  <a:pt x="3146010" y="21385"/>
                  <a:pt x="3283416" y="0"/>
                </a:cubicBezTo>
                <a:cubicBezTo>
                  <a:pt x="3420822" y="-21385"/>
                  <a:pt x="3484035" y="19278"/>
                  <a:pt x="3647198" y="0"/>
                </a:cubicBezTo>
                <a:cubicBezTo>
                  <a:pt x="3810361" y="-19278"/>
                  <a:pt x="4048890" y="13184"/>
                  <a:pt x="4317922" y="0"/>
                </a:cubicBezTo>
                <a:cubicBezTo>
                  <a:pt x="4586954" y="-13184"/>
                  <a:pt x="4564215" y="8588"/>
                  <a:pt x="4784017" y="0"/>
                </a:cubicBezTo>
                <a:cubicBezTo>
                  <a:pt x="5003819" y="-8588"/>
                  <a:pt x="5071159" y="20573"/>
                  <a:pt x="5147800" y="0"/>
                </a:cubicBezTo>
                <a:cubicBezTo>
                  <a:pt x="5224441" y="-20573"/>
                  <a:pt x="5753494" y="68455"/>
                  <a:pt x="5920836" y="0"/>
                </a:cubicBezTo>
                <a:cubicBezTo>
                  <a:pt x="6088178" y="-68455"/>
                  <a:pt x="6324743" y="34063"/>
                  <a:pt x="6693873" y="0"/>
                </a:cubicBezTo>
                <a:cubicBezTo>
                  <a:pt x="7063003" y="-34063"/>
                  <a:pt x="7176315" y="3573"/>
                  <a:pt x="7466910" y="0"/>
                </a:cubicBezTo>
                <a:cubicBezTo>
                  <a:pt x="7757505" y="-3573"/>
                  <a:pt x="7632043" y="31351"/>
                  <a:pt x="7728379" y="0"/>
                </a:cubicBezTo>
                <a:cubicBezTo>
                  <a:pt x="7824715" y="-31351"/>
                  <a:pt x="8022018" y="17271"/>
                  <a:pt x="8194474" y="0"/>
                </a:cubicBezTo>
                <a:cubicBezTo>
                  <a:pt x="8366931" y="-17271"/>
                  <a:pt x="8538543" y="42776"/>
                  <a:pt x="8762884" y="0"/>
                </a:cubicBezTo>
                <a:cubicBezTo>
                  <a:pt x="8987225" y="-42776"/>
                  <a:pt x="8975755" y="26883"/>
                  <a:pt x="9126666" y="0"/>
                </a:cubicBezTo>
                <a:cubicBezTo>
                  <a:pt x="9277577" y="-26883"/>
                  <a:pt x="9630888" y="495"/>
                  <a:pt x="9797389" y="0"/>
                </a:cubicBezTo>
                <a:cubicBezTo>
                  <a:pt x="9963890" y="-495"/>
                  <a:pt x="10228776" y="17675"/>
                  <a:pt x="10502217" y="0"/>
                </a:cubicBezTo>
                <a:cubicBezTo>
                  <a:pt x="10627000" y="-9267"/>
                  <a:pt x="10786668" y="147447"/>
                  <a:pt x="10773063" y="270846"/>
                </a:cubicBezTo>
                <a:cubicBezTo>
                  <a:pt x="10826896" y="407775"/>
                  <a:pt x="10761764" y="600118"/>
                  <a:pt x="10773063" y="801689"/>
                </a:cubicBezTo>
                <a:cubicBezTo>
                  <a:pt x="10784362" y="1003260"/>
                  <a:pt x="10738857" y="1096503"/>
                  <a:pt x="10773063" y="1354200"/>
                </a:cubicBezTo>
                <a:cubicBezTo>
                  <a:pt x="10792037" y="1526392"/>
                  <a:pt x="10665101" y="1596625"/>
                  <a:pt x="10502217" y="1625046"/>
                </a:cubicBezTo>
                <a:cubicBezTo>
                  <a:pt x="10401213" y="1654620"/>
                  <a:pt x="10207453" y="1589267"/>
                  <a:pt x="10036121" y="1625046"/>
                </a:cubicBezTo>
                <a:cubicBezTo>
                  <a:pt x="9864789" y="1660825"/>
                  <a:pt x="9806642" y="1612818"/>
                  <a:pt x="9672339" y="1625046"/>
                </a:cubicBezTo>
                <a:cubicBezTo>
                  <a:pt x="9538036" y="1637274"/>
                  <a:pt x="9385086" y="1588928"/>
                  <a:pt x="9103930" y="1625046"/>
                </a:cubicBezTo>
                <a:cubicBezTo>
                  <a:pt x="8822774" y="1661164"/>
                  <a:pt x="8625799" y="1561436"/>
                  <a:pt x="8433206" y="1625046"/>
                </a:cubicBezTo>
                <a:cubicBezTo>
                  <a:pt x="8240613" y="1688656"/>
                  <a:pt x="8224731" y="1610919"/>
                  <a:pt x="8171738" y="1625046"/>
                </a:cubicBezTo>
                <a:cubicBezTo>
                  <a:pt x="8118745" y="1639173"/>
                  <a:pt x="8010360" y="1615620"/>
                  <a:pt x="7910270" y="1625046"/>
                </a:cubicBezTo>
                <a:cubicBezTo>
                  <a:pt x="7810180" y="1634472"/>
                  <a:pt x="7504649" y="1605501"/>
                  <a:pt x="7341860" y="1625046"/>
                </a:cubicBezTo>
                <a:cubicBezTo>
                  <a:pt x="7179071" y="1644591"/>
                  <a:pt x="7194818" y="1595345"/>
                  <a:pt x="7080392" y="1625046"/>
                </a:cubicBezTo>
                <a:cubicBezTo>
                  <a:pt x="6965966" y="1654747"/>
                  <a:pt x="6897012" y="1601665"/>
                  <a:pt x="6716610" y="1625046"/>
                </a:cubicBezTo>
                <a:cubicBezTo>
                  <a:pt x="6536208" y="1648427"/>
                  <a:pt x="6533237" y="1597734"/>
                  <a:pt x="6352828" y="1625046"/>
                </a:cubicBezTo>
                <a:cubicBezTo>
                  <a:pt x="6172419" y="1652358"/>
                  <a:pt x="6089203" y="1621466"/>
                  <a:pt x="5886732" y="1625046"/>
                </a:cubicBezTo>
                <a:cubicBezTo>
                  <a:pt x="5684261" y="1628626"/>
                  <a:pt x="5705154" y="1618477"/>
                  <a:pt x="5625263" y="1625046"/>
                </a:cubicBezTo>
                <a:cubicBezTo>
                  <a:pt x="5545372" y="1631615"/>
                  <a:pt x="5125450" y="1602411"/>
                  <a:pt x="4954540" y="1625046"/>
                </a:cubicBezTo>
                <a:cubicBezTo>
                  <a:pt x="4783630" y="1647681"/>
                  <a:pt x="4503078" y="1593622"/>
                  <a:pt x="4283817" y="1625046"/>
                </a:cubicBezTo>
                <a:cubicBezTo>
                  <a:pt x="4064556" y="1656470"/>
                  <a:pt x="4028709" y="1615927"/>
                  <a:pt x="3920035" y="1625046"/>
                </a:cubicBezTo>
                <a:cubicBezTo>
                  <a:pt x="3811361" y="1634165"/>
                  <a:pt x="3598216" y="1588292"/>
                  <a:pt x="3453939" y="1625046"/>
                </a:cubicBezTo>
                <a:cubicBezTo>
                  <a:pt x="3309662" y="1661800"/>
                  <a:pt x="3238614" y="1585817"/>
                  <a:pt x="3090157" y="1625046"/>
                </a:cubicBezTo>
                <a:cubicBezTo>
                  <a:pt x="2941700" y="1664275"/>
                  <a:pt x="2707541" y="1602698"/>
                  <a:pt x="2521748" y="1625046"/>
                </a:cubicBezTo>
                <a:cubicBezTo>
                  <a:pt x="2335955" y="1647394"/>
                  <a:pt x="2148902" y="1603783"/>
                  <a:pt x="1851024" y="1625046"/>
                </a:cubicBezTo>
                <a:cubicBezTo>
                  <a:pt x="1553146" y="1646309"/>
                  <a:pt x="1462691" y="1621009"/>
                  <a:pt x="1180301" y="1625046"/>
                </a:cubicBezTo>
                <a:cubicBezTo>
                  <a:pt x="897911" y="1629083"/>
                  <a:pt x="496802" y="1616857"/>
                  <a:pt x="270846" y="1625046"/>
                </a:cubicBezTo>
                <a:cubicBezTo>
                  <a:pt x="125578" y="1641160"/>
                  <a:pt x="-10095" y="1495725"/>
                  <a:pt x="0" y="1354200"/>
                </a:cubicBezTo>
                <a:cubicBezTo>
                  <a:pt x="-46101" y="1133583"/>
                  <a:pt x="33068" y="917842"/>
                  <a:pt x="0" y="790856"/>
                </a:cubicBezTo>
                <a:cubicBezTo>
                  <a:pt x="-33068" y="663870"/>
                  <a:pt x="36994" y="436593"/>
                  <a:pt x="0" y="270846"/>
                </a:cubicBezTo>
                <a:close/>
              </a:path>
              <a:path w="10773063" h="1625046" stroke="0" extrusionOk="0">
                <a:moveTo>
                  <a:pt x="0" y="270846"/>
                </a:moveTo>
                <a:cubicBezTo>
                  <a:pt x="3142" y="114992"/>
                  <a:pt x="125584" y="11712"/>
                  <a:pt x="270846" y="0"/>
                </a:cubicBezTo>
                <a:cubicBezTo>
                  <a:pt x="493629" y="-25621"/>
                  <a:pt x="658572" y="72421"/>
                  <a:pt x="1043883" y="0"/>
                </a:cubicBezTo>
                <a:cubicBezTo>
                  <a:pt x="1429194" y="-72421"/>
                  <a:pt x="1390794" y="39780"/>
                  <a:pt x="1509979" y="0"/>
                </a:cubicBezTo>
                <a:cubicBezTo>
                  <a:pt x="1629164" y="-39780"/>
                  <a:pt x="1909006" y="7768"/>
                  <a:pt x="2180702" y="0"/>
                </a:cubicBezTo>
                <a:cubicBezTo>
                  <a:pt x="2452398" y="-7768"/>
                  <a:pt x="2702793" y="59621"/>
                  <a:pt x="2851425" y="0"/>
                </a:cubicBezTo>
                <a:cubicBezTo>
                  <a:pt x="3000057" y="-59621"/>
                  <a:pt x="3195734" y="65903"/>
                  <a:pt x="3419835" y="0"/>
                </a:cubicBezTo>
                <a:cubicBezTo>
                  <a:pt x="3643936" y="-65903"/>
                  <a:pt x="4038067" y="87795"/>
                  <a:pt x="4192872" y="0"/>
                </a:cubicBezTo>
                <a:cubicBezTo>
                  <a:pt x="4347677" y="-87795"/>
                  <a:pt x="4365390" y="30441"/>
                  <a:pt x="4454340" y="0"/>
                </a:cubicBezTo>
                <a:cubicBezTo>
                  <a:pt x="4543290" y="-30441"/>
                  <a:pt x="4925457" y="26088"/>
                  <a:pt x="5125063" y="0"/>
                </a:cubicBezTo>
                <a:cubicBezTo>
                  <a:pt x="5324669" y="-26088"/>
                  <a:pt x="5654566" y="36988"/>
                  <a:pt x="5898100" y="0"/>
                </a:cubicBezTo>
                <a:cubicBezTo>
                  <a:pt x="6141634" y="-36988"/>
                  <a:pt x="6351996" y="26600"/>
                  <a:pt x="6671137" y="0"/>
                </a:cubicBezTo>
                <a:cubicBezTo>
                  <a:pt x="6990278" y="-26600"/>
                  <a:pt x="7270516" y="72784"/>
                  <a:pt x="7444174" y="0"/>
                </a:cubicBezTo>
                <a:cubicBezTo>
                  <a:pt x="7617832" y="-72784"/>
                  <a:pt x="7689724" y="34175"/>
                  <a:pt x="7910270" y="0"/>
                </a:cubicBezTo>
                <a:cubicBezTo>
                  <a:pt x="8130816" y="-34175"/>
                  <a:pt x="8155905" y="46356"/>
                  <a:pt x="8376365" y="0"/>
                </a:cubicBezTo>
                <a:cubicBezTo>
                  <a:pt x="8596825" y="-46356"/>
                  <a:pt x="8681430" y="48015"/>
                  <a:pt x="8842461" y="0"/>
                </a:cubicBezTo>
                <a:cubicBezTo>
                  <a:pt x="9003492" y="-48015"/>
                  <a:pt x="9359081" y="24226"/>
                  <a:pt x="9513184" y="0"/>
                </a:cubicBezTo>
                <a:cubicBezTo>
                  <a:pt x="9667287" y="-24226"/>
                  <a:pt x="9672442" y="17971"/>
                  <a:pt x="9774653" y="0"/>
                </a:cubicBezTo>
                <a:cubicBezTo>
                  <a:pt x="9876864" y="-17971"/>
                  <a:pt x="10346899" y="78466"/>
                  <a:pt x="10502217" y="0"/>
                </a:cubicBezTo>
                <a:cubicBezTo>
                  <a:pt x="10662621" y="-32454"/>
                  <a:pt x="10774401" y="141631"/>
                  <a:pt x="10773063" y="270846"/>
                </a:cubicBezTo>
                <a:cubicBezTo>
                  <a:pt x="10797702" y="381672"/>
                  <a:pt x="10710817" y="673797"/>
                  <a:pt x="10773063" y="812523"/>
                </a:cubicBezTo>
                <a:cubicBezTo>
                  <a:pt x="10835309" y="951249"/>
                  <a:pt x="10740665" y="1243261"/>
                  <a:pt x="10773063" y="1354200"/>
                </a:cubicBezTo>
                <a:cubicBezTo>
                  <a:pt x="10788213" y="1495368"/>
                  <a:pt x="10663477" y="1621397"/>
                  <a:pt x="10502217" y="1625046"/>
                </a:cubicBezTo>
                <a:cubicBezTo>
                  <a:pt x="10241373" y="1631483"/>
                  <a:pt x="10102549" y="1589464"/>
                  <a:pt x="9831494" y="1625046"/>
                </a:cubicBezTo>
                <a:cubicBezTo>
                  <a:pt x="9560439" y="1660628"/>
                  <a:pt x="9566930" y="1588716"/>
                  <a:pt x="9467712" y="1625046"/>
                </a:cubicBezTo>
                <a:cubicBezTo>
                  <a:pt x="9368494" y="1661376"/>
                  <a:pt x="9024274" y="1612279"/>
                  <a:pt x="8796989" y="1625046"/>
                </a:cubicBezTo>
                <a:cubicBezTo>
                  <a:pt x="8569704" y="1637813"/>
                  <a:pt x="8516484" y="1622898"/>
                  <a:pt x="8330893" y="1625046"/>
                </a:cubicBezTo>
                <a:cubicBezTo>
                  <a:pt x="8145302" y="1627194"/>
                  <a:pt x="7943661" y="1579128"/>
                  <a:pt x="7557856" y="1625046"/>
                </a:cubicBezTo>
                <a:cubicBezTo>
                  <a:pt x="7172051" y="1670964"/>
                  <a:pt x="7254033" y="1559764"/>
                  <a:pt x="6989446" y="1625046"/>
                </a:cubicBezTo>
                <a:cubicBezTo>
                  <a:pt x="6724859" y="1690328"/>
                  <a:pt x="6596080" y="1533263"/>
                  <a:pt x="6216409" y="1625046"/>
                </a:cubicBezTo>
                <a:cubicBezTo>
                  <a:pt x="5836738" y="1716829"/>
                  <a:pt x="6028507" y="1602641"/>
                  <a:pt x="5954941" y="1625046"/>
                </a:cubicBezTo>
                <a:cubicBezTo>
                  <a:pt x="5881375" y="1647451"/>
                  <a:pt x="5418833" y="1588701"/>
                  <a:pt x="5181904" y="1625046"/>
                </a:cubicBezTo>
                <a:cubicBezTo>
                  <a:pt x="4944975" y="1661391"/>
                  <a:pt x="4720939" y="1600262"/>
                  <a:pt x="4408867" y="1625046"/>
                </a:cubicBezTo>
                <a:cubicBezTo>
                  <a:pt x="4096795" y="1649830"/>
                  <a:pt x="4144468" y="1588339"/>
                  <a:pt x="4045085" y="1625046"/>
                </a:cubicBezTo>
                <a:cubicBezTo>
                  <a:pt x="3945702" y="1661753"/>
                  <a:pt x="3754805" y="1614695"/>
                  <a:pt x="3578989" y="1625046"/>
                </a:cubicBezTo>
                <a:cubicBezTo>
                  <a:pt x="3403173" y="1635397"/>
                  <a:pt x="3313908" y="1614634"/>
                  <a:pt x="3215207" y="1625046"/>
                </a:cubicBezTo>
                <a:cubicBezTo>
                  <a:pt x="3116506" y="1635458"/>
                  <a:pt x="2961875" y="1610996"/>
                  <a:pt x="2851425" y="1625046"/>
                </a:cubicBezTo>
                <a:cubicBezTo>
                  <a:pt x="2740975" y="1639096"/>
                  <a:pt x="2458478" y="1588898"/>
                  <a:pt x="2180702" y="1625046"/>
                </a:cubicBezTo>
                <a:cubicBezTo>
                  <a:pt x="1902926" y="1661194"/>
                  <a:pt x="1918531" y="1590301"/>
                  <a:pt x="1816920" y="1625046"/>
                </a:cubicBezTo>
                <a:cubicBezTo>
                  <a:pt x="1715309" y="1659791"/>
                  <a:pt x="1455193" y="1619971"/>
                  <a:pt x="1350824" y="1625046"/>
                </a:cubicBezTo>
                <a:cubicBezTo>
                  <a:pt x="1246455" y="1630121"/>
                  <a:pt x="787786" y="1537422"/>
                  <a:pt x="270846" y="1625046"/>
                </a:cubicBezTo>
                <a:cubicBezTo>
                  <a:pt x="115376" y="1646969"/>
                  <a:pt x="32687" y="1512271"/>
                  <a:pt x="0" y="1354200"/>
                </a:cubicBezTo>
                <a:cubicBezTo>
                  <a:pt x="-42053" y="1086563"/>
                  <a:pt x="13808" y="1034822"/>
                  <a:pt x="0" y="801689"/>
                </a:cubicBezTo>
                <a:cubicBezTo>
                  <a:pt x="-13808" y="568556"/>
                  <a:pt x="4297" y="401399"/>
                  <a:pt x="0" y="27084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015663"/>
          </a:xfrm>
          <a:prstGeom prst="rect">
            <a:avLst/>
          </a:prstGeom>
          <a:noFill/>
        </p:spPr>
        <p:txBody>
          <a:bodyPr wrap="square">
            <a:spAutoFit/>
          </a:bodyPr>
          <a:lstStyle/>
          <a:p>
            <a:pPr lvl="0" algn="just"/>
            <a:r>
              <a:rPr lang="vi-VN" sz="3000" dirty="0">
                <a:solidFill>
                  <a:prstClr val="black"/>
                </a:solidFill>
                <a:latin typeface="+mj-lt"/>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3000" dirty="0">
                <a:solidFill>
                  <a:prstClr val="black"/>
                </a:solidFill>
                <a:latin typeface="+mj-lt"/>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ở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377213"/>
          </a:xfrm>
          <a:custGeom>
            <a:avLst/>
            <a:gdLst>
              <a:gd name="connsiteX0" fmla="*/ 0 w 10773063"/>
              <a:gd name="connsiteY0" fmla="*/ 396210 h 2377213"/>
              <a:gd name="connsiteX1" fmla="*/ 396210 w 10773063"/>
              <a:gd name="connsiteY1" fmla="*/ 0 h 2377213"/>
              <a:gd name="connsiteX2" fmla="*/ 883500 w 10773063"/>
              <a:gd name="connsiteY2" fmla="*/ 0 h 2377213"/>
              <a:gd name="connsiteX3" fmla="*/ 1370790 w 10773063"/>
              <a:gd name="connsiteY3" fmla="*/ 0 h 2377213"/>
              <a:gd name="connsiteX4" fmla="*/ 1658468 w 10773063"/>
              <a:gd name="connsiteY4" fmla="*/ 0 h 2377213"/>
              <a:gd name="connsiteX5" fmla="*/ 2045952 w 10773063"/>
              <a:gd name="connsiteY5" fmla="*/ 0 h 2377213"/>
              <a:gd name="connsiteX6" fmla="*/ 2433435 w 10773063"/>
              <a:gd name="connsiteY6" fmla="*/ 0 h 2377213"/>
              <a:gd name="connsiteX7" fmla="*/ 2820919 w 10773063"/>
              <a:gd name="connsiteY7" fmla="*/ 0 h 2377213"/>
              <a:gd name="connsiteX8" fmla="*/ 3208403 w 10773063"/>
              <a:gd name="connsiteY8" fmla="*/ 0 h 2377213"/>
              <a:gd name="connsiteX9" fmla="*/ 3595887 w 10773063"/>
              <a:gd name="connsiteY9" fmla="*/ 0 h 2377213"/>
              <a:gd name="connsiteX10" fmla="*/ 3983371 w 10773063"/>
              <a:gd name="connsiteY10" fmla="*/ 0 h 2377213"/>
              <a:gd name="connsiteX11" fmla="*/ 4670274 w 10773063"/>
              <a:gd name="connsiteY11" fmla="*/ 0 h 2377213"/>
              <a:gd name="connsiteX12" fmla="*/ 5157564 w 10773063"/>
              <a:gd name="connsiteY12" fmla="*/ 0 h 2377213"/>
              <a:gd name="connsiteX13" fmla="*/ 5545048 w 10773063"/>
              <a:gd name="connsiteY13" fmla="*/ 0 h 2377213"/>
              <a:gd name="connsiteX14" fmla="*/ 6331757 w 10773063"/>
              <a:gd name="connsiteY14" fmla="*/ 0 h 2377213"/>
              <a:gd name="connsiteX15" fmla="*/ 7118467 w 10773063"/>
              <a:gd name="connsiteY15" fmla="*/ 0 h 2377213"/>
              <a:gd name="connsiteX16" fmla="*/ 7905176 w 10773063"/>
              <a:gd name="connsiteY16" fmla="*/ 0 h 2377213"/>
              <a:gd name="connsiteX17" fmla="*/ 8192853 w 10773063"/>
              <a:gd name="connsiteY17" fmla="*/ 0 h 2377213"/>
              <a:gd name="connsiteX18" fmla="*/ 8680144 w 10773063"/>
              <a:gd name="connsiteY18" fmla="*/ 0 h 2377213"/>
              <a:gd name="connsiteX19" fmla="*/ 9267240 w 10773063"/>
              <a:gd name="connsiteY19" fmla="*/ 0 h 2377213"/>
              <a:gd name="connsiteX20" fmla="*/ 9654724 w 10773063"/>
              <a:gd name="connsiteY20" fmla="*/ 0 h 2377213"/>
              <a:gd name="connsiteX21" fmla="*/ 10376853 w 10773063"/>
              <a:gd name="connsiteY21" fmla="*/ 0 h 2377213"/>
              <a:gd name="connsiteX22" fmla="*/ 10773063 w 10773063"/>
              <a:gd name="connsiteY22" fmla="*/ 396210 h 2377213"/>
              <a:gd name="connsiteX23" fmla="*/ 10773063 w 10773063"/>
              <a:gd name="connsiteY23" fmla="*/ 924474 h 2377213"/>
              <a:gd name="connsiteX24" fmla="*/ 10773063 w 10773063"/>
              <a:gd name="connsiteY24" fmla="*/ 1421043 h 2377213"/>
              <a:gd name="connsiteX25" fmla="*/ 10773063 w 10773063"/>
              <a:gd name="connsiteY25" fmla="*/ 1981003 h 2377213"/>
              <a:gd name="connsiteX26" fmla="*/ 10376853 w 10773063"/>
              <a:gd name="connsiteY26" fmla="*/ 2377213 h 2377213"/>
              <a:gd name="connsiteX27" fmla="*/ 9889563 w 10773063"/>
              <a:gd name="connsiteY27" fmla="*/ 2377213 h 2377213"/>
              <a:gd name="connsiteX28" fmla="*/ 9502079 w 10773063"/>
              <a:gd name="connsiteY28" fmla="*/ 2377213 h 2377213"/>
              <a:gd name="connsiteX29" fmla="*/ 8914982 w 10773063"/>
              <a:gd name="connsiteY29" fmla="*/ 2377213 h 2377213"/>
              <a:gd name="connsiteX30" fmla="*/ 8228079 w 10773063"/>
              <a:gd name="connsiteY30" fmla="*/ 2377213 h 2377213"/>
              <a:gd name="connsiteX31" fmla="*/ 7940402 w 10773063"/>
              <a:gd name="connsiteY31" fmla="*/ 2377213 h 2377213"/>
              <a:gd name="connsiteX32" fmla="*/ 7652725 w 10773063"/>
              <a:gd name="connsiteY32" fmla="*/ 2377213 h 2377213"/>
              <a:gd name="connsiteX33" fmla="*/ 7065628 w 10773063"/>
              <a:gd name="connsiteY33" fmla="*/ 2377213 h 2377213"/>
              <a:gd name="connsiteX34" fmla="*/ 6777951 w 10773063"/>
              <a:gd name="connsiteY34" fmla="*/ 2377213 h 2377213"/>
              <a:gd name="connsiteX35" fmla="*/ 6390467 w 10773063"/>
              <a:gd name="connsiteY35" fmla="*/ 2377213 h 2377213"/>
              <a:gd name="connsiteX36" fmla="*/ 6002983 w 10773063"/>
              <a:gd name="connsiteY36" fmla="*/ 2377213 h 2377213"/>
              <a:gd name="connsiteX37" fmla="*/ 5515693 w 10773063"/>
              <a:gd name="connsiteY37" fmla="*/ 2377213 h 2377213"/>
              <a:gd name="connsiteX38" fmla="*/ 5228015 w 10773063"/>
              <a:gd name="connsiteY38" fmla="*/ 2377213 h 2377213"/>
              <a:gd name="connsiteX39" fmla="*/ 4541112 w 10773063"/>
              <a:gd name="connsiteY39" fmla="*/ 2377213 h 2377213"/>
              <a:gd name="connsiteX40" fmla="*/ 3854209 w 10773063"/>
              <a:gd name="connsiteY40" fmla="*/ 2377213 h 2377213"/>
              <a:gd name="connsiteX41" fmla="*/ 3466725 w 10773063"/>
              <a:gd name="connsiteY41" fmla="*/ 2377213 h 2377213"/>
              <a:gd name="connsiteX42" fmla="*/ 2979435 w 10773063"/>
              <a:gd name="connsiteY42" fmla="*/ 2377213 h 2377213"/>
              <a:gd name="connsiteX43" fmla="*/ 2591951 w 10773063"/>
              <a:gd name="connsiteY43" fmla="*/ 2377213 h 2377213"/>
              <a:gd name="connsiteX44" fmla="*/ 2004855 w 10773063"/>
              <a:gd name="connsiteY44" fmla="*/ 2377213 h 2377213"/>
              <a:gd name="connsiteX45" fmla="*/ 1317952 w 10773063"/>
              <a:gd name="connsiteY45" fmla="*/ 2377213 h 2377213"/>
              <a:gd name="connsiteX46" fmla="*/ 396210 w 10773063"/>
              <a:gd name="connsiteY46" fmla="*/ 2377213 h 2377213"/>
              <a:gd name="connsiteX47" fmla="*/ 0 w 10773063"/>
              <a:gd name="connsiteY47" fmla="*/ 1981003 h 2377213"/>
              <a:gd name="connsiteX48" fmla="*/ 0 w 10773063"/>
              <a:gd name="connsiteY48" fmla="*/ 1484435 h 2377213"/>
              <a:gd name="connsiteX49" fmla="*/ 0 w 10773063"/>
              <a:gd name="connsiteY49" fmla="*/ 972018 h 2377213"/>
              <a:gd name="connsiteX50" fmla="*/ 0 w 10773063"/>
              <a:gd name="connsiteY50" fmla="*/ 396210 h 237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377213" fill="none" extrusionOk="0">
                <a:moveTo>
                  <a:pt x="0" y="396210"/>
                </a:moveTo>
                <a:cubicBezTo>
                  <a:pt x="14979" y="161876"/>
                  <a:pt x="161605" y="50240"/>
                  <a:pt x="396210" y="0"/>
                </a:cubicBezTo>
                <a:cubicBezTo>
                  <a:pt x="592075" y="-25072"/>
                  <a:pt x="686393" y="30997"/>
                  <a:pt x="883500" y="0"/>
                </a:cubicBezTo>
                <a:cubicBezTo>
                  <a:pt x="1080607" y="-30997"/>
                  <a:pt x="1151680" y="13761"/>
                  <a:pt x="1370790" y="0"/>
                </a:cubicBezTo>
                <a:cubicBezTo>
                  <a:pt x="1589900" y="-13761"/>
                  <a:pt x="1580745" y="7912"/>
                  <a:pt x="1658468" y="0"/>
                </a:cubicBezTo>
                <a:cubicBezTo>
                  <a:pt x="1736191" y="-7912"/>
                  <a:pt x="1925213" y="18829"/>
                  <a:pt x="2045952" y="0"/>
                </a:cubicBezTo>
                <a:cubicBezTo>
                  <a:pt x="2166691" y="-18829"/>
                  <a:pt x="2258636" y="32122"/>
                  <a:pt x="2433435" y="0"/>
                </a:cubicBezTo>
                <a:cubicBezTo>
                  <a:pt x="2608234" y="-32122"/>
                  <a:pt x="2725308" y="14301"/>
                  <a:pt x="2820919" y="0"/>
                </a:cubicBezTo>
                <a:cubicBezTo>
                  <a:pt x="2916530" y="-14301"/>
                  <a:pt x="3085013" y="11102"/>
                  <a:pt x="3208403" y="0"/>
                </a:cubicBezTo>
                <a:cubicBezTo>
                  <a:pt x="3331793" y="-11102"/>
                  <a:pt x="3403588" y="5588"/>
                  <a:pt x="3595887" y="0"/>
                </a:cubicBezTo>
                <a:cubicBezTo>
                  <a:pt x="3788186" y="-5588"/>
                  <a:pt x="3855849" y="4292"/>
                  <a:pt x="3983371" y="0"/>
                </a:cubicBezTo>
                <a:cubicBezTo>
                  <a:pt x="4110893" y="-4292"/>
                  <a:pt x="4373210" y="39140"/>
                  <a:pt x="4670274" y="0"/>
                </a:cubicBezTo>
                <a:cubicBezTo>
                  <a:pt x="4967338" y="-39140"/>
                  <a:pt x="4929282" y="36996"/>
                  <a:pt x="5157564" y="0"/>
                </a:cubicBezTo>
                <a:cubicBezTo>
                  <a:pt x="5385846" y="-36996"/>
                  <a:pt x="5429209" y="5277"/>
                  <a:pt x="5545048" y="0"/>
                </a:cubicBezTo>
                <a:cubicBezTo>
                  <a:pt x="5660887" y="-5277"/>
                  <a:pt x="6062768" y="39711"/>
                  <a:pt x="6331757" y="0"/>
                </a:cubicBezTo>
                <a:cubicBezTo>
                  <a:pt x="6600746" y="-39711"/>
                  <a:pt x="6909746" y="30663"/>
                  <a:pt x="7118467" y="0"/>
                </a:cubicBezTo>
                <a:cubicBezTo>
                  <a:pt x="7327188" y="-30663"/>
                  <a:pt x="7568847" y="62340"/>
                  <a:pt x="7905176" y="0"/>
                </a:cubicBezTo>
                <a:cubicBezTo>
                  <a:pt x="8241505" y="-62340"/>
                  <a:pt x="8071916" y="1418"/>
                  <a:pt x="8192853" y="0"/>
                </a:cubicBezTo>
                <a:cubicBezTo>
                  <a:pt x="8313790" y="-1418"/>
                  <a:pt x="8579460" y="28686"/>
                  <a:pt x="8680144" y="0"/>
                </a:cubicBezTo>
                <a:cubicBezTo>
                  <a:pt x="8780828" y="-28686"/>
                  <a:pt x="9060564" y="44460"/>
                  <a:pt x="9267240" y="0"/>
                </a:cubicBezTo>
                <a:cubicBezTo>
                  <a:pt x="9473916" y="-44460"/>
                  <a:pt x="9538090" y="7810"/>
                  <a:pt x="9654724" y="0"/>
                </a:cubicBezTo>
                <a:cubicBezTo>
                  <a:pt x="9771358" y="-7810"/>
                  <a:pt x="10177325" y="987"/>
                  <a:pt x="10376853" y="0"/>
                </a:cubicBezTo>
                <a:cubicBezTo>
                  <a:pt x="10578235" y="-37785"/>
                  <a:pt x="10796371" y="189205"/>
                  <a:pt x="10773063" y="396210"/>
                </a:cubicBezTo>
                <a:cubicBezTo>
                  <a:pt x="10775334" y="541106"/>
                  <a:pt x="10736119" y="667639"/>
                  <a:pt x="10773063" y="924474"/>
                </a:cubicBezTo>
                <a:cubicBezTo>
                  <a:pt x="10810007" y="1181309"/>
                  <a:pt x="10722169" y="1246267"/>
                  <a:pt x="10773063" y="1421043"/>
                </a:cubicBezTo>
                <a:cubicBezTo>
                  <a:pt x="10823957" y="1595819"/>
                  <a:pt x="10744664" y="1731816"/>
                  <a:pt x="10773063" y="1981003"/>
                </a:cubicBezTo>
                <a:cubicBezTo>
                  <a:pt x="10777711" y="2205362"/>
                  <a:pt x="10604044" y="2359327"/>
                  <a:pt x="10376853" y="2377213"/>
                </a:cubicBezTo>
                <a:cubicBezTo>
                  <a:pt x="10162882" y="2408722"/>
                  <a:pt x="10011050" y="2327593"/>
                  <a:pt x="9889563" y="2377213"/>
                </a:cubicBezTo>
                <a:cubicBezTo>
                  <a:pt x="9768076" y="2426833"/>
                  <a:pt x="9682632" y="2373059"/>
                  <a:pt x="9502079" y="2377213"/>
                </a:cubicBezTo>
                <a:cubicBezTo>
                  <a:pt x="9321526" y="2381367"/>
                  <a:pt x="9139861" y="2366422"/>
                  <a:pt x="8914982" y="2377213"/>
                </a:cubicBezTo>
                <a:cubicBezTo>
                  <a:pt x="8690103" y="2388004"/>
                  <a:pt x="8479930" y="2314036"/>
                  <a:pt x="8228079" y="2377213"/>
                </a:cubicBezTo>
                <a:cubicBezTo>
                  <a:pt x="7976228" y="2440390"/>
                  <a:pt x="8036026" y="2342710"/>
                  <a:pt x="7940402" y="2377213"/>
                </a:cubicBezTo>
                <a:cubicBezTo>
                  <a:pt x="7844778" y="2411716"/>
                  <a:pt x="7712246" y="2362299"/>
                  <a:pt x="7652725" y="2377213"/>
                </a:cubicBezTo>
                <a:cubicBezTo>
                  <a:pt x="7593204" y="2392127"/>
                  <a:pt x="7287787" y="2330322"/>
                  <a:pt x="7065628" y="2377213"/>
                </a:cubicBezTo>
                <a:cubicBezTo>
                  <a:pt x="6843469" y="2424104"/>
                  <a:pt x="6839137" y="2371812"/>
                  <a:pt x="6777951" y="2377213"/>
                </a:cubicBezTo>
                <a:cubicBezTo>
                  <a:pt x="6716765" y="2382614"/>
                  <a:pt x="6511857" y="2347935"/>
                  <a:pt x="6390467" y="2377213"/>
                </a:cubicBezTo>
                <a:cubicBezTo>
                  <a:pt x="6269077" y="2406491"/>
                  <a:pt x="6146131" y="2330796"/>
                  <a:pt x="6002983" y="2377213"/>
                </a:cubicBezTo>
                <a:cubicBezTo>
                  <a:pt x="5859835" y="2423630"/>
                  <a:pt x="5700294" y="2333213"/>
                  <a:pt x="5515693" y="2377213"/>
                </a:cubicBezTo>
                <a:cubicBezTo>
                  <a:pt x="5331092" y="2421213"/>
                  <a:pt x="5339061" y="2354155"/>
                  <a:pt x="5228015" y="2377213"/>
                </a:cubicBezTo>
                <a:cubicBezTo>
                  <a:pt x="5116969" y="2400271"/>
                  <a:pt x="4772778" y="2335653"/>
                  <a:pt x="4541112" y="2377213"/>
                </a:cubicBezTo>
                <a:cubicBezTo>
                  <a:pt x="4309446" y="2418773"/>
                  <a:pt x="3997489" y="2317217"/>
                  <a:pt x="3854209" y="2377213"/>
                </a:cubicBezTo>
                <a:cubicBezTo>
                  <a:pt x="3710929" y="2437209"/>
                  <a:pt x="3547508" y="2375926"/>
                  <a:pt x="3466725" y="2377213"/>
                </a:cubicBezTo>
                <a:cubicBezTo>
                  <a:pt x="3385942" y="2378500"/>
                  <a:pt x="3120903" y="2367467"/>
                  <a:pt x="2979435" y="2377213"/>
                </a:cubicBezTo>
                <a:cubicBezTo>
                  <a:pt x="2837967" y="2386959"/>
                  <a:pt x="2748484" y="2334253"/>
                  <a:pt x="2591951" y="2377213"/>
                </a:cubicBezTo>
                <a:cubicBezTo>
                  <a:pt x="2435418" y="2420173"/>
                  <a:pt x="2289222" y="2361015"/>
                  <a:pt x="2004855" y="2377213"/>
                </a:cubicBezTo>
                <a:cubicBezTo>
                  <a:pt x="1720488" y="2393411"/>
                  <a:pt x="1539919" y="2298493"/>
                  <a:pt x="1317952" y="2377213"/>
                </a:cubicBezTo>
                <a:cubicBezTo>
                  <a:pt x="1095985" y="2455933"/>
                  <a:pt x="730702" y="2284265"/>
                  <a:pt x="396210" y="2377213"/>
                </a:cubicBezTo>
                <a:cubicBezTo>
                  <a:pt x="209607" y="2403902"/>
                  <a:pt x="47476" y="2199342"/>
                  <a:pt x="0" y="1981003"/>
                </a:cubicBezTo>
                <a:cubicBezTo>
                  <a:pt x="-4607" y="1861386"/>
                  <a:pt x="9577" y="1679268"/>
                  <a:pt x="0" y="1484435"/>
                </a:cubicBezTo>
                <a:cubicBezTo>
                  <a:pt x="-9577" y="1289602"/>
                  <a:pt x="61258" y="1079682"/>
                  <a:pt x="0" y="972018"/>
                </a:cubicBezTo>
                <a:cubicBezTo>
                  <a:pt x="-61258" y="864354"/>
                  <a:pt x="41219" y="581468"/>
                  <a:pt x="0" y="396210"/>
                </a:cubicBezTo>
                <a:close/>
              </a:path>
              <a:path w="10773063" h="2377213" stroke="0" extrusionOk="0">
                <a:moveTo>
                  <a:pt x="0" y="396210"/>
                </a:moveTo>
                <a:cubicBezTo>
                  <a:pt x="21511" y="134462"/>
                  <a:pt x="196052" y="50579"/>
                  <a:pt x="396210" y="0"/>
                </a:cubicBezTo>
                <a:cubicBezTo>
                  <a:pt x="783355" y="-49824"/>
                  <a:pt x="812363" y="25802"/>
                  <a:pt x="1182920" y="0"/>
                </a:cubicBezTo>
                <a:cubicBezTo>
                  <a:pt x="1553477" y="-25802"/>
                  <a:pt x="1431727" y="56112"/>
                  <a:pt x="1670210" y="0"/>
                </a:cubicBezTo>
                <a:cubicBezTo>
                  <a:pt x="1908693" y="-56112"/>
                  <a:pt x="2212520" y="36043"/>
                  <a:pt x="2357113" y="0"/>
                </a:cubicBezTo>
                <a:cubicBezTo>
                  <a:pt x="2501706" y="-36043"/>
                  <a:pt x="2762318" y="2168"/>
                  <a:pt x="3044016" y="0"/>
                </a:cubicBezTo>
                <a:cubicBezTo>
                  <a:pt x="3325714" y="-2168"/>
                  <a:pt x="3337719" y="58526"/>
                  <a:pt x="3631113" y="0"/>
                </a:cubicBezTo>
                <a:cubicBezTo>
                  <a:pt x="3924507" y="-58526"/>
                  <a:pt x="4085461" y="8339"/>
                  <a:pt x="4417822" y="0"/>
                </a:cubicBezTo>
                <a:cubicBezTo>
                  <a:pt x="4750183" y="-8339"/>
                  <a:pt x="4643315" y="24867"/>
                  <a:pt x="4705499" y="0"/>
                </a:cubicBezTo>
                <a:cubicBezTo>
                  <a:pt x="4767683" y="-24867"/>
                  <a:pt x="5049820" y="65885"/>
                  <a:pt x="5392402" y="0"/>
                </a:cubicBezTo>
                <a:cubicBezTo>
                  <a:pt x="5734984" y="-65885"/>
                  <a:pt x="5793950" y="78481"/>
                  <a:pt x="6179112" y="0"/>
                </a:cubicBezTo>
                <a:cubicBezTo>
                  <a:pt x="6564274" y="-78481"/>
                  <a:pt x="6681747" y="19534"/>
                  <a:pt x="6965821" y="0"/>
                </a:cubicBezTo>
                <a:cubicBezTo>
                  <a:pt x="7249895" y="-19534"/>
                  <a:pt x="7537517" y="29001"/>
                  <a:pt x="7752531" y="0"/>
                </a:cubicBezTo>
                <a:cubicBezTo>
                  <a:pt x="7967545" y="-29001"/>
                  <a:pt x="8018931" y="39211"/>
                  <a:pt x="8239821" y="0"/>
                </a:cubicBezTo>
                <a:cubicBezTo>
                  <a:pt x="8460711" y="-39211"/>
                  <a:pt x="8541430" y="8943"/>
                  <a:pt x="8727111" y="0"/>
                </a:cubicBezTo>
                <a:cubicBezTo>
                  <a:pt x="8912792" y="-8943"/>
                  <a:pt x="9060914" y="44727"/>
                  <a:pt x="9214402" y="0"/>
                </a:cubicBezTo>
                <a:cubicBezTo>
                  <a:pt x="9367890" y="-44727"/>
                  <a:pt x="9999972" y="88440"/>
                  <a:pt x="10376853" y="0"/>
                </a:cubicBezTo>
                <a:cubicBezTo>
                  <a:pt x="10553346" y="22354"/>
                  <a:pt x="10737761" y="137723"/>
                  <a:pt x="10773063" y="396210"/>
                </a:cubicBezTo>
                <a:cubicBezTo>
                  <a:pt x="10811888" y="639670"/>
                  <a:pt x="10736076" y="670781"/>
                  <a:pt x="10773063" y="940322"/>
                </a:cubicBezTo>
                <a:cubicBezTo>
                  <a:pt x="10810050" y="1209863"/>
                  <a:pt x="10712189" y="1217971"/>
                  <a:pt x="10773063" y="1452739"/>
                </a:cubicBezTo>
                <a:cubicBezTo>
                  <a:pt x="10833937" y="1687507"/>
                  <a:pt x="10751524" y="1718172"/>
                  <a:pt x="10773063" y="1981003"/>
                </a:cubicBezTo>
                <a:cubicBezTo>
                  <a:pt x="10783082" y="2185844"/>
                  <a:pt x="10569265" y="2369609"/>
                  <a:pt x="10376853" y="2377213"/>
                </a:cubicBezTo>
                <a:cubicBezTo>
                  <a:pt x="10285860" y="2404383"/>
                  <a:pt x="10185676" y="2376308"/>
                  <a:pt x="10089176" y="2377213"/>
                </a:cubicBezTo>
                <a:cubicBezTo>
                  <a:pt x="9992676" y="2378118"/>
                  <a:pt x="9776167" y="2350080"/>
                  <a:pt x="9502079" y="2377213"/>
                </a:cubicBezTo>
                <a:cubicBezTo>
                  <a:pt x="9227991" y="2404346"/>
                  <a:pt x="9305591" y="2361835"/>
                  <a:pt x="9114595" y="2377213"/>
                </a:cubicBezTo>
                <a:cubicBezTo>
                  <a:pt x="8923599" y="2392591"/>
                  <a:pt x="8710593" y="2356850"/>
                  <a:pt x="8427692" y="2377213"/>
                </a:cubicBezTo>
                <a:cubicBezTo>
                  <a:pt x="8144791" y="2397576"/>
                  <a:pt x="8062167" y="2371357"/>
                  <a:pt x="7940402" y="2377213"/>
                </a:cubicBezTo>
                <a:cubicBezTo>
                  <a:pt x="7818637" y="2383069"/>
                  <a:pt x="7513256" y="2345447"/>
                  <a:pt x="7153692" y="2377213"/>
                </a:cubicBezTo>
                <a:cubicBezTo>
                  <a:pt x="6794128" y="2408979"/>
                  <a:pt x="6722957" y="2347315"/>
                  <a:pt x="6566596" y="2377213"/>
                </a:cubicBezTo>
                <a:cubicBezTo>
                  <a:pt x="6410235" y="2407111"/>
                  <a:pt x="5937236" y="2372366"/>
                  <a:pt x="5779886" y="2377213"/>
                </a:cubicBezTo>
                <a:cubicBezTo>
                  <a:pt x="5622536" y="2382060"/>
                  <a:pt x="5600813" y="2373876"/>
                  <a:pt x="5492209" y="2377213"/>
                </a:cubicBezTo>
                <a:cubicBezTo>
                  <a:pt x="5383605" y="2380550"/>
                  <a:pt x="4933942" y="2341545"/>
                  <a:pt x="4705499" y="2377213"/>
                </a:cubicBezTo>
                <a:cubicBezTo>
                  <a:pt x="4477056" y="2412881"/>
                  <a:pt x="4114716" y="2341388"/>
                  <a:pt x="3918790" y="2377213"/>
                </a:cubicBezTo>
                <a:cubicBezTo>
                  <a:pt x="3722864" y="2413038"/>
                  <a:pt x="3672216" y="2331488"/>
                  <a:pt x="3531306" y="2377213"/>
                </a:cubicBezTo>
                <a:cubicBezTo>
                  <a:pt x="3390396" y="2422938"/>
                  <a:pt x="3255207" y="2324473"/>
                  <a:pt x="3044016" y="2377213"/>
                </a:cubicBezTo>
                <a:cubicBezTo>
                  <a:pt x="2832825" y="2429953"/>
                  <a:pt x="2848130" y="2367948"/>
                  <a:pt x="2656532" y="2377213"/>
                </a:cubicBezTo>
                <a:cubicBezTo>
                  <a:pt x="2464934" y="2386478"/>
                  <a:pt x="2457858" y="2363708"/>
                  <a:pt x="2269048" y="2377213"/>
                </a:cubicBezTo>
                <a:cubicBezTo>
                  <a:pt x="2080238" y="2390718"/>
                  <a:pt x="1782155" y="2362009"/>
                  <a:pt x="1582145" y="2377213"/>
                </a:cubicBezTo>
                <a:cubicBezTo>
                  <a:pt x="1382135" y="2392417"/>
                  <a:pt x="1297415" y="2375488"/>
                  <a:pt x="1194661" y="2377213"/>
                </a:cubicBezTo>
                <a:cubicBezTo>
                  <a:pt x="1091907" y="2378938"/>
                  <a:pt x="562101" y="2374927"/>
                  <a:pt x="396210" y="2377213"/>
                </a:cubicBezTo>
                <a:cubicBezTo>
                  <a:pt x="205742" y="2348034"/>
                  <a:pt x="6086" y="2179002"/>
                  <a:pt x="0" y="1981003"/>
                </a:cubicBezTo>
                <a:cubicBezTo>
                  <a:pt x="-3285" y="1730032"/>
                  <a:pt x="10621" y="1584893"/>
                  <a:pt x="0" y="1436891"/>
                </a:cubicBezTo>
                <a:cubicBezTo>
                  <a:pt x="-10621" y="1288889"/>
                  <a:pt x="37145" y="1041127"/>
                  <a:pt x="0" y="876931"/>
                </a:cubicBezTo>
                <a:cubicBezTo>
                  <a:pt x="-37145" y="712735"/>
                  <a:pt x="21391" y="611289"/>
                  <a:pt x="0" y="39621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754326"/>
          </a:xfrm>
          <a:prstGeom prst="rect">
            <a:avLst/>
          </a:prstGeom>
          <a:noFill/>
        </p:spPr>
        <p:txBody>
          <a:bodyPr wrap="square">
            <a:spAutoFit/>
          </a:bodyPr>
          <a:lstStyle/>
          <a:p>
            <a:pPr lvl="0" algn="just"/>
            <a:r>
              <a:rPr lang="nl-NL" sz="3600" i="1" dirty="0">
                <a:latin typeface="Times New Roman" panose="02020603050405020304" pitchFamily="18" charset="0"/>
                <a:cs typeface="Times New Roman" panose="02020603050405020304" pitchFamily="18" charset="0"/>
              </a:rPr>
              <a:t>     Nếu dành yêu thương, dành điều tốt đẹp cho người khác, chúng ta cũng sẽ nhận lại được yêu thương cùng những điều tốt đẹp </a:t>
            </a:r>
            <a:endPar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7CD9FDE-F87C-0E46-BCEE-24789F851B9F}"/>
              </a:ext>
            </a:extLst>
          </p:cNvPr>
          <p:cNvSpPr txBox="1"/>
          <p:nvPr/>
        </p:nvSpPr>
        <p:spPr>
          <a:xfrm>
            <a:off x="4708614" y="919732"/>
            <a:ext cx="4793226"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NỘI DUNG</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646331"/>
                  </a:xfrm>
                  <a:prstGeom prst="rect">
                    <a:avLst/>
                  </a:prstGeom>
                  <a:noFill/>
                </p:spPr>
                <p:txBody>
                  <a:bodyPr wrap="square">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của tớ!</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Thấy vậy, đàn chim cầu khẩn: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Cho chúng tớ ăn nhé. Chúng tớ đói lả rồi.</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liếm môi, hỏi với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ngọt giống dưa hấu hay mật ong?</a:t>
            </a:r>
          </a:p>
          <a:p>
            <a:r>
              <a:rPr lang="vi-VN" sz="2400" b="1" dirty="0">
                <a:latin typeface="+mj-lt"/>
                <a:ea typeface="Arial-Rounded" panose="020B0500000000000000" pitchFamily="34" charset="0"/>
                <a:cs typeface="Arial-Rounded" panose="020B0500000000000000" pitchFamily="34" charset="0"/>
              </a:rPr>
              <a:t>Đàn chim ngạc nhiên: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Cậu chưa ăn hồng bao giờ à?</a:t>
            </a:r>
            <a:endParaRPr lang="en-US" sz="2400" b="1" dirty="0">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2179</Words>
  <Application>Microsoft Office PowerPoint</Application>
  <PresentationFormat>Widescreen</PresentationFormat>
  <Paragraphs>151</Paragraphs>
  <Slides>33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微软雅黑</vt:lpstr>
      <vt:lpstr>宋体</vt:lpstr>
      <vt:lpstr>Arial</vt:lpstr>
      <vt:lpstr>Arial-Rounded</vt:lpstr>
      <vt:lpstr>Calibri</vt:lpstr>
      <vt:lpstr>Calibri Light</vt:lpstr>
      <vt:lpstr>Times New Roman</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2022-11-13T02:17:39Z</dcterms:created>
  <dcterms:modified xsi:type="dcterms:W3CDTF">2023-02-19T02:16:53Z</dcterms:modified>
</cp:coreProperties>
</file>