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7" r:id="rId2"/>
    <p:sldId id="258" r:id="rId3"/>
    <p:sldId id="259" r:id="rId4"/>
    <p:sldId id="260" r:id="rId5"/>
    <p:sldId id="261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D6CE3F-9886-CE43-2ECC-7059D96732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19B52D-6015-E266-2662-241A73CA95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3835F-A0E4-4E47-947A-AB9B68C8A5C3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F3762-913B-2706-D27C-F5B72FCD43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585FC-EC90-0CBB-B639-E3C32C9A35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F11F4-7AF2-4122-A1A0-E56E827D9D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685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C82A-7F69-9AA1-C985-2038EDFB1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AB78A-0D87-2653-1333-7E1EA15A2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219D4-A332-764D-6152-89E3A01C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D0B1-5803-4004-89C4-73F766F252BD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0BC50-893D-A034-1639-67AAEFDF6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5BDB1-876D-C2DE-13E0-F2BAE6F26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A1AF-C225-4B95-AEA6-3C6B37C4A0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33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C8F9B-00B1-74C0-4CA4-127F03937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E9ADE-A24E-3E1A-ACE6-5EA2F66B6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1D923-60DF-623A-22A6-7C193C2F8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D0B1-5803-4004-89C4-73F766F252BD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3CB7-9F8A-E05F-CE3F-D4D4D830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80214-DF38-84B2-2555-15A585B2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A1AF-C225-4B95-AEA6-3C6B37C4A0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0904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471E60-6FA9-A43A-C935-3DD4080CD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32208-7652-091E-3427-41AAEE8F9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19892-F022-8B06-00E2-520C6DEE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D0B1-5803-4004-89C4-73F766F252BD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957BE-74C9-CE97-A935-1FFE07519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E84B8-456F-FDD8-CF33-E16F85BA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A1AF-C225-4B95-AEA6-3C6B37C4A0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085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0255170" y="1"/>
            <a:ext cx="1759352" cy="157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039" y="96983"/>
            <a:ext cx="1322222" cy="16744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1" y="1574157"/>
            <a:ext cx="8354291" cy="338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48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9469" y="1574156"/>
            <a:ext cx="7100051" cy="27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9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0185722" y="1"/>
            <a:ext cx="1886673" cy="148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70010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8D2CF-8ACC-3404-81A5-7DCCBA7A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3011E-CC48-7A9A-E118-97E35F3DE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394E8-4B64-730C-228A-7BDF8ECB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D0B1-5803-4004-89C4-73F766F252BD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DDE6-7C45-3F8F-396B-FD3169121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1FC1-11B2-67F3-F1E5-83B1B19E1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A1AF-C225-4B95-AEA6-3C6B37C4A0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579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3E012-E9C0-33DE-DC82-D3B31F39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ADFA5-AEB2-3DAF-DF1B-31C1666EF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9B32D-81F4-A568-CE21-14E4FF1F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D0B1-5803-4004-89C4-73F766F252BD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F0727-0EF6-898F-3EC7-578CA7FEC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F0631-9146-505A-BFB5-783C775A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A1AF-C225-4B95-AEA6-3C6B37C4A0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35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9251E-16A4-C8B8-2774-29B3D6F30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42494-DC34-44FD-6A90-567A62A45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379AA-27D3-1B30-D8EF-235687BE4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8EB2C-CEE4-76B7-BA48-EE52899F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D0B1-5803-4004-89C4-73F766F252BD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90C27-F2B2-C7B9-4D10-8FC4BEBE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FA3B7-69F8-EF66-46BF-82ABAFED2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A1AF-C225-4B95-AEA6-3C6B37C4A0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185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6A980-C81F-EB6B-89A2-C77564C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268A5-D39C-4DCD-F0A1-FB08270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14076C-451C-3287-AA2E-F3A19AF72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13148D-3442-7A79-CCCE-3C816B00A8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D68F1-2FDE-1CEC-2F76-06FD25F3C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F2A6D-0A36-7A85-74F4-A469ADA9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D0B1-5803-4004-89C4-73F766F252BD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55ABA5-DD5D-F809-A347-A1B481724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F47FDB-97A0-F09D-434B-07AA8BA2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A1AF-C225-4B95-AEA6-3C6B37C4A0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8998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3F711-4EFC-8377-5517-735D6891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29D997-3307-0592-4AC2-3E493D643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D0B1-5803-4004-89C4-73F766F252BD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DB7D0-100F-0701-712A-5EC00B05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DA86A-DE74-E206-0728-81898EA6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A1AF-C225-4B95-AEA6-3C6B37C4A0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66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D9BB93-CC6D-D642-2F44-8F10D1044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D0B1-5803-4004-89C4-73F766F252BD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2520F2-BCA7-CB7B-CF9E-7DFBB4BF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60AFF-B737-FB9A-33D4-8F37655A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A1AF-C225-4B95-AEA6-3C6B37C4A0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14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5D899-ABF1-4967-834F-E863EC6D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55367-F042-8479-F2C7-E92B29379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A40BB-D826-7CE2-CE23-04F989914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065DC-ED95-C4DC-3732-648B229D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D0B1-5803-4004-89C4-73F766F252BD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CAA15-002F-23F2-B210-D7A237FA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9A60B-D489-C28A-FF73-5B736156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A1AF-C225-4B95-AEA6-3C6B37C4A0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11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A607-1377-79EE-9760-2F896604A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0B9A5-87DB-248F-6164-7FB6210174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11A23-80D8-69CF-9AD2-AC18C084E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CBBF6-D233-3902-D8BE-B9AD263B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D0B1-5803-4004-89C4-73F766F252BD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06576-DBF5-63B6-FF32-7390539DB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3D048-E0B0-1D48-1F06-1F45A34C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A1AF-C225-4B95-AEA6-3C6B37C4A0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770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4B1CF-EF99-EDCA-9620-7FA58066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465D2-C98E-B776-D4DA-B6375603D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2C76E-B81B-6BC3-97F2-E5325D819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DD0B1-5803-4004-89C4-73F766F252BD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DAAE6-A0F1-B769-1F47-7B88A7A37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4CE75-3BF9-5B40-E302-363E2C18F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BA1AF-C225-4B95-AEA6-3C6B37C4A0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27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27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microsoft.com/office/2007/relationships/hdphoto" Target="../media/hdphoto6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0B43560-508F-5E04-F5C1-14B9991FBC13}"/>
              </a:ext>
            </a:extLst>
          </p:cNvPr>
          <p:cNvSpPr txBox="1"/>
          <p:nvPr/>
        </p:nvSpPr>
        <p:spPr>
          <a:xfrm>
            <a:off x="2653747" y="3819940"/>
            <a:ext cx="274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BE84131-B760-190E-E218-77A51C6A33C7}"/>
              </a:ext>
            </a:extLst>
          </p:cNvPr>
          <p:cNvSpPr txBox="1"/>
          <p:nvPr/>
        </p:nvSpPr>
        <p:spPr>
          <a:xfrm>
            <a:off x="755374" y="5189090"/>
            <a:ext cx="7324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D692FCAA-C589-C2C3-E3A3-3EEB3EA85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B575D46-6FCF-91D1-A0F5-2FDCC133AE66}"/>
              </a:ext>
            </a:extLst>
          </p:cNvPr>
          <p:cNvSpPr txBox="1"/>
          <p:nvPr/>
        </p:nvSpPr>
        <p:spPr>
          <a:xfrm>
            <a:off x="1974574" y="2403343"/>
            <a:ext cx="8812696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4000"/>
              </a:lnSpc>
            </a:pPr>
            <a:r>
              <a:rPr lang="en-US" sz="72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72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72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72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72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05623E2-710E-2213-629B-C10B5E7E1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5562600" y="3188494"/>
            <a:ext cx="2134985" cy="36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10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DDA2DDB-7999-C213-679D-3D87D361EF9E}"/>
              </a:ext>
            </a:extLst>
          </p:cNvPr>
          <p:cNvSpPr/>
          <p:nvPr/>
        </p:nvSpPr>
        <p:spPr>
          <a:xfrm>
            <a:off x="4648200" y="228601"/>
            <a:ext cx="7543800" cy="5715000"/>
          </a:xfrm>
          <a:prstGeom prst="roundRect">
            <a:avLst>
              <a:gd name="adj" fmla="val 13937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F8A283C-155B-5CB6-B167-299736BC4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228600"/>
            <a:ext cx="6858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F4629B6-FD73-EFCE-6F56-13D49570221A}"/>
              </a:ext>
            </a:extLst>
          </p:cNvPr>
          <p:cNvSpPr txBox="1"/>
          <p:nvPr/>
        </p:nvSpPr>
        <p:spPr>
          <a:xfrm>
            <a:off x="4648200" y="609600"/>
            <a:ext cx="7543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</a:p>
          <a:p>
            <a:pPr marL="342900" indent="-342900" algn="just">
              <a:buAutoNum type="arabicPeriod"/>
            </a:pP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</a:p>
          <a:p>
            <a:pPr marL="342900" indent="-342900" algn="just">
              <a:buAutoNum type="arabicPeriod"/>
            </a:pP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8122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B699F56F-75A9-E185-29C9-85C50A0B3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29E676E-C196-E2A7-7B4F-EBEC15F0A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5" b="90933" l="9752" r="89894">
                        <a14:foregroundMark x1="75177" y1="14508" x2="75177" y2="14508"/>
                        <a14:foregroundMark x1="78546" y1="23057" x2="78546" y2="23057"/>
                        <a14:foregroundMark x1="40248" y1="89378" x2="40248" y2="89378"/>
                        <a14:foregroundMark x1="40248" y1="86399" x2="39716" y2="87953"/>
                        <a14:foregroundMark x1="38475" y1="88731" x2="38475" y2="88731"/>
                        <a14:foregroundMark x1="44504" y1="90415" x2="44504" y2="90415"/>
                        <a14:foregroundMark x1="51241" y1="90026" x2="51241" y2="90026"/>
                        <a14:foregroundMark x1="49113" y1="90933" x2="54610" y2="90933"/>
                        <a14:foregroundMark x1="46631" y1="90933" x2="46631" y2="90933"/>
                        <a14:foregroundMark x1="56738" y1="89767" x2="57979" y2="89767"/>
                        <a14:foregroundMark x1="63121" y1="87306" x2="63121" y2="87306"/>
                        <a14:foregroundMark x1="60638" y1="86269" x2="62411" y2="87565"/>
                        <a14:foregroundMark x1="59043" y1="90026" x2="62234" y2="88860"/>
                        <a14:foregroundMark x1="37234" y1="87953" x2="37234" y2="87953"/>
                        <a14:foregroundMark x1="35638" y1="87824" x2="35638" y2="87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39" y="2216470"/>
            <a:ext cx="3390962" cy="464152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ECBFF25-01D9-9431-9F1E-59090B1B4329}"/>
              </a:ext>
            </a:extLst>
          </p:cNvPr>
          <p:cNvSpPr txBox="1"/>
          <p:nvPr/>
        </p:nvSpPr>
        <p:spPr>
          <a:xfrm>
            <a:off x="3886200" y="1219200"/>
            <a:ext cx="51411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277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CB44303-A898-F6BA-4C54-52C22D822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6" b="90212" l="9947" r="89876">
                        <a14:foregroundMark x1="42274" y1="8809" x2="42274" y2="8809"/>
                        <a14:foregroundMark x1="39432" y1="90212" x2="39432" y2="90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0" y="2057400"/>
            <a:ext cx="4758957" cy="51816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07EA6A-307F-E751-2231-C7D5406AB6D1}"/>
              </a:ext>
            </a:extLst>
          </p:cNvPr>
          <p:cNvSpPr txBox="1"/>
          <p:nvPr/>
        </p:nvSpPr>
        <p:spPr>
          <a:xfrm>
            <a:off x="152400" y="914400"/>
            <a:ext cx="1203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hằng</a:t>
            </a:r>
            <a:r>
              <a:rPr lang="en-US" sz="40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8D6099B-1527-D161-5BC5-73DEE4314FB1}"/>
              </a:ext>
            </a:extLst>
          </p:cNvPr>
          <p:cNvSpPr txBox="1"/>
          <p:nvPr/>
        </p:nvSpPr>
        <p:spPr>
          <a:xfrm>
            <a:off x="838200" y="1828800"/>
            <a:ext cx="92313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...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bữa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/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.../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...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...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...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Tối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...</a:t>
            </a:r>
          </a:p>
        </p:txBody>
      </p:sp>
    </p:spTree>
    <p:extLst>
      <p:ext uri="{BB962C8B-B14F-4D97-AF65-F5344CB8AC3E}">
        <p14:creationId xmlns:p14="http://schemas.microsoft.com/office/powerpoint/2010/main" val="67543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2DC3707-0A6A-A998-3E0C-355588993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6" b="90212" l="9947" r="89876">
                        <a14:foregroundMark x1="42274" y1="8809" x2="42274" y2="8809"/>
                        <a14:foregroundMark x1="39432" y1="90212" x2="39432" y2="90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0" y="2057400"/>
            <a:ext cx="4758957" cy="5181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0C728B5-D53D-7BE8-9E9C-708DCA00A351}"/>
              </a:ext>
            </a:extLst>
          </p:cNvPr>
          <p:cNvSpPr txBox="1"/>
          <p:nvPr/>
        </p:nvSpPr>
        <p:spPr>
          <a:xfrm>
            <a:off x="152400" y="914400"/>
            <a:ext cx="1203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2. Em có nhận xét gì về lượng thức ăn, đồ uống đưa vào cơ thể và lượng chất cặn bã thải ra?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22030F-1E86-0420-EBA2-459883F5534E}"/>
              </a:ext>
            </a:extLst>
          </p:cNvPr>
          <p:cNvSpPr txBox="1"/>
          <p:nvPr/>
        </p:nvSpPr>
        <p:spPr>
          <a:xfrm>
            <a:off x="609600" y="2799427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cặn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bã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thải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ít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0525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D816E1E-6798-CE6E-038C-4C7E96469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6" b="90212" l="9947" r="89876">
                        <a14:foregroundMark x1="42274" y1="8809" x2="42274" y2="8809"/>
                        <a14:foregroundMark x1="39432" y1="90212" x2="39432" y2="90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0" y="2057400"/>
            <a:ext cx="4758957" cy="5181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3E92239-0CCF-193F-265D-2288DDF69E73}"/>
              </a:ext>
            </a:extLst>
          </p:cNvPr>
          <p:cNvSpPr txBox="1"/>
          <p:nvPr/>
        </p:nvSpPr>
        <p:spPr>
          <a:xfrm>
            <a:off x="152400" y="914400"/>
            <a:ext cx="1203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3. Cơ quan tiêu hóa có chức năng gì?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35BF057-8B39-A109-02DF-9A894D8E5B67}"/>
              </a:ext>
            </a:extLst>
          </p:cNvPr>
          <p:cNvSpPr txBox="1"/>
          <p:nvPr/>
        </p:nvSpPr>
        <p:spPr>
          <a:xfrm>
            <a:off x="609600" y="2151728"/>
            <a:ext cx="9231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 quan tiêu hóa có chức năng biến đổi thức ăn thành các chất dinh dưỡng nuôi cơ thể và thải các chất cạn bã ra ngoài.</a:t>
            </a:r>
          </a:p>
        </p:txBody>
      </p:sp>
    </p:spTree>
    <p:extLst>
      <p:ext uri="{BB962C8B-B14F-4D97-AF65-F5344CB8AC3E}">
        <p14:creationId xmlns:p14="http://schemas.microsoft.com/office/powerpoint/2010/main" val="3306050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D323BD24-1F3E-51D3-9EF9-8D4BCF023242}"/>
              </a:ext>
            </a:extLst>
          </p:cNvPr>
          <p:cNvSpPr/>
          <p:nvPr/>
        </p:nvSpPr>
        <p:spPr>
          <a:xfrm>
            <a:off x="4495800" y="1676400"/>
            <a:ext cx="7162800" cy="2923580"/>
          </a:xfrm>
          <a:prstGeom prst="roundRect">
            <a:avLst>
              <a:gd name="adj" fmla="val 13937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BEEA988-101B-CBEC-0BAF-C2407490E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228600"/>
            <a:ext cx="6858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B266A59-0AD8-C06D-C1B7-65624BD53866}"/>
              </a:ext>
            </a:extLst>
          </p:cNvPr>
          <p:cNvSpPr txBox="1"/>
          <p:nvPr/>
        </p:nvSpPr>
        <p:spPr>
          <a:xfrm>
            <a:off x="4648200" y="1971717"/>
            <a:ext cx="7010400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1000"/>
              </a:lnSpc>
            </a:pP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156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0416CB9-D7BD-488D-56AB-09FAC2D2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F153776-2F32-1D6A-82E1-E59C79A7C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7" b="89905" l="9752" r="94149">
                        <a14:foregroundMark x1="91844" y1="33610" x2="91844" y2="33610"/>
                        <a14:foregroundMark x1="13475" y1="43349" x2="13475" y2="43349"/>
                        <a14:foregroundMark x1="94149" y1="45368" x2="94149" y2="45368"/>
                        <a14:foregroundMark x1="93440" y1="34204" x2="93440" y2="34204"/>
                        <a14:foregroundMark x1="39716" y1="80641" x2="59929" y2="76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96" y="2286000"/>
            <a:ext cx="3521852" cy="52578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AA98BB-3531-2C19-4DA4-C2DA54D29BC2}"/>
              </a:ext>
            </a:extLst>
          </p:cNvPr>
          <p:cNvSpPr txBox="1"/>
          <p:nvPr/>
        </p:nvSpPr>
        <p:spPr>
          <a:xfrm>
            <a:off x="4724400" y="13716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47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E8D9AF6-7FE8-0CC3-5747-8FCC1CF7A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4F315-A2F4-89E6-9FED-00337078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712720"/>
            <a:ext cx="4114800" cy="41148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40BA793-2351-9F2C-6FB4-844EB0719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92376" l="9929" r="89894">
                        <a14:foregroundMark x1="47163" y1="92376" x2="50177" y2="9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49562"/>
            <a:ext cx="4508438" cy="450843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73BB693-1A77-8FFF-A591-89E98AD2A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62" y="149213"/>
            <a:ext cx="1029703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E324C13B-CC1B-FAEA-F793-D349A6A70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5E88B7-8654-440B-C16B-8D7A0F52C06E}"/>
              </a:ext>
            </a:extLst>
          </p:cNvPr>
          <p:cNvSpPr txBox="1"/>
          <p:nvPr/>
        </p:nvSpPr>
        <p:spPr>
          <a:xfrm>
            <a:off x="3657600" y="1981200"/>
            <a:ext cx="5532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ysDash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dirty="0"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ysDash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ysDash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dirty="0">
              <a:ln w="34925">
                <a:solidFill>
                  <a:schemeClr val="accent2">
                    <a:lumMod val="60000"/>
                    <a:lumOff val="40000"/>
                  </a:schemeClr>
                </a:solidFill>
                <a:prstDash val="sysDash"/>
              </a:ln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9E9AF68-ADB6-783D-52DE-9E65657A4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894" l="9929" r="92199">
                        <a14:foregroundMark x1="25532" y1="24645" x2="41135" y2="62766"/>
                        <a14:foregroundMark x1="41135" y1="62766" x2="42199" y2="73759"/>
                        <a14:foregroundMark x1="17376" y1="79610" x2="39184" y2="78723"/>
                        <a14:foregroundMark x1="39184" y1="78723" x2="57801" y2="79610"/>
                        <a14:foregroundMark x1="57801" y1="79610" x2="65780" y2="79255"/>
                        <a14:foregroundMark x1="65780" y1="79255" x2="73936" y2="79433"/>
                        <a14:foregroundMark x1="73936" y1="79433" x2="81560" y2="78723"/>
                        <a14:foregroundMark x1="81560" y1="78723" x2="88830" y2="78723"/>
                        <a14:foregroundMark x1="80142" y1="79965" x2="84397" y2="79610"/>
                        <a14:foregroundMark x1="92199" y1="79078" x2="87234" y2="78901"/>
                        <a14:foregroundMark x1="11879" y1="78723" x2="20213" y2="78369"/>
                        <a14:foregroundMark x1="20213" y1="78369" x2="20567" y2="78369"/>
                        <a14:foregroundMark x1="32801" y1="50355" x2="23582" y2="72163"/>
                        <a14:foregroundMark x1="26773" y1="53723" x2="37943" y2="63652"/>
                        <a14:foregroundMark x1="20745" y1="27305" x2="16312" y2="45745"/>
                        <a14:foregroundMark x1="19326" y1="47872" x2="26241" y2="48759"/>
                        <a14:foregroundMark x1="40957" y1="33511" x2="42553" y2="39539"/>
                        <a14:foregroundMark x1="68262" y1="56206" x2="76418" y2="64007"/>
                        <a14:foregroundMark x1="76418" y1="64007" x2="76418" y2="64007"/>
                        <a14:foregroundMark x1="70567" y1="57979" x2="67199" y2="64894"/>
                        <a14:foregroundMark x1="67199" y1="64894" x2="67021" y2="64894"/>
                        <a14:backgroundMark x1="33865" y1="68262" x2="33333" y2="73227"/>
                        <a14:backgroundMark x1="72518" y1="69504" x2="71986" y2="7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42" y="262447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3.1 KĐ">
            <a:hlinkClick r:id="" action="ppaction://media"/>
            <a:extLst>
              <a:ext uri="{FF2B5EF4-FFF2-40B4-BE49-F238E27FC236}">
                <a16:creationId xmlns:a16="http://schemas.microsoft.com/office/drawing/2014/main" id="{24F72F0C-58FC-FAA2-3AFD-6D7A0AE749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4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D713222-05B6-E1EC-D0B2-98273EB8B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B3C500C-5195-42C2-CE75-E8242F2C5F41}"/>
              </a:ext>
            </a:extLst>
          </p:cNvPr>
          <p:cNvSpPr txBox="1"/>
          <p:nvPr/>
        </p:nvSpPr>
        <p:spPr>
          <a:xfrm>
            <a:off x="3829878" y="1543879"/>
            <a:ext cx="52790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C0BA8-9654-4C11-7022-321373AF3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02" b="92415" l="9752" r="89894">
                        <a14:foregroundMark x1="62589" y1="92541" x2="64894" y2="88496"/>
                        <a14:foregroundMark x1="32270" y1="9861" x2="32270" y2="9861"/>
                        <a14:foregroundMark x1="28901" y1="9355" x2="28901" y2="9355"/>
                        <a14:foregroundMark x1="32979" y1="9102" x2="32979" y2="9102"/>
                        <a14:foregroundMark x1="89716" y1="50948" x2="89716" y2="5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783751"/>
            <a:ext cx="304260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4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4E5205D-2D10-810E-997B-73C4CCEF8C3F}"/>
              </a:ext>
            </a:extLst>
          </p:cNvPr>
          <p:cNvSpPr txBox="1"/>
          <p:nvPr/>
        </p:nvSpPr>
        <p:spPr>
          <a:xfrm>
            <a:off x="5237852" y="25078"/>
            <a:ext cx="5832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Chức năng của cơ quan tiêu hóa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15977CF-90B4-0818-4A12-6766088E44C6}"/>
              </a:ext>
            </a:extLst>
          </p:cNvPr>
          <p:cNvSpPr txBox="1"/>
          <p:nvPr/>
        </p:nvSpPr>
        <p:spPr>
          <a:xfrm>
            <a:off x="381000" y="710625"/>
            <a:ext cx="9049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khoang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miệng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ACFC9738-417C-2956-4DBE-97E115D9BACF}"/>
              </a:ext>
            </a:extLst>
          </p:cNvPr>
          <p:cNvGrpSpPr/>
          <p:nvPr/>
        </p:nvGrpSpPr>
        <p:grpSpPr>
          <a:xfrm>
            <a:off x="7308912" y="1410090"/>
            <a:ext cx="4044890" cy="3619110"/>
            <a:chOff x="6324600" y="1123459"/>
            <a:chExt cx="6163817" cy="551499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514DEF7-33E8-F206-8C64-074AEDA7E9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050" b="40426" l="67199" r="93972">
                          <a14:foregroundMark x1="69149" y1="28014" x2="92553" y2="39007"/>
                          <a14:foregroundMark x1="84043" y1="28605" x2="80851" y2="39243"/>
                          <a14:foregroundMark x1="89184" y1="28723" x2="88830" y2="38771"/>
                          <a14:foregroundMark x1="74113" y1="31324" x2="72163" y2="37943"/>
                          <a14:foregroundMark x1="69326" y1="29905" x2="68972" y2="39007"/>
                          <a14:foregroundMark x1="69858" y1="39598" x2="86879" y2="38534"/>
                          <a14:foregroundMark x1="86879" y1="38534" x2="88475" y2="38534"/>
                          <a14:foregroundMark x1="93972" y1="31915" x2="93794" y2="32624"/>
                          <a14:foregroundMark x1="93794" y1="33215" x2="93794" y2="36052"/>
                          <a14:foregroundMark x1="93085" y1="40307" x2="89539" y2="39953"/>
                          <a14:foregroundMark x1="67908" y1="40071" x2="72518" y2="40189"/>
                          <a14:foregroundMark x1="75177" y1="40307" x2="78369" y2="39835"/>
                          <a14:foregroundMark x1="79965" y1="40307" x2="83511" y2="40071"/>
                          <a14:foregroundMark x1="83511" y1="40071" x2="83688" y2="40071"/>
                          <a14:foregroundMark x1="67553" y1="25177" x2="67730" y2="27660"/>
                          <a14:foregroundMark x1="67553" y1="28251" x2="67199" y2="30969"/>
                          <a14:foregroundMark x1="69326" y1="23759" x2="71277" y2="23759"/>
                          <a14:foregroundMark x1="72340" y1="23877" x2="73582" y2="23759"/>
                          <a14:foregroundMark x1="76950" y1="23168" x2="76950" y2="23168"/>
                          <a14:foregroundMark x1="87234" y1="23050" x2="87234" y2="23050"/>
                          <a14:foregroundMark x1="67376" y1="24468" x2="67376" y2="24468"/>
                          <a14:foregroundMark x1="85284" y1="40071" x2="85284" y2="40071"/>
                          <a14:foregroundMark x1="87766" y1="39953" x2="87766" y2="39953"/>
                          <a14:foregroundMark x1="72518" y1="40426" x2="72518" y2="40426"/>
                          <a14:foregroundMark x1="67730" y1="32979" x2="67730" y2="329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0" t="22222" r="3333" b="58889"/>
            <a:stretch/>
          </p:blipFill>
          <p:spPr bwMode="auto">
            <a:xfrm>
              <a:off x="6324600" y="1123459"/>
              <a:ext cx="6163817" cy="5514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5C19799B-6C03-A3C4-D5E6-961A91C81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6200" y="1905000"/>
              <a:ext cx="3054361" cy="1182727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1C0529-2AAC-EBAD-FDDE-E28C307E3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9400" y="3200400"/>
              <a:ext cx="4456562" cy="2780017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30B46A4-3210-BCCC-F8C0-E39F5441E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64" b="89590" l="8156" r="94504">
                          <a14:foregroundMark x1="91312" y1="53312" x2="90603" y2="64984"/>
                          <a14:foregroundMark x1="8511" y1="55521" x2="8688" y2="58360"/>
                          <a14:foregroundMark x1="8333" y1="71293" x2="8333" y2="71293"/>
                          <a14:foregroundMark x1="94504" y1="64353" x2="94504" y2="643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87891">
              <a:off x="10368643" y="3314328"/>
              <a:ext cx="1872608" cy="105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C505E6A3-8073-DFA1-2EFD-69AF92C16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4050" y1="20186" x2="54529" y2="36957"/>
                          <a14:foregroundMark x1="51332" y1="22050" x2="48135" y2="82298"/>
                          <a14:foregroundMark x1="57371" y1="33230" x2="63588" y2="72981"/>
                          <a14:foregroundMark x1="41208" y1="31366" x2="28419" y2="72981"/>
                          <a14:foregroundMark x1="66075" y1="62112" x2="66075" y2="76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1483" y="4192064"/>
              <a:ext cx="3480678" cy="1990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27829FC-8012-1CDF-70E1-C8082BF42C18}"/>
              </a:ext>
            </a:extLst>
          </p:cNvPr>
          <p:cNvSpPr txBox="1"/>
          <p:nvPr/>
        </p:nvSpPr>
        <p:spPr>
          <a:xfrm>
            <a:off x="182372" y="1396172"/>
            <a:ext cx="61952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Thực hiện:</a:t>
            </a:r>
          </a:p>
          <a:p>
            <a:pPr marL="514350" indent="-514350">
              <a:buAutoNum type="arabicPeriod"/>
            </a:pPr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Nhai kĩ một miếng bánh mì hoặc cơm trong một phút.</a:t>
            </a:r>
          </a:p>
          <a:p>
            <a:pPr marL="514350" indent="-514350">
              <a:buAutoNum type="arabicPeriod"/>
            </a:pPr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sẻ với bạn về:</a:t>
            </a:r>
          </a:p>
          <a:p>
            <a:pPr marL="514350" indent="-514350">
              <a:buAutoNum type="alphaLcPeriod"/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Sự thay đổi độ cứng và vị của miếng bánh mì hoặc cơm trước và sau khi nhai.</a:t>
            </a:r>
          </a:p>
          <a:p>
            <a:pPr marL="514350" indent="-514350">
              <a:buAutoNum type="alphaLcPeriod"/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Vai trò của răng, lưỡi và nước bọt khi ăn.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9AAFE1D9-8127-DAF9-252C-79FAC394DF1C}"/>
              </a:ext>
            </a:extLst>
          </p:cNvPr>
          <p:cNvGrpSpPr/>
          <p:nvPr/>
        </p:nvGrpSpPr>
        <p:grpSpPr>
          <a:xfrm>
            <a:off x="5623235" y="4148161"/>
            <a:ext cx="4899993" cy="3118054"/>
            <a:chOff x="5623235" y="4148161"/>
            <a:chExt cx="4899993" cy="311805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B7E6EA5-EAAD-8342-4383-19C3F85E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81" b="89831" l="9043" r="89894">
                          <a14:foregroundMark x1="32979" y1="50847" x2="31560" y2="68927"/>
                          <a14:foregroundMark x1="31560" y1="68927" x2="34752" y2="81544"/>
                          <a14:foregroundMark x1="67553" y1="51036" x2="73404" y2="68550"/>
                          <a14:foregroundMark x1="73404" y1="68550" x2="74113" y2="81356"/>
                          <a14:foregroundMark x1="9043" y1="30697" x2="9043" y2="30697"/>
                          <a14:foregroundMark x1="66489" y1="17891" x2="66667" y2="39548"/>
                          <a14:foregroundMark x1="48936" y1="36158" x2="48936" y2="36158"/>
                          <a14:foregroundMark x1="83511" y1="28437" x2="83511" y2="28437"/>
                          <a14:foregroundMark x1="51773" y1="58380" x2="68262" y2="55179"/>
                          <a14:foregroundMark x1="26596" y1="55744" x2="23050" y2="66667"/>
                          <a14:foregroundMark x1="46277" y1="67608" x2="46277" y2="67608"/>
                          <a14:foregroundMark x1="86170" y1="55367" x2="86170" y2="55367"/>
                          <a14:foregroundMark x1="29787" y1="82298" x2="29787" y2="82298"/>
                          <a14:foregroundMark x1="29787" y1="83239" x2="29787" y2="83239"/>
                          <a14:foregroundMark x1="21631" y1="83427" x2="21631" y2="83427"/>
                          <a14:foregroundMark x1="62766" y1="87006" x2="62766" y2="87006"/>
                          <a14:foregroundMark x1="35461" y1="86629" x2="35461" y2="86629"/>
                          <a14:foregroundMark x1="31738" y1="83992" x2="31738" y2="83992"/>
                          <a14:foregroundMark x1="38830" y1="78531" x2="38830" y2="78531"/>
                          <a14:foregroundMark x1="58511" y1="79661" x2="58511" y2="79661"/>
                          <a14:foregroundMark x1="58511" y1="82674" x2="58511" y2="82674"/>
                          <a14:foregroundMark x1="59043" y1="83992" x2="59043" y2="83992"/>
                          <a14:foregroundMark x1="59043" y1="84746" x2="59043" y2="84746"/>
                          <a14:foregroundMark x1="84574" y1="60829" x2="84574" y2="60829"/>
                          <a14:foregroundMark x1="84574" y1="58945" x2="84574" y2="58945"/>
                          <a14:foregroundMark x1="42021" y1="39925" x2="42021" y2="39925"/>
                          <a14:foregroundMark x1="62766" y1="15443" x2="62766" y2="15443"/>
                          <a14:foregroundMark x1="62589" y1="15254" x2="62589" y2="15254"/>
                          <a14:foregroundMark x1="69858" y1="81356" x2="69858" y2="81356"/>
                          <a14:foregroundMark x1="39184" y1="82863" x2="39184" y2="82863"/>
                          <a14:foregroundMark x1="68794" y1="79473" x2="68794" y2="79473"/>
                          <a14:foregroundMark x1="66844" y1="81356" x2="66844" y2="81356"/>
                          <a14:foregroundMark x1="70567" y1="82863" x2="70567" y2="82863"/>
                          <a14:foregroundMark x1="77837" y1="78719" x2="77837" y2="78719"/>
                          <a14:foregroundMark x1="77837" y1="65537" x2="77837" y2="65537"/>
                          <a14:foregroundMark x1="77660" y1="65348" x2="79255" y2="72505"/>
                          <a14:foregroundMark x1="79433" y1="63465" x2="82624" y2="64407"/>
                          <a14:foregroundMark x1="49291" y1="56309" x2="51418" y2="61394"/>
                          <a14:foregroundMark x1="50532" y1="55932" x2="48936" y2="55744"/>
                          <a14:foregroundMark x1="48759" y1="55744" x2="48404" y2="58380"/>
                          <a14:foregroundMark x1="49113" y1="59887" x2="49645" y2="60829"/>
                          <a14:backgroundMark x1="67908" y1="79849" x2="68262" y2="81356"/>
                          <a14:backgroundMark x1="82373" y1="71735" x2="84043" y2="74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235" y="4148161"/>
              <a:ext cx="3311831" cy="3118054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A8122F73-F109-DEE1-FF80-1FDBCE15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39485" y="5103140"/>
              <a:ext cx="2383743" cy="1024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030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495E69A-B99D-A71D-13F7-2542BCFE4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8533AA-6D21-BD4F-A10F-2C04D6D807D2}"/>
              </a:ext>
            </a:extLst>
          </p:cNvPr>
          <p:cNvSpPr txBox="1"/>
          <p:nvPr/>
        </p:nvSpPr>
        <p:spPr>
          <a:xfrm>
            <a:off x="2014330" y="2292645"/>
            <a:ext cx="8812696" cy="85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4000"/>
              </a:lnSpc>
            </a:pPr>
            <a:r>
              <a:rPr lang="en-US" sz="6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871FB-8CD8-4939-CB6E-4CC69473E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5562600" y="3188494"/>
            <a:ext cx="2134985" cy="36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ACFC9738-417C-2956-4DBE-97E115D9BACF}"/>
              </a:ext>
            </a:extLst>
          </p:cNvPr>
          <p:cNvGrpSpPr/>
          <p:nvPr/>
        </p:nvGrpSpPr>
        <p:grpSpPr>
          <a:xfrm>
            <a:off x="7308912" y="1410090"/>
            <a:ext cx="4044890" cy="3619110"/>
            <a:chOff x="6324600" y="1123459"/>
            <a:chExt cx="6163817" cy="551499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514DEF7-33E8-F206-8C64-074AEDA7E9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050" b="40426" l="67199" r="93972">
                          <a14:foregroundMark x1="69149" y1="28014" x2="92553" y2="39007"/>
                          <a14:foregroundMark x1="84043" y1="28605" x2="80851" y2="39243"/>
                          <a14:foregroundMark x1="89184" y1="28723" x2="88830" y2="38771"/>
                          <a14:foregroundMark x1="74113" y1="31324" x2="72163" y2="37943"/>
                          <a14:foregroundMark x1="69326" y1="29905" x2="68972" y2="39007"/>
                          <a14:foregroundMark x1="69858" y1="39598" x2="86879" y2="38534"/>
                          <a14:foregroundMark x1="86879" y1="38534" x2="88475" y2="38534"/>
                          <a14:foregroundMark x1="93972" y1="31915" x2="93794" y2="32624"/>
                          <a14:foregroundMark x1="93794" y1="33215" x2="93794" y2="36052"/>
                          <a14:foregroundMark x1="93085" y1="40307" x2="89539" y2="39953"/>
                          <a14:foregroundMark x1="67908" y1="40071" x2="72518" y2="40189"/>
                          <a14:foregroundMark x1="75177" y1="40307" x2="78369" y2="39835"/>
                          <a14:foregroundMark x1="79965" y1="40307" x2="83511" y2="40071"/>
                          <a14:foregroundMark x1="83511" y1="40071" x2="83688" y2="40071"/>
                          <a14:foregroundMark x1="67553" y1="25177" x2="67730" y2="27660"/>
                          <a14:foregroundMark x1="67553" y1="28251" x2="67199" y2="30969"/>
                          <a14:foregroundMark x1="69326" y1="23759" x2="71277" y2="23759"/>
                          <a14:foregroundMark x1="72340" y1="23877" x2="73582" y2="23759"/>
                          <a14:foregroundMark x1="76950" y1="23168" x2="76950" y2="23168"/>
                          <a14:foregroundMark x1="87234" y1="23050" x2="87234" y2="23050"/>
                          <a14:foregroundMark x1="67376" y1="24468" x2="67376" y2="24468"/>
                          <a14:foregroundMark x1="85284" y1="40071" x2="85284" y2="40071"/>
                          <a14:foregroundMark x1="87766" y1="39953" x2="87766" y2="39953"/>
                          <a14:foregroundMark x1="72518" y1="40426" x2="72518" y2="40426"/>
                          <a14:foregroundMark x1="67730" y1="32979" x2="67730" y2="329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0" t="22222" r="3333" b="58889"/>
            <a:stretch/>
          </p:blipFill>
          <p:spPr bwMode="auto">
            <a:xfrm>
              <a:off x="6324600" y="1123459"/>
              <a:ext cx="6163817" cy="5514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5C19799B-6C03-A3C4-D5E6-961A91C81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6200" y="1905000"/>
              <a:ext cx="3054361" cy="1182727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1C0529-2AAC-EBAD-FDDE-E28C307E3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9400" y="3200400"/>
              <a:ext cx="4456562" cy="2780017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30B46A4-3210-BCCC-F8C0-E39F5441E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64" b="89590" l="8156" r="94504">
                          <a14:foregroundMark x1="91312" y1="53312" x2="90603" y2="64984"/>
                          <a14:foregroundMark x1="8511" y1="55521" x2="8688" y2="58360"/>
                          <a14:foregroundMark x1="8333" y1="71293" x2="8333" y2="71293"/>
                          <a14:foregroundMark x1="94504" y1="64353" x2="94504" y2="643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87891">
              <a:off x="10368643" y="3314328"/>
              <a:ext cx="1872608" cy="105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C505E6A3-8073-DFA1-2EFD-69AF92C16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4050" y1="20186" x2="54529" y2="36957"/>
                          <a14:foregroundMark x1="51332" y1="22050" x2="48135" y2="82298"/>
                          <a14:foregroundMark x1="57371" y1="33230" x2="63588" y2="72981"/>
                          <a14:foregroundMark x1="41208" y1="31366" x2="28419" y2="72981"/>
                          <a14:foregroundMark x1="66075" y1="62112" x2="66075" y2="76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1483" y="4192064"/>
              <a:ext cx="3480678" cy="1990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C827556-FF1F-FAF2-BBF3-1730CA781953}"/>
              </a:ext>
            </a:extLst>
          </p:cNvPr>
          <p:cNvSpPr txBox="1"/>
          <p:nvPr/>
        </p:nvSpPr>
        <p:spPr>
          <a:xfrm>
            <a:off x="5237852" y="25078"/>
            <a:ext cx="5832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Chức năng của cơ quan tiêu hóa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A7CFEE5-AD9E-509B-859E-8555AD3B94F5}"/>
              </a:ext>
            </a:extLst>
          </p:cNvPr>
          <p:cNvSpPr txBox="1"/>
          <p:nvPr/>
        </p:nvSpPr>
        <p:spPr>
          <a:xfrm>
            <a:off x="381000" y="710625"/>
            <a:ext cx="9049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khoang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miệng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FDF6B1C-9C20-621F-A835-E5F8A03F4A8F}"/>
              </a:ext>
            </a:extLst>
          </p:cNvPr>
          <p:cNvSpPr txBox="1"/>
          <p:nvPr/>
        </p:nvSpPr>
        <p:spPr>
          <a:xfrm>
            <a:off x="176406" y="1347921"/>
            <a:ext cx="7232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bánh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to,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cứng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Sau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bánh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nghiền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CB88C6C-48F8-CE9E-E473-685965AB1C1D}"/>
              </a:ext>
            </a:extLst>
          </p:cNvPr>
          <p:cNvSpPr txBox="1"/>
          <p:nvPr/>
        </p:nvSpPr>
        <p:spPr>
          <a:xfrm>
            <a:off x="176406" y="3563084"/>
            <a:ext cx="72325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nghiền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trộn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bọt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nuốt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26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0875166-4317-0713-0105-8B6AE117A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228600"/>
            <a:ext cx="6858000" cy="685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C215BAC-C646-0BAE-D809-98F6D6449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9" b="89894" l="9043" r="89894">
                        <a14:foregroundMark x1="9043" y1="28369" x2="9043" y2="28369"/>
                        <a14:foregroundMark x1="89716" y1="42021" x2="89894" y2="48050"/>
                        <a14:foregroundMark x1="9220" y1="16489" x2="12411" y2="19681"/>
                        <a14:foregroundMark x1="13298" y1="19858" x2="9752" y2="16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177542"/>
            <a:ext cx="8610600" cy="721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783172F-AD41-131F-25F6-CC8091B75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822" y="2080435"/>
            <a:ext cx="6224555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12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787C59-A55C-DE73-9023-4D1F235DA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16971" r="9034" b="4139"/>
          <a:stretch/>
        </p:blipFill>
        <p:spPr>
          <a:xfrm>
            <a:off x="2954630" y="914400"/>
            <a:ext cx="9191650" cy="5943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84E6367-88DA-ED39-05C7-1DBD08696929}"/>
              </a:ext>
            </a:extLst>
          </p:cNvPr>
          <p:cNvSpPr txBox="1"/>
          <p:nvPr/>
        </p:nvSpPr>
        <p:spPr>
          <a:xfrm>
            <a:off x="167640" y="0"/>
            <a:ext cx="10728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dày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non,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già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3CE4AD8C-902A-B606-9E82-E082B2F82E30}"/>
              </a:ext>
            </a:extLst>
          </p:cNvPr>
          <p:cNvGrpSpPr/>
          <p:nvPr/>
        </p:nvGrpSpPr>
        <p:grpSpPr>
          <a:xfrm>
            <a:off x="-228600" y="3276600"/>
            <a:ext cx="3311831" cy="3880054"/>
            <a:chOff x="-228600" y="3276600"/>
            <a:chExt cx="3311831" cy="3880054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90B9DF56-7BE5-ACB8-1E6A-8C07E849E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1" b="89831" l="9043" r="89894">
                          <a14:foregroundMark x1="32979" y1="50847" x2="31560" y2="68927"/>
                          <a14:foregroundMark x1="31560" y1="68927" x2="34752" y2="81544"/>
                          <a14:foregroundMark x1="67553" y1="51036" x2="73404" y2="68550"/>
                          <a14:foregroundMark x1="73404" y1="68550" x2="74113" y2="81356"/>
                          <a14:foregroundMark x1="9043" y1="30697" x2="9043" y2="30697"/>
                          <a14:foregroundMark x1="66489" y1="17891" x2="66667" y2="39548"/>
                          <a14:foregroundMark x1="48936" y1="36158" x2="48936" y2="36158"/>
                          <a14:foregroundMark x1="83511" y1="28437" x2="83511" y2="28437"/>
                          <a14:foregroundMark x1="51773" y1="58380" x2="68262" y2="55179"/>
                          <a14:foregroundMark x1="26596" y1="55744" x2="23050" y2="66667"/>
                          <a14:foregroundMark x1="46277" y1="67608" x2="46277" y2="67608"/>
                          <a14:foregroundMark x1="86170" y1="55367" x2="86170" y2="55367"/>
                          <a14:foregroundMark x1="29787" y1="82298" x2="29787" y2="82298"/>
                          <a14:foregroundMark x1="29787" y1="83239" x2="29787" y2="83239"/>
                          <a14:foregroundMark x1="21631" y1="83427" x2="21631" y2="83427"/>
                          <a14:foregroundMark x1="62766" y1="87006" x2="62766" y2="87006"/>
                          <a14:foregroundMark x1="35461" y1="86629" x2="35461" y2="86629"/>
                          <a14:foregroundMark x1="31738" y1="83992" x2="31738" y2="83992"/>
                          <a14:foregroundMark x1="38830" y1="78531" x2="38830" y2="78531"/>
                          <a14:foregroundMark x1="58511" y1="79661" x2="58511" y2="79661"/>
                          <a14:foregroundMark x1="58511" y1="82674" x2="58511" y2="82674"/>
                          <a14:foregroundMark x1="59043" y1="83992" x2="59043" y2="83992"/>
                          <a14:foregroundMark x1="59043" y1="84746" x2="59043" y2="84746"/>
                          <a14:foregroundMark x1="84574" y1="60829" x2="84574" y2="60829"/>
                          <a14:foregroundMark x1="84574" y1="58945" x2="84574" y2="58945"/>
                          <a14:foregroundMark x1="42021" y1="39925" x2="42021" y2="39925"/>
                          <a14:foregroundMark x1="62766" y1="15443" x2="62766" y2="15443"/>
                          <a14:foregroundMark x1="62589" y1="15254" x2="62589" y2="15254"/>
                          <a14:foregroundMark x1="69858" y1="81356" x2="69858" y2="81356"/>
                          <a14:foregroundMark x1="39184" y1="82863" x2="39184" y2="82863"/>
                          <a14:foregroundMark x1="68794" y1="79473" x2="68794" y2="79473"/>
                          <a14:foregroundMark x1="66844" y1="81356" x2="66844" y2="81356"/>
                          <a14:foregroundMark x1="70567" y1="82863" x2="70567" y2="82863"/>
                          <a14:foregroundMark x1="77837" y1="78719" x2="77837" y2="78719"/>
                          <a14:foregroundMark x1="77837" y1="65537" x2="77837" y2="65537"/>
                          <a14:foregroundMark x1="77660" y1="65348" x2="79255" y2="72505"/>
                          <a14:foregroundMark x1="79433" y1="63465" x2="82624" y2="64407"/>
                          <a14:foregroundMark x1="49291" y1="56309" x2="51418" y2="61394"/>
                          <a14:foregroundMark x1="50532" y1="55932" x2="48936" y2="55744"/>
                          <a14:foregroundMark x1="48759" y1="55744" x2="48404" y2="58380"/>
                          <a14:foregroundMark x1="49113" y1="59887" x2="49645" y2="60829"/>
                          <a14:backgroundMark x1="67908" y1="79849" x2="68262" y2="81356"/>
                          <a14:backgroundMark x1="82373" y1="71735" x2="84043" y2="74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600" y="4038600"/>
              <a:ext cx="3311831" cy="3118054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9E7BB995-EFD5-F804-2C8E-75FD3B8C2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" y="3276600"/>
              <a:ext cx="2932430" cy="1713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6509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480</Words>
  <Application>Microsoft Office PowerPoint</Application>
  <PresentationFormat>Widescreen</PresentationFormat>
  <Paragraphs>37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4</cp:revision>
  <dcterms:created xsi:type="dcterms:W3CDTF">2023-02-15T03:46:27Z</dcterms:created>
  <dcterms:modified xsi:type="dcterms:W3CDTF">2023-02-15T04:33:06Z</dcterms:modified>
</cp:coreProperties>
</file>