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39" r:id="rId3"/>
    <p:sldMasterId id="2147483748" r:id="rId4"/>
  </p:sldMasterIdLst>
  <p:notesMasterIdLst>
    <p:notesMasterId r:id="rId24"/>
  </p:notesMasterIdLst>
  <p:sldIdLst>
    <p:sldId id="423" r:id="rId5"/>
    <p:sldId id="384" r:id="rId6"/>
    <p:sldId id="429" r:id="rId7"/>
    <p:sldId id="343" r:id="rId8"/>
    <p:sldId id="427" r:id="rId9"/>
    <p:sldId id="372" r:id="rId10"/>
    <p:sldId id="391" r:id="rId11"/>
    <p:sldId id="284" r:id="rId12"/>
    <p:sldId id="285" r:id="rId13"/>
    <p:sldId id="287" r:id="rId14"/>
    <p:sldId id="420" r:id="rId15"/>
    <p:sldId id="380" r:id="rId16"/>
    <p:sldId id="291" r:id="rId17"/>
    <p:sldId id="428" r:id="rId18"/>
    <p:sldId id="293" r:id="rId19"/>
    <p:sldId id="257" r:id="rId20"/>
    <p:sldId id="359" r:id="rId21"/>
    <p:sldId id="432" r:id="rId22"/>
    <p:sldId id="351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00"/>
    <a:srgbClr val="FF0000"/>
    <a:srgbClr val="FF0066"/>
    <a:srgbClr val="B8083E"/>
    <a:srgbClr val="F34A07"/>
    <a:srgbClr val="117D09"/>
    <a:srgbClr val="A2D668"/>
    <a:srgbClr val="FFFFFF"/>
    <a:srgbClr val="F8E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0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0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0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0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0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0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0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47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</a:t>
            </a:r>
            <a:r>
              <a:rPr lang="en-US" baseline="0"/>
              <a:t> vào các số để ra 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68135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</a:t>
            </a:r>
            <a:r>
              <a:rPr lang="en-US" baseline="0"/>
              <a:t> vào các số để ra 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020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40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63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19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37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5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1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92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92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12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49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88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9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10593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06057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50431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8" y="2356300"/>
            <a:ext cx="9050000" cy="12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8" y="4330700"/>
            <a:ext cx="9050000" cy="52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2" y="4948948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8" y="3119217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39" y="4221271"/>
            <a:ext cx="1009625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3" y="4337994"/>
            <a:ext cx="1479543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6" y="1287733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4" y="676146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1" y="278521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499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1" y="287047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5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9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4" y="621663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9" name="Google Shape;149;p8"/>
          <p:cNvSpPr/>
          <p:nvPr/>
        </p:nvSpPr>
        <p:spPr>
          <a:xfrm>
            <a:off x="7667734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7" y="6591823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4" y="623426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0" y="50286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0" y="5182133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9" y="5475921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1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49" y="5301653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3" y="5600671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2" y="5793323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7" y="63091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6" y="6112056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2" y="6226105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4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18" y="539904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66923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8465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49190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8857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588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297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679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41601" y="2274447"/>
            <a:ext cx="7308800" cy="24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64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42867" y="4912033"/>
            <a:ext cx="5968000" cy="3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916566" y="305500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62701" y="3412952"/>
            <a:ext cx="669866" cy="370067"/>
          </a:xfrm>
          <a:custGeom>
            <a:avLst/>
            <a:gdLst/>
            <a:ahLst/>
            <a:cxnLst/>
            <a:rect l="l" t="t" r="r" b="b"/>
            <a:pathLst>
              <a:path w="20096" h="11102" extrusionOk="0">
                <a:moveTo>
                  <a:pt x="10804" y="0"/>
                </a:moveTo>
                <a:cubicBezTo>
                  <a:pt x="10733" y="0"/>
                  <a:pt x="10663" y="2"/>
                  <a:pt x="10592" y="5"/>
                </a:cubicBezTo>
                <a:cubicBezTo>
                  <a:pt x="8176" y="102"/>
                  <a:pt x="6202" y="1761"/>
                  <a:pt x="5593" y="3975"/>
                </a:cubicBezTo>
                <a:cubicBezTo>
                  <a:pt x="5067" y="3702"/>
                  <a:pt x="4468" y="3546"/>
                  <a:pt x="3840" y="3546"/>
                </a:cubicBezTo>
                <a:cubicBezTo>
                  <a:pt x="3796" y="3546"/>
                  <a:pt x="3752" y="3547"/>
                  <a:pt x="3708" y="3548"/>
                </a:cubicBezTo>
                <a:cubicBezTo>
                  <a:pt x="1622" y="3631"/>
                  <a:pt x="1" y="5388"/>
                  <a:pt x="76" y="7467"/>
                </a:cubicBezTo>
                <a:cubicBezTo>
                  <a:pt x="157" y="9502"/>
                  <a:pt x="1831" y="11102"/>
                  <a:pt x="3843" y="11102"/>
                </a:cubicBezTo>
                <a:cubicBezTo>
                  <a:pt x="3893" y="11102"/>
                  <a:pt x="3944" y="11101"/>
                  <a:pt x="3995" y="11099"/>
                </a:cubicBezTo>
                <a:cubicBezTo>
                  <a:pt x="5308" y="11047"/>
                  <a:pt x="9490" y="10852"/>
                  <a:pt x="11005" y="10793"/>
                </a:cubicBezTo>
                <a:cubicBezTo>
                  <a:pt x="11150" y="10786"/>
                  <a:pt x="11324" y="10784"/>
                  <a:pt x="11521" y="10784"/>
                </a:cubicBezTo>
                <a:cubicBezTo>
                  <a:pt x="12921" y="10784"/>
                  <a:pt x="15464" y="10918"/>
                  <a:pt x="16719" y="10918"/>
                </a:cubicBezTo>
                <a:cubicBezTo>
                  <a:pt x="16868" y="10918"/>
                  <a:pt x="17000" y="10916"/>
                  <a:pt x="17109" y="10911"/>
                </a:cubicBezTo>
                <a:cubicBezTo>
                  <a:pt x="18790" y="10852"/>
                  <a:pt x="20096" y="9441"/>
                  <a:pt x="20029" y="7759"/>
                </a:cubicBezTo>
                <a:cubicBezTo>
                  <a:pt x="19969" y="6122"/>
                  <a:pt x="18618" y="4836"/>
                  <a:pt x="16987" y="4836"/>
                </a:cubicBezTo>
                <a:cubicBezTo>
                  <a:pt x="16950" y="4836"/>
                  <a:pt x="16913" y="4837"/>
                  <a:pt x="16876" y="4838"/>
                </a:cubicBezTo>
                <a:cubicBezTo>
                  <a:pt x="16635" y="4854"/>
                  <a:pt x="16395" y="4892"/>
                  <a:pt x="16170" y="4959"/>
                </a:cubicBezTo>
                <a:cubicBezTo>
                  <a:pt x="15943" y="2161"/>
                  <a:pt x="13609" y="0"/>
                  <a:pt x="108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9641119" y="-711200"/>
            <a:ext cx="3194831" cy="1552383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 flipH="1">
            <a:off x="121400" y="180352"/>
            <a:ext cx="1430800" cy="1456367"/>
            <a:chOff x="3803175" y="2825350"/>
            <a:chExt cx="1073100" cy="1092275"/>
          </a:xfrm>
        </p:grpSpPr>
        <p:sp>
          <p:nvSpPr>
            <p:cNvPr id="15" name="Google Shape;15;p2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6" name="Google Shape;16;p2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23" name="Google Shape;23;p2"/>
          <p:cNvSpPr/>
          <p:nvPr/>
        </p:nvSpPr>
        <p:spPr>
          <a:xfrm>
            <a:off x="3166800" y="269584"/>
            <a:ext cx="376367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4" name="Google Shape;24;p2"/>
          <p:cNvGrpSpPr/>
          <p:nvPr/>
        </p:nvGrpSpPr>
        <p:grpSpPr>
          <a:xfrm>
            <a:off x="8096434" y="383551"/>
            <a:ext cx="383633" cy="292000"/>
            <a:chOff x="3648725" y="5042300"/>
            <a:chExt cx="287725" cy="219000"/>
          </a:xfrm>
        </p:grpSpPr>
        <p:sp>
          <p:nvSpPr>
            <p:cNvPr id="25" name="Google Shape;25;p2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5933200" y="61474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9" name="Google Shape;29;p2"/>
          <p:cNvSpPr/>
          <p:nvPr/>
        </p:nvSpPr>
        <p:spPr>
          <a:xfrm>
            <a:off x="11584601" y="4538968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" name="Google Shape;30;p2"/>
          <p:cNvGrpSpPr/>
          <p:nvPr/>
        </p:nvGrpSpPr>
        <p:grpSpPr>
          <a:xfrm>
            <a:off x="11598134" y="3354202"/>
            <a:ext cx="451133" cy="591567"/>
            <a:chOff x="4143625" y="3473950"/>
            <a:chExt cx="338350" cy="443675"/>
          </a:xfrm>
        </p:grpSpPr>
        <p:sp>
          <p:nvSpPr>
            <p:cNvPr id="31" name="Google Shape;31;p2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67667" y="24353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8" name="Google Shape;38;p2"/>
          <p:cNvGrpSpPr/>
          <p:nvPr/>
        </p:nvGrpSpPr>
        <p:grpSpPr>
          <a:xfrm>
            <a:off x="267667" y="4449017"/>
            <a:ext cx="383633" cy="292000"/>
            <a:chOff x="3648725" y="5042300"/>
            <a:chExt cx="287725" cy="219000"/>
          </a:xfrm>
        </p:grpSpPr>
        <p:sp>
          <p:nvSpPr>
            <p:cNvPr id="39" name="Google Shape;39;p2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2" name="Google Shape;42;p2"/>
          <p:cNvSpPr/>
          <p:nvPr/>
        </p:nvSpPr>
        <p:spPr>
          <a:xfrm>
            <a:off x="11238517" y="1172601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" name="Google Shape;43;p2"/>
          <p:cNvSpPr/>
          <p:nvPr/>
        </p:nvSpPr>
        <p:spPr>
          <a:xfrm>
            <a:off x="11660900" y="22926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" name="Google Shape;44;p2"/>
          <p:cNvSpPr/>
          <p:nvPr/>
        </p:nvSpPr>
        <p:spPr>
          <a:xfrm>
            <a:off x="10719822" y="6077375"/>
            <a:ext cx="2207751" cy="1072756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5" name="Google Shape;45;p2"/>
          <p:cNvGrpSpPr/>
          <p:nvPr/>
        </p:nvGrpSpPr>
        <p:grpSpPr>
          <a:xfrm>
            <a:off x="454151" y="6565919"/>
            <a:ext cx="451133" cy="591567"/>
            <a:chOff x="4143625" y="3473950"/>
            <a:chExt cx="338350" cy="443675"/>
          </a:xfrm>
        </p:grpSpPr>
        <p:sp>
          <p:nvSpPr>
            <p:cNvPr id="46" name="Google Shape;46;p2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2956668" y="6466801"/>
            <a:ext cx="618900" cy="111933"/>
            <a:chOff x="3760550" y="753275"/>
            <a:chExt cx="464175" cy="83950"/>
          </a:xfrm>
        </p:grpSpPr>
        <p:sp>
          <p:nvSpPr>
            <p:cNvPr id="53" name="Google Shape;53;p2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6" name="Google Shape;56;p2"/>
          <p:cNvSpPr/>
          <p:nvPr/>
        </p:nvSpPr>
        <p:spPr>
          <a:xfrm>
            <a:off x="8548368" y="62607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7" name="Google Shape;57;p2"/>
          <p:cNvSpPr/>
          <p:nvPr/>
        </p:nvSpPr>
        <p:spPr>
          <a:xfrm>
            <a:off x="1552201" y="1014269"/>
            <a:ext cx="697900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8" name="Google Shape;58;p2"/>
          <p:cNvSpPr/>
          <p:nvPr/>
        </p:nvSpPr>
        <p:spPr>
          <a:xfrm>
            <a:off x="10719834" y="3732069"/>
            <a:ext cx="697900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9" name="Google Shape;59;p2"/>
          <p:cNvGrpSpPr/>
          <p:nvPr/>
        </p:nvGrpSpPr>
        <p:grpSpPr>
          <a:xfrm>
            <a:off x="9306667" y="1014268"/>
            <a:ext cx="618900" cy="111933"/>
            <a:chOff x="3760550" y="753275"/>
            <a:chExt cx="464175" cy="83950"/>
          </a:xfrm>
        </p:grpSpPr>
        <p:sp>
          <p:nvSpPr>
            <p:cNvPr id="60" name="Google Shape;60;p2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3" name="Google Shape;63;p2"/>
          <p:cNvSpPr/>
          <p:nvPr/>
        </p:nvSpPr>
        <p:spPr>
          <a:xfrm>
            <a:off x="516935" y="58294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9562032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4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1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2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2" y="2709101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3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363449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960000" y="537844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0750152" y="28673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99" name="Google Shape;299;p10"/>
          <p:cNvGrpSpPr/>
          <p:nvPr/>
        </p:nvGrpSpPr>
        <p:grpSpPr>
          <a:xfrm>
            <a:off x="11075734" y="5998651"/>
            <a:ext cx="383633" cy="292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1075733" y="4797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4" name="Google Shape;304;p10"/>
          <p:cNvSpPr/>
          <p:nvPr/>
        </p:nvSpPr>
        <p:spPr>
          <a:xfrm>
            <a:off x="790668" y="58451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82034" y="2990517"/>
            <a:ext cx="383633" cy="292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10597938" y="781763"/>
            <a:ext cx="1339229" cy="136315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6217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8703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4"/>
          <p:cNvSpPr txBox="1">
            <a:spLocks noGrp="1"/>
          </p:cNvSpPr>
          <p:nvPr>
            <p:ph type="title"/>
          </p:nvPr>
        </p:nvSpPr>
        <p:spPr>
          <a:xfrm>
            <a:off x="3075384" y="3344256"/>
            <a:ext cx="6085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38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endParaRPr/>
          </a:p>
        </p:txBody>
      </p:sp>
      <p:sp>
        <p:nvSpPr>
          <p:cNvPr id="402" name="Google Shape;402;p14"/>
          <p:cNvSpPr txBox="1">
            <a:spLocks noGrp="1"/>
          </p:cNvSpPr>
          <p:nvPr>
            <p:ph type="subTitle" idx="1"/>
          </p:nvPr>
        </p:nvSpPr>
        <p:spPr>
          <a:xfrm>
            <a:off x="1944200" y="1302944"/>
            <a:ext cx="83036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45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endParaRPr/>
          </a:p>
        </p:txBody>
      </p:sp>
      <p:sp>
        <p:nvSpPr>
          <p:cNvPr id="403" name="Google Shape;403;p14"/>
          <p:cNvSpPr/>
          <p:nvPr/>
        </p:nvSpPr>
        <p:spPr>
          <a:xfrm>
            <a:off x="3167166" y="142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4" name="Google Shape;404;p14"/>
          <p:cNvSpPr/>
          <p:nvPr/>
        </p:nvSpPr>
        <p:spPr>
          <a:xfrm>
            <a:off x="217500" y="3045402"/>
            <a:ext cx="376367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05" name="Google Shape;405;p14"/>
          <p:cNvGrpSpPr/>
          <p:nvPr/>
        </p:nvGrpSpPr>
        <p:grpSpPr>
          <a:xfrm>
            <a:off x="8375834" y="255717"/>
            <a:ext cx="383633" cy="292000"/>
            <a:chOff x="3648725" y="5042300"/>
            <a:chExt cx="287725" cy="219000"/>
          </a:xfrm>
        </p:grpSpPr>
        <p:sp>
          <p:nvSpPr>
            <p:cNvPr id="406" name="Google Shape;406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09" name="Google Shape;409;p14"/>
          <p:cNvSpPr/>
          <p:nvPr/>
        </p:nvSpPr>
        <p:spPr>
          <a:xfrm>
            <a:off x="11598134" y="6466701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0" name="Google Shape;410;p14"/>
          <p:cNvGrpSpPr/>
          <p:nvPr/>
        </p:nvGrpSpPr>
        <p:grpSpPr>
          <a:xfrm>
            <a:off x="267667" y="4449017"/>
            <a:ext cx="383633" cy="292000"/>
            <a:chOff x="3648725" y="5042300"/>
            <a:chExt cx="287725" cy="219000"/>
          </a:xfrm>
        </p:grpSpPr>
        <p:sp>
          <p:nvSpPr>
            <p:cNvPr id="411" name="Google Shape;411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14" name="Google Shape;414;p14"/>
          <p:cNvSpPr/>
          <p:nvPr/>
        </p:nvSpPr>
        <p:spPr>
          <a:xfrm>
            <a:off x="11238517" y="1172601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5" name="Google Shape;415;p14"/>
          <p:cNvSpPr/>
          <p:nvPr/>
        </p:nvSpPr>
        <p:spPr>
          <a:xfrm>
            <a:off x="11660900" y="22926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6" name="Google Shape;416;p14"/>
          <p:cNvGrpSpPr/>
          <p:nvPr/>
        </p:nvGrpSpPr>
        <p:grpSpPr>
          <a:xfrm>
            <a:off x="267652" y="345752"/>
            <a:ext cx="451133" cy="591567"/>
            <a:chOff x="4143625" y="3473950"/>
            <a:chExt cx="338350" cy="443675"/>
          </a:xfrm>
        </p:grpSpPr>
        <p:sp>
          <p:nvSpPr>
            <p:cNvPr id="417" name="Google Shape;417;p14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23" name="Google Shape;423;p14"/>
          <p:cNvGrpSpPr/>
          <p:nvPr/>
        </p:nvGrpSpPr>
        <p:grpSpPr>
          <a:xfrm>
            <a:off x="2956668" y="6466801"/>
            <a:ext cx="618900" cy="111933"/>
            <a:chOff x="3760550" y="753275"/>
            <a:chExt cx="464175" cy="83950"/>
          </a:xfrm>
        </p:grpSpPr>
        <p:sp>
          <p:nvSpPr>
            <p:cNvPr id="424" name="Google Shape;424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27" name="Google Shape;427;p14"/>
          <p:cNvSpPr/>
          <p:nvPr/>
        </p:nvSpPr>
        <p:spPr>
          <a:xfrm>
            <a:off x="8548368" y="62607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8" name="Google Shape;428;p14"/>
          <p:cNvSpPr/>
          <p:nvPr/>
        </p:nvSpPr>
        <p:spPr>
          <a:xfrm>
            <a:off x="-462967" y="1598467"/>
            <a:ext cx="1114267" cy="635500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9" name="Google Shape;429;p14"/>
          <p:cNvSpPr/>
          <p:nvPr/>
        </p:nvSpPr>
        <p:spPr>
          <a:xfrm>
            <a:off x="10719834" y="3732069"/>
            <a:ext cx="697900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30" name="Google Shape;430;p14"/>
          <p:cNvGrpSpPr/>
          <p:nvPr/>
        </p:nvGrpSpPr>
        <p:grpSpPr>
          <a:xfrm>
            <a:off x="10979234" y="345768"/>
            <a:ext cx="618900" cy="111933"/>
            <a:chOff x="3760550" y="753275"/>
            <a:chExt cx="464175" cy="83950"/>
          </a:xfrm>
        </p:grpSpPr>
        <p:sp>
          <p:nvSpPr>
            <p:cNvPr id="431" name="Google Shape;431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34" name="Google Shape;434;p14"/>
          <p:cNvSpPr/>
          <p:nvPr/>
        </p:nvSpPr>
        <p:spPr>
          <a:xfrm>
            <a:off x="242884" y="61391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6241851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25"/>
          <p:cNvSpPr/>
          <p:nvPr/>
        </p:nvSpPr>
        <p:spPr>
          <a:xfrm>
            <a:off x="629901" y="5985677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59" name="Google Shape;859;p25"/>
          <p:cNvGrpSpPr/>
          <p:nvPr/>
        </p:nvGrpSpPr>
        <p:grpSpPr>
          <a:xfrm>
            <a:off x="8716468" y="398767"/>
            <a:ext cx="383633" cy="292000"/>
            <a:chOff x="3648725" y="5042300"/>
            <a:chExt cx="287725" cy="219000"/>
          </a:xfrm>
        </p:grpSpPr>
        <p:sp>
          <p:nvSpPr>
            <p:cNvPr id="860" name="Google Shape;860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63" name="Google Shape;863;p25"/>
          <p:cNvSpPr/>
          <p:nvPr/>
        </p:nvSpPr>
        <p:spPr>
          <a:xfrm>
            <a:off x="11598134" y="6466701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64" name="Google Shape;864;p25"/>
          <p:cNvGrpSpPr/>
          <p:nvPr/>
        </p:nvGrpSpPr>
        <p:grpSpPr>
          <a:xfrm>
            <a:off x="2907501" y="6376767"/>
            <a:ext cx="383633" cy="292000"/>
            <a:chOff x="3648725" y="5042300"/>
            <a:chExt cx="287725" cy="219000"/>
          </a:xfrm>
        </p:grpSpPr>
        <p:sp>
          <p:nvSpPr>
            <p:cNvPr id="865" name="Google Shape;865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68" name="Google Shape;868;p25"/>
          <p:cNvSpPr/>
          <p:nvPr/>
        </p:nvSpPr>
        <p:spPr>
          <a:xfrm>
            <a:off x="11598134" y="36376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69" name="Google Shape;869;p25"/>
          <p:cNvGrpSpPr/>
          <p:nvPr/>
        </p:nvGrpSpPr>
        <p:grpSpPr>
          <a:xfrm>
            <a:off x="11463401" y="1854286"/>
            <a:ext cx="451133" cy="591567"/>
            <a:chOff x="4143625" y="3473950"/>
            <a:chExt cx="338350" cy="443675"/>
          </a:xfrm>
        </p:grpSpPr>
        <p:sp>
          <p:nvSpPr>
            <p:cNvPr id="870" name="Google Shape;870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76" name="Google Shape;876;p25"/>
          <p:cNvGrpSpPr/>
          <p:nvPr/>
        </p:nvGrpSpPr>
        <p:grpSpPr>
          <a:xfrm>
            <a:off x="11101701" y="345768"/>
            <a:ext cx="618900" cy="111933"/>
            <a:chOff x="3760550" y="753275"/>
            <a:chExt cx="464175" cy="83950"/>
          </a:xfrm>
        </p:grpSpPr>
        <p:sp>
          <p:nvSpPr>
            <p:cNvPr id="877" name="Google Shape;877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80" name="Google Shape;880;p25"/>
          <p:cNvSpPr/>
          <p:nvPr/>
        </p:nvSpPr>
        <p:spPr>
          <a:xfrm>
            <a:off x="10979228" y="5299368"/>
            <a:ext cx="904757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1" name="Google Shape;881;p25"/>
          <p:cNvSpPr/>
          <p:nvPr/>
        </p:nvSpPr>
        <p:spPr>
          <a:xfrm>
            <a:off x="118135" y="4184686"/>
            <a:ext cx="697900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82" name="Google Shape;882;p25"/>
          <p:cNvGrpSpPr/>
          <p:nvPr/>
        </p:nvGrpSpPr>
        <p:grpSpPr>
          <a:xfrm>
            <a:off x="5861334" y="6404235"/>
            <a:ext cx="618900" cy="111933"/>
            <a:chOff x="3760550" y="753275"/>
            <a:chExt cx="464175" cy="83950"/>
          </a:xfrm>
        </p:grpSpPr>
        <p:sp>
          <p:nvSpPr>
            <p:cNvPr id="883" name="Google Shape;883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86" name="Google Shape;886;p25"/>
          <p:cNvSpPr/>
          <p:nvPr/>
        </p:nvSpPr>
        <p:spPr>
          <a:xfrm>
            <a:off x="304284" y="21342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7" name="Google Shape;887;p25"/>
          <p:cNvSpPr/>
          <p:nvPr/>
        </p:nvSpPr>
        <p:spPr>
          <a:xfrm>
            <a:off x="9766635" y="6301215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88" name="Google Shape;888;p25"/>
          <p:cNvGrpSpPr/>
          <p:nvPr/>
        </p:nvGrpSpPr>
        <p:grpSpPr>
          <a:xfrm>
            <a:off x="3991221" y="136531"/>
            <a:ext cx="1316076" cy="816485"/>
            <a:chOff x="2300725" y="3213450"/>
            <a:chExt cx="1492150" cy="926000"/>
          </a:xfrm>
        </p:grpSpPr>
        <p:sp>
          <p:nvSpPr>
            <p:cNvPr id="889" name="Google Shape;889;p25"/>
            <p:cNvSpPr/>
            <p:nvPr/>
          </p:nvSpPr>
          <p:spPr>
            <a:xfrm>
              <a:off x="2448400" y="3316175"/>
              <a:ext cx="1185900" cy="823275"/>
            </a:xfrm>
            <a:custGeom>
              <a:avLst/>
              <a:gdLst/>
              <a:ahLst/>
              <a:cxnLst/>
              <a:rect l="l" t="t" r="r" b="b"/>
              <a:pathLst>
                <a:path w="47436" h="32931" extrusionOk="0">
                  <a:moveTo>
                    <a:pt x="24790" y="0"/>
                  </a:moveTo>
                  <a:cubicBezTo>
                    <a:pt x="20889" y="0"/>
                    <a:pt x="16959" y="1435"/>
                    <a:pt x="13491" y="4059"/>
                  </a:cubicBezTo>
                  <a:cubicBezTo>
                    <a:pt x="11043" y="5913"/>
                    <a:pt x="8978" y="8180"/>
                    <a:pt x="7252" y="10718"/>
                  </a:cubicBezTo>
                  <a:cubicBezTo>
                    <a:pt x="4377" y="14943"/>
                    <a:pt x="2433" y="19897"/>
                    <a:pt x="1195" y="24875"/>
                  </a:cubicBezTo>
                  <a:cubicBezTo>
                    <a:pt x="707" y="26819"/>
                    <a:pt x="392" y="28770"/>
                    <a:pt x="143" y="30745"/>
                  </a:cubicBezTo>
                  <a:cubicBezTo>
                    <a:pt x="1" y="31909"/>
                    <a:pt x="999" y="32930"/>
                    <a:pt x="2291" y="32930"/>
                  </a:cubicBezTo>
                  <a:cubicBezTo>
                    <a:pt x="3334" y="32930"/>
                    <a:pt x="4220" y="32262"/>
                    <a:pt x="4415" y="31338"/>
                  </a:cubicBezTo>
                  <a:cubicBezTo>
                    <a:pt x="4737" y="29806"/>
                    <a:pt x="5128" y="28118"/>
                    <a:pt x="5616" y="26144"/>
                  </a:cubicBezTo>
                  <a:cubicBezTo>
                    <a:pt x="7823" y="17278"/>
                    <a:pt x="12996" y="6964"/>
                    <a:pt x="22438" y="4908"/>
                  </a:cubicBezTo>
                  <a:cubicBezTo>
                    <a:pt x="23479" y="4680"/>
                    <a:pt x="24475" y="4573"/>
                    <a:pt x="25427" y="4573"/>
                  </a:cubicBezTo>
                  <a:cubicBezTo>
                    <a:pt x="32049" y="4573"/>
                    <a:pt x="36515" y="9777"/>
                    <a:pt x="38714" y="15972"/>
                  </a:cubicBezTo>
                  <a:cubicBezTo>
                    <a:pt x="39434" y="18022"/>
                    <a:pt x="40530" y="21775"/>
                    <a:pt x="41011" y="23621"/>
                  </a:cubicBezTo>
                  <a:cubicBezTo>
                    <a:pt x="41783" y="26594"/>
                    <a:pt x="42331" y="29019"/>
                    <a:pt x="42729" y="31202"/>
                  </a:cubicBezTo>
                  <a:cubicBezTo>
                    <a:pt x="42902" y="32202"/>
                    <a:pt x="43855" y="32930"/>
                    <a:pt x="44965" y="32930"/>
                  </a:cubicBezTo>
                  <a:cubicBezTo>
                    <a:pt x="46370" y="32930"/>
                    <a:pt x="47435" y="31797"/>
                    <a:pt x="47210" y="30543"/>
                  </a:cubicBezTo>
                  <a:cubicBezTo>
                    <a:pt x="46970" y="29192"/>
                    <a:pt x="46669" y="27706"/>
                    <a:pt x="46302" y="26016"/>
                  </a:cubicBezTo>
                  <a:cubicBezTo>
                    <a:pt x="44531" y="17818"/>
                    <a:pt x="41677" y="9358"/>
                    <a:pt x="35184" y="3908"/>
                  </a:cubicBezTo>
                  <a:cubicBezTo>
                    <a:pt x="32008" y="1237"/>
                    <a:pt x="28412" y="0"/>
                    <a:pt x="24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2621625" y="3510000"/>
              <a:ext cx="827650" cy="629450"/>
            </a:xfrm>
            <a:custGeom>
              <a:avLst/>
              <a:gdLst/>
              <a:ahLst/>
              <a:cxnLst/>
              <a:rect l="l" t="t" r="r" b="b"/>
              <a:pathLst>
                <a:path w="33106" h="25178" extrusionOk="0">
                  <a:moveTo>
                    <a:pt x="17428" y="0"/>
                  </a:moveTo>
                  <a:cubicBezTo>
                    <a:pt x="14643" y="0"/>
                    <a:pt x="11837" y="1236"/>
                    <a:pt x="9362" y="3497"/>
                  </a:cubicBezTo>
                  <a:cubicBezTo>
                    <a:pt x="4692" y="7761"/>
                    <a:pt x="1990" y="14593"/>
                    <a:pt x="572" y="21468"/>
                  </a:cubicBezTo>
                  <a:cubicBezTo>
                    <a:pt x="437" y="22152"/>
                    <a:pt x="302" y="22797"/>
                    <a:pt x="181" y="23404"/>
                  </a:cubicBezTo>
                  <a:cubicBezTo>
                    <a:pt x="1" y="24329"/>
                    <a:pt x="781" y="25177"/>
                    <a:pt x="1817" y="25177"/>
                  </a:cubicBezTo>
                  <a:cubicBezTo>
                    <a:pt x="2613" y="25177"/>
                    <a:pt x="3296" y="24666"/>
                    <a:pt x="3445" y="23954"/>
                  </a:cubicBezTo>
                  <a:cubicBezTo>
                    <a:pt x="3535" y="23518"/>
                    <a:pt x="3634" y="23053"/>
                    <a:pt x="3732" y="22565"/>
                  </a:cubicBezTo>
                  <a:cubicBezTo>
                    <a:pt x="5308" y="14908"/>
                    <a:pt x="9001" y="6004"/>
                    <a:pt x="15750" y="4234"/>
                  </a:cubicBezTo>
                  <a:cubicBezTo>
                    <a:pt x="16384" y="4067"/>
                    <a:pt x="16990" y="3988"/>
                    <a:pt x="17569" y="3988"/>
                  </a:cubicBezTo>
                  <a:cubicBezTo>
                    <a:pt x="23860" y="3988"/>
                    <a:pt x="26980" y="13305"/>
                    <a:pt x="28452" y="20125"/>
                  </a:cubicBezTo>
                  <a:cubicBezTo>
                    <a:pt x="28743" y="21484"/>
                    <a:pt x="28999" y="22693"/>
                    <a:pt x="29232" y="23795"/>
                  </a:cubicBezTo>
                  <a:cubicBezTo>
                    <a:pt x="29405" y="24599"/>
                    <a:pt x="30170" y="25177"/>
                    <a:pt x="31078" y="25177"/>
                  </a:cubicBezTo>
                  <a:cubicBezTo>
                    <a:pt x="32226" y="25177"/>
                    <a:pt x="33105" y="24246"/>
                    <a:pt x="32925" y="23217"/>
                  </a:cubicBezTo>
                  <a:cubicBezTo>
                    <a:pt x="32887" y="22970"/>
                    <a:pt x="32842" y="22714"/>
                    <a:pt x="32790" y="22451"/>
                  </a:cubicBezTo>
                  <a:cubicBezTo>
                    <a:pt x="31521" y="15380"/>
                    <a:pt x="29487" y="8069"/>
                    <a:pt x="24856" y="3371"/>
                  </a:cubicBezTo>
                  <a:cubicBezTo>
                    <a:pt x="22585" y="1067"/>
                    <a:pt x="20015" y="0"/>
                    <a:pt x="17428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2779800" y="3681100"/>
              <a:ext cx="508450" cy="458350"/>
            </a:xfrm>
            <a:custGeom>
              <a:avLst/>
              <a:gdLst/>
              <a:ahLst/>
              <a:cxnLst/>
              <a:rect l="l" t="t" r="r" b="b"/>
              <a:pathLst>
                <a:path w="20338" h="18334" extrusionOk="0">
                  <a:moveTo>
                    <a:pt x="10691" y="1"/>
                  </a:moveTo>
                  <a:cubicBezTo>
                    <a:pt x="8908" y="1"/>
                    <a:pt x="7111" y="1058"/>
                    <a:pt x="5526" y="2989"/>
                  </a:cubicBezTo>
                  <a:cubicBezTo>
                    <a:pt x="2772" y="6345"/>
                    <a:pt x="1091" y="11561"/>
                    <a:pt x="129" y="16951"/>
                  </a:cubicBezTo>
                  <a:cubicBezTo>
                    <a:pt x="1" y="17672"/>
                    <a:pt x="617" y="18333"/>
                    <a:pt x="1428" y="18333"/>
                  </a:cubicBezTo>
                  <a:cubicBezTo>
                    <a:pt x="2082" y="18333"/>
                    <a:pt x="2629" y="17904"/>
                    <a:pt x="2734" y="17326"/>
                  </a:cubicBezTo>
                  <a:cubicBezTo>
                    <a:pt x="3770" y="11186"/>
                    <a:pt x="5571" y="5030"/>
                    <a:pt x="9611" y="3612"/>
                  </a:cubicBezTo>
                  <a:cubicBezTo>
                    <a:pt x="10008" y="3473"/>
                    <a:pt x="10390" y="3407"/>
                    <a:pt x="10758" y="3407"/>
                  </a:cubicBezTo>
                  <a:cubicBezTo>
                    <a:pt x="14862" y="3407"/>
                    <a:pt x="17171" y="11582"/>
                    <a:pt x="18107" y="17416"/>
                  </a:cubicBezTo>
                  <a:lnTo>
                    <a:pt x="18123" y="17499"/>
                  </a:lnTo>
                  <a:cubicBezTo>
                    <a:pt x="18197" y="17980"/>
                    <a:pt x="18647" y="18333"/>
                    <a:pt x="19181" y="18333"/>
                  </a:cubicBezTo>
                  <a:lnTo>
                    <a:pt x="19188" y="18333"/>
                  </a:lnTo>
                  <a:cubicBezTo>
                    <a:pt x="19842" y="18333"/>
                    <a:pt x="20337" y="17807"/>
                    <a:pt x="20247" y="17222"/>
                  </a:cubicBezTo>
                  <a:cubicBezTo>
                    <a:pt x="19413" y="11817"/>
                    <a:pt x="18093" y="6464"/>
                    <a:pt x="15442" y="2877"/>
                  </a:cubicBezTo>
                  <a:cubicBezTo>
                    <a:pt x="13990" y="911"/>
                    <a:pt x="12346" y="1"/>
                    <a:pt x="10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2300725" y="3213450"/>
              <a:ext cx="1492150" cy="905900"/>
            </a:xfrm>
            <a:custGeom>
              <a:avLst/>
              <a:gdLst/>
              <a:ahLst/>
              <a:cxnLst/>
              <a:rect l="l" t="t" r="r" b="b"/>
              <a:pathLst>
                <a:path w="59686" h="36236" extrusionOk="0">
                  <a:moveTo>
                    <a:pt x="22747" y="1"/>
                  </a:moveTo>
                  <a:cubicBezTo>
                    <a:pt x="21691" y="1"/>
                    <a:pt x="20690" y="160"/>
                    <a:pt x="19766" y="623"/>
                  </a:cubicBezTo>
                  <a:cubicBezTo>
                    <a:pt x="17760" y="1621"/>
                    <a:pt x="16613" y="3679"/>
                    <a:pt x="15494" y="5668"/>
                  </a:cubicBezTo>
                  <a:cubicBezTo>
                    <a:pt x="14840" y="6839"/>
                    <a:pt x="14226" y="7936"/>
                    <a:pt x="13460" y="8837"/>
                  </a:cubicBezTo>
                  <a:cubicBezTo>
                    <a:pt x="12597" y="9842"/>
                    <a:pt x="11403" y="10712"/>
                    <a:pt x="10255" y="11554"/>
                  </a:cubicBezTo>
                  <a:cubicBezTo>
                    <a:pt x="8572" y="12791"/>
                    <a:pt x="6832" y="14062"/>
                    <a:pt x="5946" y="15863"/>
                  </a:cubicBezTo>
                  <a:cubicBezTo>
                    <a:pt x="5014" y="17769"/>
                    <a:pt x="5014" y="19931"/>
                    <a:pt x="5014" y="22025"/>
                  </a:cubicBezTo>
                  <a:cubicBezTo>
                    <a:pt x="5014" y="23520"/>
                    <a:pt x="5014" y="24931"/>
                    <a:pt x="4661" y="26087"/>
                  </a:cubicBezTo>
                  <a:cubicBezTo>
                    <a:pt x="3895" y="28645"/>
                    <a:pt x="2966" y="29681"/>
                    <a:pt x="2139" y="30606"/>
                  </a:cubicBezTo>
                  <a:cubicBezTo>
                    <a:pt x="1216" y="31642"/>
                    <a:pt x="346" y="32618"/>
                    <a:pt x="0" y="35297"/>
                  </a:cubicBezTo>
                  <a:lnTo>
                    <a:pt x="833" y="35411"/>
                  </a:lnTo>
                  <a:cubicBezTo>
                    <a:pt x="1141" y="32986"/>
                    <a:pt x="1861" y="32182"/>
                    <a:pt x="2769" y="31161"/>
                  </a:cubicBezTo>
                  <a:cubicBezTo>
                    <a:pt x="3649" y="30177"/>
                    <a:pt x="4639" y="29067"/>
                    <a:pt x="5472" y="26334"/>
                  </a:cubicBezTo>
                  <a:cubicBezTo>
                    <a:pt x="5855" y="25051"/>
                    <a:pt x="5855" y="23579"/>
                    <a:pt x="5855" y="22025"/>
                  </a:cubicBezTo>
                  <a:cubicBezTo>
                    <a:pt x="5855" y="20028"/>
                    <a:pt x="5848" y="17964"/>
                    <a:pt x="6704" y="16238"/>
                  </a:cubicBezTo>
                  <a:cubicBezTo>
                    <a:pt x="7499" y="14624"/>
                    <a:pt x="9075" y="13460"/>
                    <a:pt x="10758" y="12236"/>
                  </a:cubicBezTo>
                  <a:cubicBezTo>
                    <a:pt x="11943" y="11366"/>
                    <a:pt x="13166" y="10466"/>
                    <a:pt x="14098" y="9385"/>
                  </a:cubicBezTo>
                  <a:cubicBezTo>
                    <a:pt x="14923" y="8422"/>
                    <a:pt x="15584" y="7230"/>
                    <a:pt x="16229" y="6080"/>
                  </a:cubicBezTo>
                  <a:cubicBezTo>
                    <a:pt x="17281" y="4205"/>
                    <a:pt x="18369" y="2252"/>
                    <a:pt x="20140" y="1375"/>
                  </a:cubicBezTo>
                  <a:cubicBezTo>
                    <a:pt x="20926" y="980"/>
                    <a:pt x="21809" y="841"/>
                    <a:pt x="22758" y="841"/>
                  </a:cubicBezTo>
                  <a:cubicBezTo>
                    <a:pt x="23830" y="841"/>
                    <a:pt x="24985" y="1018"/>
                    <a:pt x="26176" y="1202"/>
                  </a:cubicBezTo>
                  <a:cubicBezTo>
                    <a:pt x="27460" y="1396"/>
                    <a:pt x="28781" y="1593"/>
                    <a:pt x="30101" y="1593"/>
                  </a:cubicBezTo>
                  <a:cubicBezTo>
                    <a:pt x="31400" y="1593"/>
                    <a:pt x="32707" y="1412"/>
                    <a:pt x="33968" y="1232"/>
                  </a:cubicBezTo>
                  <a:cubicBezTo>
                    <a:pt x="35144" y="1063"/>
                    <a:pt x="36287" y="899"/>
                    <a:pt x="37350" y="899"/>
                  </a:cubicBezTo>
                  <a:cubicBezTo>
                    <a:pt x="38362" y="899"/>
                    <a:pt x="39303" y="1047"/>
                    <a:pt x="40131" y="1479"/>
                  </a:cubicBezTo>
                  <a:cubicBezTo>
                    <a:pt x="41902" y="2403"/>
                    <a:pt x="42916" y="4302"/>
                    <a:pt x="43990" y="6315"/>
                  </a:cubicBezTo>
                  <a:cubicBezTo>
                    <a:pt x="44612" y="7477"/>
                    <a:pt x="45258" y="8686"/>
                    <a:pt x="46062" y="9669"/>
                  </a:cubicBezTo>
                  <a:cubicBezTo>
                    <a:pt x="46963" y="10781"/>
                    <a:pt x="48170" y="11719"/>
                    <a:pt x="49341" y="12620"/>
                  </a:cubicBezTo>
                  <a:cubicBezTo>
                    <a:pt x="51000" y="13910"/>
                    <a:pt x="52562" y="15126"/>
                    <a:pt x="53328" y="16778"/>
                  </a:cubicBezTo>
                  <a:cubicBezTo>
                    <a:pt x="54146" y="18542"/>
                    <a:pt x="54101" y="20621"/>
                    <a:pt x="54063" y="22634"/>
                  </a:cubicBezTo>
                  <a:cubicBezTo>
                    <a:pt x="54034" y="24203"/>
                    <a:pt x="54003" y="25689"/>
                    <a:pt x="54371" y="26988"/>
                  </a:cubicBezTo>
                  <a:cubicBezTo>
                    <a:pt x="55144" y="29757"/>
                    <a:pt x="56120" y="30907"/>
                    <a:pt x="56983" y="31919"/>
                  </a:cubicBezTo>
                  <a:cubicBezTo>
                    <a:pt x="57877" y="32962"/>
                    <a:pt x="58574" y="33789"/>
                    <a:pt x="58844" y="36236"/>
                  </a:cubicBezTo>
                  <a:lnTo>
                    <a:pt x="59685" y="36146"/>
                  </a:lnTo>
                  <a:cubicBezTo>
                    <a:pt x="59385" y="33436"/>
                    <a:pt x="58529" y="32438"/>
                    <a:pt x="57621" y="31371"/>
                  </a:cubicBezTo>
                  <a:cubicBezTo>
                    <a:pt x="56817" y="30425"/>
                    <a:pt x="55902" y="29359"/>
                    <a:pt x="55174" y="26763"/>
                  </a:cubicBezTo>
                  <a:cubicBezTo>
                    <a:pt x="54845" y="25576"/>
                    <a:pt x="54873" y="24158"/>
                    <a:pt x="54904" y="22648"/>
                  </a:cubicBezTo>
                  <a:cubicBezTo>
                    <a:pt x="54949" y="20538"/>
                    <a:pt x="54987" y="18362"/>
                    <a:pt x="54093" y="16425"/>
                  </a:cubicBezTo>
                  <a:cubicBezTo>
                    <a:pt x="53238" y="14586"/>
                    <a:pt x="51519" y="13251"/>
                    <a:pt x="49852" y="11959"/>
                  </a:cubicBezTo>
                  <a:cubicBezTo>
                    <a:pt x="48726" y="11080"/>
                    <a:pt x="47555" y="10172"/>
                    <a:pt x="46714" y="9143"/>
                  </a:cubicBezTo>
                  <a:cubicBezTo>
                    <a:pt x="45963" y="8221"/>
                    <a:pt x="45332" y="7050"/>
                    <a:pt x="44732" y="5916"/>
                  </a:cubicBezTo>
                  <a:cubicBezTo>
                    <a:pt x="43644" y="3882"/>
                    <a:pt x="42525" y="1773"/>
                    <a:pt x="40522" y="730"/>
                  </a:cubicBezTo>
                  <a:cubicBezTo>
                    <a:pt x="39554" y="226"/>
                    <a:pt x="38493" y="57"/>
                    <a:pt x="37370" y="57"/>
                  </a:cubicBezTo>
                  <a:cubicBezTo>
                    <a:pt x="36248" y="57"/>
                    <a:pt x="35063" y="226"/>
                    <a:pt x="33847" y="398"/>
                  </a:cubicBezTo>
                  <a:cubicBezTo>
                    <a:pt x="32616" y="571"/>
                    <a:pt x="31341" y="758"/>
                    <a:pt x="30101" y="758"/>
                  </a:cubicBezTo>
                  <a:cubicBezTo>
                    <a:pt x="28840" y="758"/>
                    <a:pt x="27550" y="557"/>
                    <a:pt x="26304" y="369"/>
                  </a:cubicBezTo>
                  <a:cubicBezTo>
                    <a:pt x="25073" y="183"/>
                    <a:pt x="23878" y="1"/>
                    <a:pt x="2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93" name="Google Shape;893;p25"/>
          <p:cNvSpPr/>
          <p:nvPr/>
        </p:nvSpPr>
        <p:spPr>
          <a:xfrm>
            <a:off x="-955811" y="8393"/>
            <a:ext cx="2207751" cy="1072756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94" name="Google Shape;894;p25"/>
          <p:cNvGrpSpPr/>
          <p:nvPr/>
        </p:nvGrpSpPr>
        <p:grpSpPr>
          <a:xfrm>
            <a:off x="2126801" y="657618"/>
            <a:ext cx="451133" cy="591567"/>
            <a:chOff x="4143625" y="3473950"/>
            <a:chExt cx="338350" cy="443675"/>
          </a:xfrm>
        </p:grpSpPr>
        <p:sp>
          <p:nvSpPr>
            <p:cNvPr id="895" name="Google Shape;895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7" name="Google Shape;897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8" name="Google Shape;898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0" name="Google Shape;900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01" name="Google Shape;901;p25"/>
          <p:cNvSpPr/>
          <p:nvPr/>
        </p:nvSpPr>
        <p:spPr>
          <a:xfrm>
            <a:off x="7130033" y="2875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8198501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6"/>
          <p:cNvSpPr/>
          <p:nvPr/>
        </p:nvSpPr>
        <p:spPr>
          <a:xfrm>
            <a:off x="2235901" y="6363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04" name="Google Shape;904;p26"/>
          <p:cNvSpPr/>
          <p:nvPr/>
        </p:nvSpPr>
        <p:spPr>
          <a:xfrm>
            <a:off x="1488218" y="5777086"/>
            <a:ext cx="376367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05" name="Google Shape;905;p26"/>
          <p:cNvGrpSpPr/>
          <p:nvPr/>
        </p:nvGrpSpPr>
        <p:grpSpPr>
          <a:xfrm>
            <a:off x="9392034" y="6376767"/>
            <a:ext cx="383633" cy="292000"/>
            <a:chOff x="3648725" y="5042300"/>
            <a:chExt cx="287725" cy="219000"/>
          </a:xfrm>
        </p:grpSpPr>
        <p:sp>
          <p:nvSpPr>
            <p:cNvPr id="906" name="Google Shape;906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9" name="Google Shape;909;p26"/>
          <p:cNvGrpSpPr/>
          <p:nvPr/>
        </p:nvGrpSpPr>
        <p:grpSpPr>
          <a:xfrm>
            <a:off x="424834" y="690751"/>
            <a:ext cx="383633" cy="292000"/>
            <a:chOff x="3648725" y="5042300"/>
            <a:chExt cx="287725" cy="219000"/>
          </a:xfrm>
        </p:grpSpPr>
        <p:sp>
          <p:nvSpPr>
            <p:cNvPr id="910" name="Google Shape;910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13" name="Google Shape;913;p26"/>
          <p:cNvSpPr/>
          <p:nvPr/>
        </p:nvSpPr>
        <p:spPr>
          <a:xfrm>
            <a:off x="11779833" y="38526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14" name="Google Shape;914;p26"/>
          <p:cNvGrpSpPr/>
          <p:nvPr/>
        </p:nvGrpSpPr>
        <p:grpSpPr>
          <a:xfrm>
            <a:off x="10787385" y="3712634"/>
            <a:ext cx="451133" cy="591567"/>
            <a:chOff x="4143625" y="3473950"/>
            <a:chExt cx="338350" cy="443675"/>
          </a:xfrm>
        </p:grpSpPr>
        <p:sp>
          <p:nvSpPr>
            <p:cNvPr id="915" name="Google Shape;915;p2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21" name="Google Shape;921;p26"/>
          <p:cNvGrpSpPr/>
          <p:nvPr/>
        </p:nvGrpSpPr>
        <p:grpSpPr>
          <a:xfrm>
            <a:off x="2517318" y="216701"/>
            <a:ext cx="618900" cy="111933"/>
            <a:chOff x="3760550" y="753275"/>
            <a:chExt cx="464175" cy="83950"/>
          </a:xfrm>
        </p:grpSpPr>
        <p:sp>
          <p:nvSpPr>
            <p:cNvPr id="922" name="Google Shape;922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25" name="Google Shape;925;p26"/>
          <p:cNvSpPr/>
          <p:nvPr/>
        </p:nvSpPr>
        <p:spPr>
          <a:xfrm>
            <a:off x="10979228" y="5299368"/>
            <a:ext cx="904757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26" name="Google Shape;926;p26"/>
          <p:cNvGrpSpPr/>
          <p:nvPr/>
        </p:nvGrpSpPr>
        <p:grpSpPr>
          <a:xfrm>
            <a:off x="10979234" y="345768"/>
            <a:ext cx="618900" cy="111933"/>
            <a:chOff x="3760550" y="753275"/>
            <a:chExt cx="464175" cy="83950"/>
          </a:xfrm>
        </p:grpSpPr>
        <p:sp>
          <p:nvSpPr>
            <p:cNvPr id="927" name="Google Shape;927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30" name="Google Shape;930;p26"/>
          <p:cNvSpPr/>
          <p:nvPr/>
        </p:nvSpPr>
        <p:spPr>
          <a:xfrm>
            <a:off x="238051" y="19869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31" name="Google Shape;931;p26"/>
          <p:cNvSpPr/>
          <p:nvPr/>
        </p:nvSpPr>
        <p:spPr>
          <a:xfrm>
            <a:off x="10497766" y="1140867"/>
            <a:ext cx="2382427" cy="1157632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32" name="Google Shape;932;p26"/>
          <p:cNvGrpSpPr/>
          <p:nvPr/>
        </p:nvGrpSpPr>
        <p:grpSpPr>
          <a:xfrm flipH="1">
            <a:off x="57433" y="4164235"/>
            <a:ext cx="1430800" cy="1456367"/>
            <a:chOff x="3803175" y="2825350"/>
            <a:chExt cx="1073100" cy="1092275"/>
          </a:xfrm>
        </p:grpSpPr>
        <p:sp>
          <p:nvSpPr>
            <p:cNvPr id="933" name="Google Shape;933;p26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934" name="Google Shape;934;p26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935" name="Google Shape;935;p26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6" name="Google Shape;936;p26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7" name="Google Shape;937;p26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8" name="Google Shape;938;p26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9" name="Google Shape;939;p26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40" name="Google Shape;940;p26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941" name="Google Shape;941;p26"/>
          <p:cNvSpPr/>
          <p:nvPr/>
        </p:nvSpPr>
        <p:spPr>
          <a:xfrm>
            <a:off x="424834" y="6363668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42" name="Google Shape;942;p26"/>
          <p:cNvSpPr/>
          <p:nvPr/>
        </p:nvSpPr>
        <p:spPr>
          <a:xfrm>
            <a:off x="8337601" y="2427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0128743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5785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35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982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4805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0035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6839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5636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0563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2686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9960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6849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03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0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5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1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801" r:id="rId3"/>
    <p:sldLayoutId id="2147483800" r:id="rId4"/>
    <p:sldLayoutId id="2147483799" r:id="rId5"/>
    <p:sldLayoutId id="2147483798" r:id="rId6"/>
    <p:sldLayoutId id="2147483797" r:id="rId7"/>
    <p:sldLayoutId id="2147483738" r:id="rId8"/>
    <p:sldLayoutId id="2147483736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796" r:id="rId15"/>
    <p:sldLayoutId id="2147483792" r:id="rId16"/>
    <p:sldLayoutId id="2147483791" r:id="rId17"/>
    <p:sldLayoutId id="2147483789" r:id="rId18"/>
    <p:sldLayoutId id="2147483788" r:id="rId19"/>
    <p:sldLayoutId id="2147483696" r:id="rId20"/>
    <p:sldLayoutId id="2147483795" r:id="rId21"/>
    <p:sldLayoutId id="2147483794" r:id="rId22"/>
    <p:sldLayoutId id="2147483793" r:id="rId23"/>
    <p:sldLayoutId id="2147483790" r:id="rId24"/>
    <p:sldLayoutId id="2147483656" r:id="rId25"/>
    <p:sldLayoutId id="2147483657" r:id="rId26"/>
    <p:sldLayoutId id="2147483658" r:id="rId27"/>
    <p:sldLayoutId id="2147483659" r:id="rId28"/>
    <p:sldLayoutId id="2147483660" r:id="rId29"/>
    <p:sldLayoutId id="2147483678" r:id="rId30"/>
    <p:sldLayoutId id="2147483747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9418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02096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67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microsoft.com/office/2007/relationships/hdphoto" Target="../media/hdphoto2.wdp"/><Relationship Id="rId10" Type="http://schemas.openxmlformats.org/officeDocument/2006/relationships/image" Target="../media/image25.jpeg"/><Relationship Id="rId4" Type="http://schemas.openxmlformats.org/officeDocument/2006/relationships/image" Target="../media/image22.png"/><Relationship Id="rId9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microsoft.com/office/2007/relationships/hdphoto" Target="../media/hdphoto4.wdp"/><Relationship Id="rId5" Type="http://schemas.openxmlformats.org/officeDocument/2006/relationships/image" Target="../media/image33.png"/><Relationship Id="rId10" Type="http://schemas.microsoft.com/office/2007/relationships/hdphoto" Target="../media/hdphoto6.wdp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.jpg"/><Relationship Id="rId5" Type="http://schemas.openxmlformats.org/officeDocument/2006/relationships/image" Target="../media/image14.jp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8737" y="105103"/>
            <a:ext cx="11539787" cy="213108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4246020" y="0"/>
            <a:ext cx="5692534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737" y="575338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TUẦN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06858" y="709522"/>
            <a:ext cx="3789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VÈ CHIM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3249176" y="279596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84710" y="257675"/>
            <a:ext cx="13804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679684" y="2200135"/>
            <a:ext cx="6048016" cy="98251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1,2. TẬP</a:t>
            </a:r>
            <a:r>
              <a:rPr kumimoji="0" lang="en-US" sz="4400" b="0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ĐỌC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805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C41C4F9-3196-4CFC-BF74-A8EC3C7CFE4E}"/>
              </a:ext>
            </a:extLst>
          </p:cNvPr>
          <p:cNvSpPr txBox="1"/>
          <p:nvPr/>
        </p:nvSpPr>
        <p:spPr>
          <a:xfrm>
            <a:off x="760779" y="344893"/>
            <a:ext cx="106704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 vào nội dung bài vè và hiểu biết của em, giới thiệu về một loại chim.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2055C4-1A95-4AFD-8DDB-AD010AA28E42}"/>
              </a:ext>
            </a:extLst>
          </p:cNvPr>
          <p:cNvSpPr txBox="1"/>
          <p:nvPr/>
        </p:nvSpPr>
        <p:spPr>
          <a:xfrm>
            <a:off x="5401651" y="1386746"/>
            <a:ext cx="614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21716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A2E40C-3B5D-4CAF-888E-F5AFB9489B57}"/>
              </a:ext>
            </a:extLst>
          </p:cNvPr>
          <p:cNvSpPr txBox="1"/>
          <p:nvPr/>
        </p:nvSpPr>
        <p:spPr>
          <a:xfrm>
            <a:off x="6096000" y="2033077"/>
            <a:ext cx="5655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21716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  <a:p>
            <a:pPr algn="just" defTabSz="921716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nhảy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,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hay.</a:t>
            </a:r>
          </a:p>
        </p:txBody>
      </p:sp>
      <p:pic>
        <p:nvPicPr>
          <p:cNvPr id="3" name="Picture 2" descr="A bird with a yellow beak&#10;&#10;Description automatically generated with medium confidence">
            <a:extLst>
              <a:ext uri="{FF2B5EF4-FFF2-40B4-BE49-F238E27FC236}">
                <a16:creationId xmlns:a16="http://schemas.microsoft.com/office/drawing/2014/main" id="{E5F00FF0-2BF9-494C-91DA-6E634D68A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59" y="1399493"/>
            <a:ext cx="5414112" cy="377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4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7C62AB-EF88-4BD6-8D8A-86AEB60CF4A2}"/>
              </a:ext>
            </a:extLst>
          </p:cNvPr>
          <p:cNvSpPr txBox="1"/>
          <p:nvPr/>
        </p:nvSpPr>
        <p:spPr>
          <a:xfrm>
            <a:off x="597347" y="1992459"/>
            <a:ext cx="6096000" cy="4260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7663" algn="just" defTabSz="921716">
              <a:lnSpc>
                <a:spcPts val="6500"/>
              </a:lnSpc>
            </a:pP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          </a:t>
            </a: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lon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</a:t>
            </a:r>
            <a:endParaRPr lang="en-US" sz="4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>
              <a:lnSpc>
                <a:spcPts val="6500"/>
              </a:lnSpc>
            </a:pP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</a:t>
            </a: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nở</a:t>
            </a:r>
            <a:endParaRPr lang="en-US" sz="4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>
              <a:lnSpc>
                <a:spcPts val="6500"/>
              </a:lnSpc>
            </a:pP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endParaRPr lang="en-US" sz="4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>
              <a:lnSpc>
                <a:spcPts val="6500"/>
              </a:lnSpc>
            </a:pP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</a:t>
            </a: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endParaRPr lang="en-US" sz="4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>
              <a:lnSpc>
                <a:spcPts val="6500"/>
              </a:lnSpc>
            </a:pPr>
            <a:endParaRPr lang="en-US" sz="4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08C96B-1D0E-48BD-A9B3-4975C98D0009}"/>
              </a:ext>
            </a:extLst>
          </p:cNvPr>
          <p:cNvSpPr txBox="1"/>
          <p:nvPr/>
        </p:nvSpPr>
        <p:spPr>
          <a:xfrm>
            <a:off x="2377676" y="1032060"/>
            <a:ext cx="6653471" cy="86171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VÈ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221CF-F25A-40AD-A59C-9C461F5CCAED}"/>
              </a:ext>
            </a:extLst>
          </p:cNvPr>
          <p:cNvSpPr txBox="1"/>
          <p:nvPr/>
        </p:nvSpPr>
        <p:spPr>
          <a:xfrm>
            <a:off x="6096000" y="2127403"/>
            <a:ext cx="6096000" cy="3426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7663" algn="just" defTabSz="921716">
              <a:lnSpc>
                <a:spcPts val="6500"/>
              </a:lnSpc>
            </a:pP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          </a:t>
            </a: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endParaRPr lang="en-US" sz="4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>
              <a:lnSpc>
                <a:spcPts val="6500"/>
              </a:lnSpc>
            </a:pP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</a:t>
            </a:r>
          </a:p>
          <a:p>
            <a:pPr indent="347663" algn="just" defTabSz="921716">
              <a:lnSpc>
                <a:spcPts val="6500"/>
              </a:lnSpc>
            </a:pP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</a:t>
            </a: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nghịch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tếu</a:t>
            </a:r>
            <a:endParaRPr lang="en-US" sz="4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>
              <a:lnSpc>
                <a:spcPts val="6500"/>
              </a:lnSpc>
            </a:pP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endParaRPr lang="en-US" sz="4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3DA04E-8759-46D8-9E05-EC105AE15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33" y="2011674"/>
            <a:ext cx="817538" cy="738599"/>
          </a:xfrm>
          <a:prstGeom prst="rect">
            <a:avLst/>
          </a:prstGeom>
        </p:spPr>
      </p:pic>
      <p:pic>
        <p:nvPicPr>
          <p:cNvPr id="8" name="Picture 7" descr="A picture containing bird, chicken, ground, sitting&#10;&#10;Description automatically generated">
            <a:extLst>
              <a:ext uri="{FF2B5EF4-FFF2-40B4-BE49-F238E27FC236}">
                <a16:creationId xmlns:a16="http://schemas.microsoft.com/office/drawing/2014/main" id="{12D6001A-395A-4DCA-B718-6FC76AF97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54" y="2897523"/>
            <a:ext cx="929775" cy="738598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062D769-987D-4A54-A32A-1630C7F55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15" b="90000" l="9787" r="90088">
                        <a14:foregroundMark x1="18821" y1="77870" x2="24843" y2="87130"/>
                        <a14:foregroundMark x1="62861" y1="83704" x2="72271" y2="84444"/>
                        <a14:foregroundMark x1="72271" y1="84444" x2="73526" y2="84074"/>
                        <a14:foregroundMark x1="39272" y1="6204" x2="68042" y2="7952"/>
                        <a14:foregroundMark x1="62108" y1="10093" x2="60728" y2="20093"/>
                        <a14:foregroundMark x1="35634" y1="4444" x2="40025" y2="2315"/>
                        <a14:foregroundMark x1="24592" y1="89259" x2="27729" y2="89074"/>
                        <a14:foregroundMark x1="84065" y1="35370" x2="90088" y2="37685"/>
                        <a14:backgroundMark x1="69636" y1="7685" x2="69636" y2="7685"/>
                        <a14:backgroundMark x1="68883" y1="7315" x2="68883" y2="7315"/>
                        <a14:backgroundMark x1="68883" y1="7130" x2="70891" y2="7500"/>
                        <a14:backgroundMark x1="70138" y1="7963" x2="71769" y2="6389"/>
                        <a14:backgroundMark x1="70389" y1="6759" x2="72773" y2="9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04" y="3734082"/>
            <a:ext cx="608430" cy="824473"/>
          </a:xfrm>
          <a:prstGeom prst="rect">
            <a:avLst/>
          </a:prstGeom>
        </p:spPr>
      </p:pic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CD80306-31C1-4C0F-B6E8-8AFD90D75C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2" b="90000" l="10000" r="90000">
                        <a14:foregroundMark x1="38800" y1="17870" x2="51600" y2="31296"/>
                        <a14:foregroundMark x1="51600" y1="31296" x2="52800" y2="33333"/>
                        <a14:foregroundMark x1="50100" y1="19352" x2="55300" y2="25000"/>
                        <a14:foregroundMark x1="55300" y1="25000" x2="55300" y2="25370"/>
                        <a14:foregroundMark x1="49300" y1="20370" x2="54500" y2="26389"/>
                        <a14:foregroundMark x1="54500" y1="26389" x2="52000" y2="18611"/>
                        <a14:foregroundMark x1="52000" y1="18611" x2="47600" y2="24352"/>
                        <a14:foregroundMark x1="47600" y1="24352" x2="55700" y2="27130"/>
                        <a14:foregroundMark x1="55700" y1="27130" x2="57000" y2="25370"/>
                        <a14:foregroundMark x1="42000" y1="18056" x2="40700" y2="24907"/>
                        <a14:foregroundMark x1="40700" y1="24907" x2="48900" y2="26296"/>
                        <a14:foregroundMark x1="48900" y1="26296" x2="47000" y2="19167"/>
                        <a14:foregroundMark x1="47000" y1="19167" x2="45100" y2="21944"/>
                        <a14:foregroundMark x1="57000" y1="21111" x2="55700" y2="28241"/>
                        <a14:foregroundMark x1="55700" y1="28241" x2="54500" y2="21481"/>
                        <a14:foregroundMark x1="42800" y1="11296" x2="50500" y2="9722"/>
                        <a14:foregroundMark x1="50500" y1="9722" x2="46400" y2="10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909" y="3577639"/>
            <a:ext cx="940853" cy="1016121"/>
          </a:xfrm>
          <a:prstGeom prst="rect">
            <a:avLst/>
          </a:prstGeom>
        </p:spPr>
      </p:pic>
      <p:pic>
        <p:nvPicPr>
          <p:cNvPr id="11" name="Content Placeholder 5" descr="A bird with a yellow beak&#10;&#10;Description automatically generated with medium confidence">
            <a:extLst>
              <a:ext uri="{FF2B5EF4-FFF2-40B4-BE49-F238E27FC236}">
                <a16:creationId xmlns:a16="http://schemas.microsoft.com/office/drawing/2014/main" id="{D635435F-C527-46BF-B735-B4201880C3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" r="-2" b="-2"/>
          <a:stretch/>
        </p:blipFill>
        <p:spPr>
          <a:xfrm>
            <a:off x="2430799" y="4593760"/>
            <a:ext cx="1113969" cy="824472"/>
          </a:xfrm>
          <a:prstGeom prst="rect">
            <a:avLst/>
          </a:prstGeom>
        </p:spPr>
      </p:pic>
      <p:pic>
        <p:nvPicPr>
          <p:cNvPr id="12" name="Content Placeholder 4" descr="A bird with a plant on its head&#10;&#10;Description automatically generated with low confidence">
            <a:extLst>
              <a:ext uri="{FF2B5EF4-FFF2-40B4-BE49-F238E27FC236}">
                <a16:creationId xmlns:a16="http://schemas.microsoft.com/office/drawing/2014/main" id="{D60B3691-5423-44E1-B6A6-7373DAA4E8F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7458"/>
          <a:stretch/>
        </p:blipFill>
        <p:spPr>
          <a:xfrm>
            <a:off x="8089815" y="4669159"/>
            <a:ext cx="1327092" cy="925773"/>
          </a:xfrm>
          <a:prstGeom prst="rect">
            <a:avLst/>
          </a:prstGeom>
        </p:spPr>
      </p:pic>
      <p:pic>
        <p:nvPicPr>
          <p:cNvPr id="13" name="Picture 12" descr="A bird on a branch&#10;&#10;Description automatically generated with medium confidence">
            <a:extLst>
              <a:ext uri="{FF2B5EF4-FFF2-40B4-BE49-F238E27FC236}">
                <a16:creationId xmlns:a16="http://schemas.microsoft.com/office/drawing/2014/main" id="{A1F64D15-34CA-4921-A6A7-4FF8BD60CA7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3"/>
          <a:stretch/>
        </p:blipFill>
        <p:spPr>
          <a:xfrm>
            <a:off x="8193882" y="3002344"/>
            <a:ext cx="1223025" cy="853312"/>
          </a:xfrm>
          <a:prstGeom prst="rect">
            <a:avLst/>
          </a:prstGeom>
        </p:spPr>
      </p:pic>
      <p:pic>
        <p:nvPicPr>
          <p:cNvPr id="14" name="Picture 13" descr="A picture containing toy, doll, clipart, vector graphics&#10;&#10;Description automatically generated">
            <a:extLst>
              <a:ext uri="{FF2B5EF4-FFF2-40B4-BE49-F238E27FC236}">
                <a16:creationId xmlns:a16="http://schemas.microsoft.com/office/drawing/2014/main" id="{EFDAB9A0-0F5A-40F0-B3E3-606CD5A63F8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648" y="1992459"/>
            <a:ext cx="1027010" cy="10270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02AE7B-796A-43B2-A6EC-BFC0A74212E5}"/>
              </a:ext>
            </a:extLst>
          </p:cNvPr>
          <p:cNvSpPr txBox="1"/>
          <p:nvPr/>
        </p:nvSpPr>
        <p:spPr>
          <a:xfrm>
            <a:off x="790839" y="314567"/>
            <a:ext cx="10123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altLang="zh-CN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zh-CN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thuộc</a:t>
            </a:r>
            <a:r>
              <a:rPr lang="en-US" altLang="zh-CN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lang="en-US" altLang="zh-CN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8 </a:t>
            </a:r>
            <a:r>
              <a:rPr lang="en-US" altLang="zh-CN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dòng</a:t>
            </a:r>
            <a:r>
              <a:rPr lang="en-US" altLang="zh-CN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altLang="zh-CN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altLang="zh-CN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vè</a:t>
            </a:r>
            <a:r>
              <a:rPr lang="en-US" altLang="zh-CN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5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39EE5D-ECB6-4C15-BAE9-ABF265BB771F}"/>
              </a:ext>
            </a:extLst>
          </p:cNvPr>
          <p:cNvSpPr txBox="1"/>
          <p:nvPr/>
        </p:nvSpPr>
        <p:spPr>
          <a:xfrm>
            <a:off x="4473479" y="1097576"/>
            <a:ext cx="7145751" cy="5960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Hay chạy lon ton</a:t>
            </a:r>
          </a:p>
          <a:p>
            <a:pPr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 gà mới nở</a:t>
            </a:r>
          </a:p>
          <a:p>
            <a:pPr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Vừa đi vừa nhảy</a:t>
            </a:r>
          </a:p>
          <a:p>
            <a:pPr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 em sáo xinh</a:t>
            </a:r>
          </a:p>
          <a:p>
            <a:pPr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Hay nói linh tinh</a:t>
            </a:r>
          </a:p>
          <a:p>
            <a:pPr defTabSz="1101096">
              <a:spcBef>
                <a:spcPts val="800"/>
              </a:spcBef>
              <a:spcAft>
                <a:spcPts val="800"/>
              </a:spcAft>
              <a:defRPr/>
            </a:pPr>
            <a:r>
              <a:rPr lang="vi-VN" sz="32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 con </a:t>
            </a:r>
            <a:r>
              <a:rPr lang="vi-VN" sz="3200" ker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liếu điếu</a:t>
            </a:r>
            <a:r>
              <a:rPr lang="vi-VN" sz="320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endParaRPr lang="en-US" sz="3200">
              <a:solidFill>
                <a:srgbClr val="0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defTabSz="1101096">
              <a:spcBef>
                <a:spcPts val="800"/>
              </a:spcBef>
              <a:spcAft>
                <a:spcPts val="800"/>
              </a:spcAft>
              <a:defRPr/>
            </a:pPr>
            <a:r>
              <a:rPr lang="vi-VN" sz="320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Hay nghịch hay tếu</a:t>
            </a:r>
          </a:p>
          <a:p>
            <a:pPr defTabSz="1101096">
              <a:spcBef>
                <a:spcPts val="800"/>
              </a:spcBef>
              <a:spcAft>
                <a:spcPts val="800"/>
              </a:spcAft>
              <a:defRPr/>
            </a:pPr>
            <a:r>
              <a:rPr lang="vi-VN" sz="320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 cậu chìa vôi</a:t>
            </a:r>
            <a:br>
              <a:rPr lang="vi-VN" sz="32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</a:br>
            <a:endParaRPr lang="en-US" sz="3200" kern="0" dirty="0">
              <a:solidFill>
                <a:srgbClr val="0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035CD0-B64C-49BB-A3A1-0EBF58918C80}"/>
              </a:ext>
            </a:extLst>
          </p:cNvPr>
          <p:cNvSpPr/>
          <p:nvPr/>
        </p:nvSpPr>
        <p:spPr>
          <a:xfrm>
            <a:off x="5307489" y="1127556"/>
            <a:ext cx="3267856" cy="5513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srgbClr val="C7E3E1"/>
              </a:solidFill>
              <a:latin typeface="+mj-lt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EC5C60-1EDA-4F4E-B106-1F032C9D36F6}"/>
              </a:ext>
            </a:extLst>
          </p:cNvPr>
          <p:cNvSpPr/>
          <p:nvPr/>
        </p:nvSpPr>
        <p:spPr>
          <a:xfrm>
            <a:off x="5040164" y="1831298"/>
            <a:ext cx="3267856" cy="5513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srgbClr val="C7E3E1"/>
              </a:solidFill>
              <a:latin typeface="+mj-lt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52C65-9A26-46C2-B1F2-91D8EC0567D7}"/>
              </a:ext>
            </a:extLst>
          </p:cNvPr>
          <p:cNvSpPr/>
          <p:nvPr/>
        </p:nvSpPr>
        <p:spPr>
          <a:xfrm>
            <a:off x="5307489" y="2565020"/>
            <a:ext cx="3267856" cy="5513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srgbClr val="C7E3E1"/>
              </a:solidFill>
              <a:latin typeface="+mj-lt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BD083B-103A-45DB-AA67-4562AAE809DF}"/>
              </a:ext>
            </a:extLst>
          </p:cNvPr>
          <p:cNvSpPr/>
          <p:nvPr/>
        </p:nvSpPr>
        <p:spPr>
          <a:xfrm>
            <a:off x="5040164" y="3189656"/>
            <a:ext cx="3267856" cy="5513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srgbClr val="C7E3E1"/>
              </a:solidFill>
              <a:latin typeface="+mj-lt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16F4A9-7BA0-48D3-BCC2-D7E80B1C9BDD}"/>
              </a:ext>
            </a:extLst>
          </p:cNvPr>
          <p:cNvSpPr/>
          <p:nvPr/>
        </p:nvSpPr>
        <p:spPr>
          <a:xfrm>
            <a:off x="5307489" y="3889353"/>
            <a:ext cx="3267856" cy="5513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srgbClr val="C7E3E1"/>
              </a:solidFill>
              <a:latin typeface="+mj-lt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F0A0A6-D653-4D08-888B-B36790F46061}"/>
              </a:ext>
            </a:extLst>
          </p:cNvPr>
          <p:cNvSpPr/>
          <p:nvPr/>
        </p:nvSpPr>
        <p:spPr>
          <a:xfrm>
            <a:off x="5040164" y="4589050"/>
            <a:ext cx="3267856" cy="5513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srgbClr val="C7E3E1"/>
              </a:solidFill>
              <a:latin typeface="+mj-lt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BE8902-F5D1-413C-A257-208482DEEC32}"/>
              </a:ext>
            </a:extLst>
          </p:cNvPr>
          <p:cNvSpPr/>
          <p:nvPr/>
        </p:nvSpPr>
        <p:spPr>
          <a:xfrm>
            <a:off x="5307489" y="5334592"/>
            <a:ext cx="3267856" cy="5513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srgbClr val="C7E3E1"/>
              </a:solidFill>
              <a:latin typeface="+mj-lt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A75EBE-B5EB-4EA1-8304-F395353DB075}"/>
              </a:ext>
            </a:extLst>
          </p:cNvPr>
          <p:cNvSpPr/>
          <p:nvPr/>
        </p:nvSpPr>
        <p:spPr>
          <a:xfrm>
            <a:off x="5040164" y="5938311"/>
            <a:ext cx="3267856" cy="5513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srgbClr val="C7E3E1"/>
              </a:solidFill>
              <a:latin typeface="+mj-lt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971E94-60FB-4A31-ADC4-BCCE0D620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22" y="3378700"/>
            <a:ext cx="3621313" cy="3479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02AE7B-796A-43B2-A6EC-BFC0A74212E5}"/>
              </a:ext>
            </a:extLst>
          </p:cNvPr>
          <p:cNvSpPr txBox="1"/>
          <p:nvPr/>
        </p:nvSpPr>
        <p:spPr>
          <a:xfrm>
            <a:off x="1044058" y="175104"/>
            <a:ext cx="10123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altLang="zh-CN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zh-CN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thuộc</a:t>
            </a:r>
            <a:r>
              <a:rPr lang="en-US" altLang="zh-CN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lang="en-US" altLang="zh-CN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8 </a:t>
            </a:r>
            <a:r>
              <a:rPr lang="en-US" altLang="zh-CN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dòng</a:t>
            </a:r>
            <a:r>
              <a:rPr lang="en-US" altLang="zh-CN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altLang="zh-CN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altLang="zh-CN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vè</a:t>
            </a:r>
            <a:r>
              <a:rPr lang="en-US" altLang="zh-CN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2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753148" y="450914"/>
            <a:ext cx="8636212" cy="2114791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DA34A-6DE0-43C3-9374-7489A7D47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83" y="2904607"/>
            <a:ext cx="5039825" cy="36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10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198411"/>
            <a:ext cx="687923" cy="5503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920BA3-AF0E-47D2-A5AB-068E89ABBC7E}"/>
              </a:ext>
            </a:extLst>
          </p:cNvPr>
          <p:cNvSpPr txBox="1"/>
          <p:nvPr/>
        </p:nvSpPr>
        <p:spPr>
          <a:xfrm>
            <a:off x="388792" y="1033566"/>
            <a:ext cx="4480885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nở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nhảy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linh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tếu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chìa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vôi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chao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mồi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chèo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bẻo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lẻo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738C8E-CCF0-4242-8DE7-0D4407995EDF}"/>
              </a:ext>
            </a:extLst>
          </p:cNvPr>
          <p:cNvSpPr txBox="1"/>
          <p:nvPr/>
        </p:nvSpPr>
        <p:spPr>
          <a:xfrm>
            <a:off x="807338" y="325728"/>
            <a:ext cx="6643726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VÈ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51B28CC9-53CF-4BD0-934A-47084162EA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703" y="748749"/>
            <a:ext cx="5953718" cy="58624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3FA7273-481D-43D0-955C-54C04B206A4B}"/>
              </a:ext>
            </a:extLst>
          </p:cNvPr>
          <p:cNvSpPr txBox="1"/>
          <p:nvPr/>
        </p:nvSpPr>
        <p:spPr>
          <a:xfrm>
            <a:off x="4869677" y="1679848"/>
            <a:ext cx="4684226" cy="378560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</a:t>
            </a: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sẻ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Giục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mau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hú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  <a:endParaRPr lang="en-US" sz="3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023042-83CF-4772-8FB3-61BCCA536D58}"/>
              </a:ext>
            </a:extLst>
          </p:cNvPr>
          <p:cNvSpPr txBox="1"/>
          <p:nvPr/>
        </p:nvSpPr>
        <p:spPr>
          <a:xfrm>
            <a:off x="6534036" y="5465451"/>
            <a:ext cx="18340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5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5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dao</a:t>
            </a:r>
            <a:r>
              <a:rPr lang="en-US" sz="25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5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891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89" y="4068707"/>
            <a:ext cx="1649302" cy="24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91" y="4153784"/>
            <a:ext cx="1407219" cy="24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129016" y="715617"/>
            <a:ext cx="9421299" cy="2713383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THEO </a:t>
            </a: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800" b="1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37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5544" y="121083"/>
            <a:ext cx="10946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kern="0" dirty="0">
                <a:solidFill>
                  <a:srgbClr val="FF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en-US" sz="3600" kern="0" dirty="0" err="1">
                <a:solidFill>
                  <a:srgbClr val="0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3600" kern="0" dirty="0">
                <a:solidFill>
                  <a:srgbClr val="0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lang="en-US" sz="3600" kern="0" dirty="0">
                <a:solidFill>
                  <a:srgbClr val="0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3600" kern="0" dirty="0">
                <a:solidFill>
                  <a:srgbClr val="0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chỉ</a:t>
            </a:r>
            <a:r>
              <a:rPr lang="en-US" sz="3600" kern="0" dirty="0">
                <a:solidFill>
                  <a:srgbClr val="0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người</a:t>
            </a:r>
            <a:r>
              <a:rPr lang="en-US" sz="3600" kern="0" dirty="0">
                <a:solidFill>
                  <a:srgbClr val="0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lang="en-US" sz="3600" kern="0" dirty="0">
                <a:solidFill>
                  <a:srgbClr val="0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dùng</a:t>
            </a:r>
            <a:r>
              <a:rPr lang="en-US" sz="3600" kern="0" dirty="0">
                <a:solidFill>
                  <a:srgbClr val="0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3600" kern="0" dirty="0">
                <a:solidFill>
                  <a:srgbClr val="0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gọi</a:t>
            </a:r>
            <a:r>
              <a:rPr lang="en-US" sz="3600" kern="0" dirty="0">
                <a:solidFill>
                  <a:srgbClr val="0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3600" kern="0" dirty="0">
                <a:solidFill>
                  <a:srgbClr val="0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loài</a:t>
            </a:r>
            <a:r>
              <a:rPr lang="en-US" sz="3600" kern="0" dirty="0">
                <a:solidFill>
                  <a:srgbClr val="0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chim</a:t>
            </a:r>
            <a:r>
              <a:rPr lang="en-US" sz="3600" kern="0" dirty="0">
                <a:solidFill>
                  <a:srgbClr val="0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dưới</a:t>
            </a:r>
            <a:r>
              <a:rPr lang="en-US" sz="3600" kern="0" dirty="0">
                <a:solidFill>
                  <a:srgbClr val="0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đây</a:t>
            </a:r>
            <a:r>
              <a:rPr lang="en-US" sz="3600" kern="0" dirty="0">
                <a:solidFill>
                  <a:srgbClr val="0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7354" y="141440"/>
            <a:ext cx="726460" cy="673419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Arial 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CD94ACF-CC31-4DA0-9F25-82D5701FC559}"/>
              </a:ext>
            </a:extLst>
          </p:cNvPr>
          <p:cNvGrpSpPr/>
          <p:nvPr/>
        </p:nvGrpSpPr>
        <p:grpSpPr>
          <a:xfrm>
            <a:off x="2049709" y="1890696"/>
            <a:ext cx="3160168" cy="1414844"/>
            <a:chOff x="501552" y="1642747"/>
            <a:chExt cx="3160168" cy="141484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E0A47D4-F29E-4061-B12E-0EE906BE2B3A}"/>
                </a:ext>
              </a:extLst>
            </p:cNvPr>
            <p:cNvSpPr/>
            <p:nvPr/>
          </p:nvSpPr>
          <p:spPr>
            <a:xfrm>
              <a:off x="888540" y="2326071"/>
              <a:ext cx="2773180" cy="731520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Arial 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3600" b="1" dirty="0">
                  <a:solidFill>
                    <a:srgbClr val="002060"/>
                  </a:solidFill>
                  <a:latin typeface="Arial 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 "/>
                  <a:ea typeface="Arial-Rounded" panose="020B0500000000000000" pitchFamily="34" charset="0"/>
                  <a:cs typeface="Arial-Rounded" panose="020B0500000000000000" pitchFamily="34" charset="0"/>
                </a:rPr>
                <a:t>cú</a:t>
              </a:r>
              <a:r>
                <a:rPr lang="en-US" sz="3600" b="1" dirty="0">
                  <a:solidFill>
                    <a:srgbClr val="002060"/>
                  </a:solidFill>
                  <a:latin typeface="Arial 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 "/>
                  <a:ea typeface="Arial-Rounded" panose="020B0500000000000000" pitchFamily="34" charset="0"/>
                  <a:cs typeface="Arial-Rounded" panose="020B0500000000000000" pitchFamily="34" charset="0"/>
                </a:rPr>
                <a:t>mèo</a:t>
              </a:r>
              <a:endParaRPr lang="en-US" sz="3600" b="1" dirty="0">
                <a:solidFill>
                  <a:srgbClr val="00206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8" name="Picture 17" descr="Shape, circle&#10;&#10;Description automatically generated">
              <a:extLst>
                <a:ext uri="{FF2B5EF4-FFF2-40B4-BE49-F238E27FC236}">
                  <a16:creationId xmlns:a16="http://schemas.microsoft.com/office/drawing/2014/main" id="{46EBCDEB-69D2-4B57-9145-6DD62725F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552" y="1642747"/>
              <a:ext cx="1024127" cy="900331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32D8F9A-74A1-4CAF-9347-24728778E62C}"/>
              </a:ext>
            </a:extLst>
          </p:cNvPr>
          <p:cNvGrpSpPr/>
          <p:nvPr/>
        </p:nvGrpSpPr>
        <p:grpSpPr>
          <a:xfrm>
            <a:off x="6897303" y="4396452"/>
            <a:ext cx="3543149" cy="1682468"/>
            <a:chOff x="4452495" y="3260682"/>
            <a:chExt cx="3543149" cy="168246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30A9073-744F-499C-861C-56EF9D92924D}"/>
                </a:ext>
              </a:extLst>
            </p:cNvPr>
            <p:cNvSpPr/>
            <p:nvPr/>
          </p:nvSpPr>
          <p:spPr>
            <a:xfrm>
              <a:off x="5222464" y="4211630"/>
              <a:ext cx="2773180" cy="731520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Arial 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3600" b="1" dirty="0">
                  <a:solidFill>
                    <a:srgbClr val="002060"/>
                  </a:solidFill>
                  <a:latin typeface="Arial 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 "/>
                  <a:ea typeface="Arial-Rounded" panose="020B0500000000000000" pitchFamily="34" charset="0"/>
                  <a:cs typeface="Arial-Rounded" panose="020B0500000000000000" pitchFamily="34" charset="0"/>
                </a:rPr>
                <a:t>tu</a:t>
              </a:r>
              <a:r>
                <a:rPr lang="en-US" sz="3600" b="1" dirty="0">
                  <a:solidFill>
                    <a:srgbClr val="002060"/>
                  </a:solidFill>
                  <a:latin typeface="Arial 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 "/>
                  <a:ea typeface="Arial-Rounded" panose="020B0500000000000000" pitchFamily="34" charset="0"/>
                  <a:cs typeface="Arial-Rounded" panose="020B0500000000000000" pitchFamily="34" charset="0"/>
                </a:rPr>
                <a:t>hú</a:t>
              </a:r>
              <a:endParaRPr lang="en-US" sz="3600" b="1" dirty="0">
                <a:solidFill>
                  <a:srgbClr val="00206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4" name="Picture 23" descr="A bird sits on a branch&#10;&#10;Description automatically generated">
              <a:extLst>
                <a:ext uri="{FF2B5EF4-FFF2-40B4-BE49-F238E27FC236}">
                  <a16:creationId xmlns:a16="http://schemas.microsoft.com/office/drawing/2014/main" id="{04D18B18-D41E-4751-A45E-0D37CFB80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66" b="93813" l="10000" r="90000">
                          <a14:foregroundMark x1="12875" y1="93813" x2="17750" y2="93144"/>
                          <a14:backgroundMark x1="72125" y1="42475" x2="69000" y2="60870"/>
                          <a14:backgroundMark x1="54625" y1="78763" x2="53750" y2="86455"/>
                          <a14:backgroundMark x1="14125" y1="19231" x2="16875" y2="38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2495" y="3260682"/>
              <a:ext cx="2082215" cy="1556456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42D55E-99AA-474C-9768-16D62886F4D2}"/>
              </a:ext>
            </a:extLst>
          </p:cNvPr>
          <p:cNvGrpSpPr/>
          <p:nvPr/>
        </p:nvGrpSpPr>
        <p:grpSpPr>
          <a:xfrm>
            <a:off x="1636295" y="3713813"/>
            <a:ext cx="4525732" cy="1643492"/>
            <a:chOff x="888540" y="3299658"/>
            <a:chExt cx="3975100" cy="164349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DDAD8A2-5FC7-44A0-8E33-D97B12E87956}"/>
                </a:ext>
              </a:extLst>
            </p:cNvPr>
            <p:cNvSpPr/>
            <p:nvPr/>
          </p:nvSpPr>
          <p:spPr>
            <a:xfrm>
              <a:off x="888540" y="4211630"/>
              <a:ext cx="2773180" cy="731520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Arial 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3600" b="1" dirty="0">
                  <a:solidFill>
                    <a:srgbClr val="002060"/>
                  </a:solidFill>
                  <a:latin typeface="Arial 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 "/>
                  <a:ea typeface="Arial-Rounded" panose="020B0500000000000000" pitchFamily="34" charset="0"/>
                  <a:cs typeface="Arial-Rounded" panose="020B0500000000000000" pitchFamily="34" charset="0"/>
                </a:rPr>
                <a:t>chìa</a:t>
              </a:r>
              <a:r>
                <a:rPr lang="en-US" sz="3600" b="1" dirty="0">
                  <a:solidFill>
                    <a:srgbClr val="002060"/>
                  </a:solidFill>
                  <a:latin typeface="Arial 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 "/>
                  <a:ea typeface="Arial-Rounded" panose="020B0500000000000000" pitchFamily="34" charset="0"/>
                  <a:cs typeface="Arial-Rounded" panose="020B0500000000000000" pitchFamily="34" charset="0"/>
                </a:rPr>
                <a:t>vôi</a:t>
              </a:r>
              <a:endParaRPr lang="en-US" sz="3600" b="1" dirty="0">
                <a:solidFill>
                  <a:srgbClr val="00206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7" name="Picture 26" descr="A bird on a branch&#10;&#10;Description automatically generated with medium confidence">
              <a:extLst>
                <a:ext uri="{FF2B5EF4-FFF2-40B4-BE49-F238E27FC236}">
                  <a16:creationId xmlns:a16="http://schemas.microsoft.com/office/drawing/2014/main" id="{475125D5-E16F-4FDA-957A-F7BB4BA95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47200" y1="14114" x2="56400" y2="21922"/>
                          <a14:backgroundMark x1="56400" y1="21922" x2="58000" y2="24625"/>
                          <a14:backgroundMark x1="48600" y1="19520" x2="58200" y2="27928"/>
                          <a14:backgroundMark x1="58200" y1="27928" x2="61400" y2="369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664" y="3299658"/>
              <a:ext cx="2219976" cy="1478504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9EFCBE2-7A6D-4B7B-B876-72D6C15AA8B4}"/>
              </a:ext>
            </a:extLst>
          </p:cNvPr>
          <p:cNvGrpSpPr/>
          <p:nvPr/>
        </p:nvGrpSpPr>
        <p:grpSpPr>
          <a:xfrm>
            <a:off x="5853154" y="2727879"/>
            <a:ext cx="4289137" cy="1478504"/>
            <a:chOff x="4178315" y="1697364"/>
            <a:chExt cx="3817329" cy="1478504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8599B53-4270-4361-AA4C-ED12D4EE920F}"/>
                </a:ext>
              </a:extLst>
            </p:cNvPr>
            <p:cNvSpPr/>
            <p:nvPr/>
          </p:nvSpPr>
          <p:spPr>
            <a:xfrm>
              <a:off x="5222464" y="2326071"/>
              <a:ext cx="2773180" cy="731520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Arial 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b="1" dirty="0">
                  <a:solidFill>
                    <a:srgbClr val="002060"/>
                  </a:solidFill>
                  <a:latin typeface="Arial 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 "/>
                  <a:ea typeface="Arial-Rounded" panose="020B0500000000000000" pitchFamily="34" charset="0"/>
                  <a:cs typeface="Arial-Rounded" panose="020B0500000000000000" pitchFamily="34" charset="0"/>
                </a:rPr>
                <a:t>sáo</a:t>
              </a:r>
              <a:r>
                <a:rPr lang="en-US" sz="3600" b="1" dirty="0">
                  <a:solidFill>
                    <a:srgbClr val="002060"/>
                  </a:solidFill>
                  <a:latin typeface="Arial 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 "/>
                  <a:ea typeface="Arial-Rounded" panose="020B0500000000000000" pitchFamily="34" charset="0"/>
                  <a:cs typeface="Arial-Rounded" panose="020B0500000000000000" pitchFamily="34" charset="0"/>
                </a:rPr>
                <a:t>xinh</a:t>
              </a:r>
              <a:endParaRPr lang="en-US" sz="3600" b="1" dirty="0">
                <a:solidFill>
                  <a:srgbClr val="00206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32" name="Picture 31" descr="A picture containing bird, outdoor, green, colorful&#10;&#10;Description automatically generated">
              <a:extLst>
                <a:ext uri="{FF2B5EF4-FFF2-40B4-BE49-F238E27FC236}">
                  <a16:creationId xmlns:a16="http://schemas.microsoft.com/office/drawing/2014/main" id="{2B72E336-D8AE-474A-A941-5CF0FD487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111" b="90000" l="5111" r="94667">
                          <a14:foregroundMark x1="89004" y1="9652" x2="89179" y2="9493"/>
                          <a14:foregroundMark x1="84222" y1="14000" x2="86065" y2="12324"/>
                          <a14:foregroundMark x1="5222" y1="58556" x2="9889" y2="54222"/>
                          <a14:foregroundMark x1="87746" y1="11698" x2="89444" y2="10889"/>
                          <a14:foregroundMark x1="84778" y1="13111" x2="87330" y2="11896"/>
                          <a14:foregroundMark x1="90333" y1="13111" x2="90333" y2="12444"/>
                          <a14:foregroundMark x1="94000" y1="12667" x2="94419" y2="10359"/>
                          <a14:backgroundMark x1="5889" y1="56556" x2="8333" y2="56000"/>
                          <a14:backgroundMark x1="7222" y1="56778" x2="8778" y2="56000"/>
                          <a14:backgroundMark x1="87444" y1="10222" x2="87576" y2="10486"/>
                          <a14:backgroundMark x1="86556" y1="8333" x2="93333" y2="7444"/>
                          <a14:backgroundMark x1="88111" y1="10667" x2="89444" y2="7000"/>
                          <a14:backgroundMark x1="87889" y1="10444" x2="90111" y2="6778"/>
                          <a14:backgroundMark x1="94444" y1="9444" x2="96000" y2="6556"/>
                          <a14:backgroundMark x1="94000" y1="10444" x2="95111" y2="6556"/>
                          <a14:backgroundMark x1="92444" y1="8333" x2="97556" y2="7889"/>
                          <a14:backgroundMark x1="92444" y1="10222" x2="93111" y2="10444"/>
                          <a14:backgroundMark x1="93333" y1="10667" x2="95778" y2="7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315" y="1697364"/>
              <a:ext cx="1567089" cy="1478504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EF26B79-5082-4353-8B32-659ED15FC130}"/>
              </a:ext>
            </a:extLst>
          </p:cNvPr>
          <p:cNvSpPr txBox="1"/>
          <p:nvPr/>
        </p:nvSpPr>
        <p:spPr>
          <a:xfrm>
            <a:off x="2484185" y="2641657"/>
            <a:ext cx="2413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endParaRPr lang="en-US" sz="3600" b="1" dirty="0">
              <a:solidFill>
                <a:srgbClr val="C00000"/>
              </a:solidFill>
              <a:latin typeface="Arial 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9A0832-4860-4BCE-A5F2-C2F1069A4D3C}"/>
              </a:ext>
            </a:extLst>
          </p:cNvPr>
          <p:cNvSpPr txBox="1"/>
          <p:nvPr/>
        </p:nvSpPr>
        <p:spPr>
          <a:xfrm>
            <a:off x="7163937" y="3395347"/>
            <a:ext cx="1055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3600" b="1" dirty="0">
              <a:solidFill>
                <a:srgbClr val="C00000"/>
              </a:solidFill>
              <a:latin typeface="Arial 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CE7988-8882-45C7-B5C1-93000F335031}"/>
              </a:ext>
            </a:extLst>
          </p:cNvPr>
          <p:cNvSpPr txBox="1"/>
          <p:nvPr/>
        </p:nvSpPr>
        <p:spPr>
          <a:xfrm>
            <a:off x="1802880" y="4668379"/>
            <a:ext cx="1362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endParaRPr lang="en-US" sz="3600" b="1" dirty="0">
              <a:solidFill>
                <a:srgbClr val="C00000"/>
              </a:solidFill>
              <a:latin typeface="Arial 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303BDF-9EFC-4895-BCA6-2EF55220B4AF}"/>
              </a:ext>
            </a:extLst>
          </p:cNvPr>
          <p:cNvSpPr txBox="1"/>
          <p:nvPr/>
        </p:nvSpPr>
        <p:spPr>
          <a:xfrm>
            <a:off x="8074828" y="5390121"/>
            <a:ext cx="2413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 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endParaRPr lang="en-US" sz="3600" b="1" dirty="0">
              <a:solidFill>
                <a:srgbClr val="C00000"/>
              </a:solidFill>
              <a:latin typeface="Arial 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79064" y="292755"/>
            <a:ext cx="963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kern="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2.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Đặt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với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từ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ngữ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ở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tập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trên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1226" y="208654"/>
            <a:ext cx="907838" cy="781878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+mj-lt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8702766-41D2-48C5-ADB1-CA95B81CCA46}"/>
              </a:ext>
            </a:extLst>
          </p:cNvPr>
          <p:cNvSpPr txBox="1"/>
          <p:nvPr/>
        </p:nvSpPr>
        <p:spPr>
          <a:xfrm>
            <a:off x="1907721" y="1275018"/>
            <a:ext cx="8039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cú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7E467E-03CC-4D79-A031-3B1B601EA026}"/>
              </a:ext>
            </a:extLst>
          </p:cNvPr>
          <p:cNvSpPr txBox="1"/>
          <p:nvPr/>
        </p:nvSpPr>
        <p:spPr>
          <a:xfrm>
            <a:off x="4105759" y="4022088"/>
            <a:ext cx="8266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chìa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vôi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………………..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A small bird standing on the ground&#10;&#10;Description automatically generated with medium confidence">
            <a:extLst>
              <a:ext uri="{FF2B5EF4-FFF2-40B4-BE49-F238E27FC236}">
                <a16:creationId xmlns:a16="http://schemas.microsoft.com/office/drawing/2014/main" id="{D5A867C0-B2D2-4571-A7F1-30C585D854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9991" y="3549691"/>
            <a:ext cx="2627573" cy="1293071"/>
          </a:xfrm>
          <a:prstGeom prst="rect">
            <a:avLst/>
          </a:prstGeom>
        </p:spPr>
      </p:pic>
      <p:pic>
        <p:nvPicPr>
          <p:cNvPr id="10" name="Picture 9" descr="A bird with a yellow beak&#10;&#10;Description automatically generated with medium confidence">
            <a:extLst>
              <a:ext uri="{FF2B5EF4-FFF2-40B4-BE49-F238E27FC236}">
                <a16:creationId xmlns:a16="http://schemas.microsoft.com/office/drawing/2014/main" id="{77BACB9E-9BC3-4DDF-944C-BB6695836D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6" y="1921349"/>
            <a:ext cx="3265735" cy="1601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picture containing bird, owl, bird of prey, sitting&#10;&#10;Description automatically generated">
            <a:extLst>
              <a:ext uri="{FF2B5EF4-FFF2-40B4-BE49-F238E27FC236}">
                <a16:creationId xmlns:a16="http://schemas.microsoft.com/office/drawing/2014/main" id="{B5D3320E-A1CA-4460-AB68-2B87CAFDA9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4675" y="939086"/>
            <a:ext cx="2278967" cy="1165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7E467E-03CC-4D79-A031-3B1B601EA026}"/>
              </a:ext>
            </a:extLst>
          </p:cNvPr>
          <p:cNvSpPr txBox="1"/>
          <p:nvPr/>
        </p:nvSpPr>
        <p:spPr>
          <a:xfrm>
            <a:off x="4105759" y="2470159"/>
            <a:ext cx="8266042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………………..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7E467E-03CC-4D79-A031-3B1B601EA026}"/>
              </a:ext>
            </a:extLst>
          </p:cNvPr>
          <p:cNvSpPr txBox="1"/>
          <p:nvPr/>
        </p:nvSpPr>
        <p:spPr>
          <a:xfrm>
            <a:off x="4244091" y="5587267"/>
            <a:ext cx="8266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hú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……………………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91" y="5289898"/>
            <a:ext cx="2627573" cy="14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2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12" y="49015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180174" y="383030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hai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21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745933" y="1744701"/>
            <a:ext cx="31095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Vè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chim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(39)</a:t>
            </a: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224903" y="1034954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Tập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đọc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1531018" y="2431245"/>
            <a:ext cx="10472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Bài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2.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Đặt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câu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với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từ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ngữ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ở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bài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tập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 (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theo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mẫu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1531018" y="3093472"/>
            <a:ext cx="10472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-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………………………………………………………………………….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1564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210980" y="2108395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 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353208" cy="371491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>
                <a:latin typeface="Arial" panose="020B0604020202020204" pitchFamily="34" charset="0"/>
                <a:cs typeface="Arial" panose="020B0604020202020204" pitchFamily="34" charset="0"/>
              </a:rPr>
              <a:t>Vè</a:t>
            </a:r>
            <a:r>
              <a:rPr lang="en-US" sz="1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i="1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1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lon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nhặt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lân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la,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nhấp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nhem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vè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hai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21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739192" y="1771014"/>
            <a:ext cx="31095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Vè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chim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(39)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Tập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đọc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8418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528" y="12465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zh-CN" sz="8798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996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198411"/>
            <a:ext cx="687923" cy="5503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920BA3-AF0E-47D2-A5AB-068E89ABBC7E}"/>
              </a:ext>
            </a:extLst>
          </p:cNvPr>
          <p:cNvSpPr txBox="1"/>
          <p:nvPr/>
        </p:nvSpPr>
        <p:spPr>
          <a:xfrm>
            <a:off x="388792" y="1033566"/>
            <a:ext cx="4480885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nở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nhảy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linh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tếu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chìa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vôi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chao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mồi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chèo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bẻo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lẻo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738C8E-CCF0-4242-8DE7-0D4407995EDF}"/>
              </a:ext>
            </a:extLst>
          </p:cNvPr>
          <p:cNvSpPr txBox="1"/>
          <p:nvPr/>
        </p:nvSpPr>
        <p:spPr>
          <a:xfrm>
            <a:off x="807338" y="325728"/>
            <a:ext cx="6643726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VÈ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51B28CC9-53CF-4BD0-934A-47084162EA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703" y="748749"/>
            <a:ext cx="5953718" cy="58624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3FA7273-481D-43D0-955C-54C04B206A4B}"/>
              </a:ext>
            </a:extLst>
          </p:cNvPr>
          <p:cNvSpPr txBox="1"/>
          <p:nvPr/>
        </p:nvSpPr>
        <p:spPr>
          <a:xfrm>
            <a:off x="4869677" y="1679848"/>
            <a:ext cx="4684226" cy="378560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347663" algn="just" defTabSz="921716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</a:t>
            </a: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sẻ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Giục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mau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hú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algn="just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47663" defTabSz="921716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  <a:endParaRPr lang="en-US" sz="3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023042-83CF-4772-8FB3-61BCCA536D58}"/>
              </a:ext>
            </a:extLst>
          </p:cNvPr>
          <p:cNvSpPr txBox="1"/>
          <p:nvPr/>
        </p:nvSpPr>
        <p:spPr>
          <a:xfrm>
            <a:off x="6534036" y="5465451"/>
            <a:ext cx="18340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5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5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dao</a:t>
            </a:r>
            <a:r>
              <a:rPr lang="en-US" sz="25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5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46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8F13F4-0B11-4921-9FAD-06952CA9C54B}"/>
              </a:ext>
            </a:extLst>
          </p:cNvPr>
          <p:cNvSpPr txBox="1"/>
          <p:nvPr/>
        </p:nvSpPr>
        <p:spPr>
          <a:xfrm>
            <a:off x="968991" y="130203"/>
            <a:ext cx="10332328" cy="59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nhắc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vè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7A79AD-0D99-4941-8759-FC14521AD02A}"/>
              </a:ext>
            </a:extLst>
          </p:cNvPr>
          <p:cNvSpPr txBox="1"/>
          <p:nvPr/>
        </p:nvSpPr>
        <p:spPr>
          <a:xfrm>
            <a:off x="652104" y="971878"/>
            <a:ext cx="4480885" cy="590573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347663" algn="just" defTabSz="921716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nở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nhảy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linh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nghịch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tếu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chìa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vôi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chao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mồi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chèo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bẻo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mách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lẻo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khách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BD4A93-B873-469D-90A5-D5C01EDDFC6C}"/>
              </a:ext>
            </a:extLst>
          </p:cNvPr>
          <p:cNvSpPr txBox="1"/>
          <p:nvPr/>
        </p:nvSpPr>
        <p:spPr>
          <a:xfrm>
            <a:off x="4878864" y="2312213"/>
            <a:ext cx="4684226" cy="378560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</a:t>
            </a: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sẻ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Giục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mau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hú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nhem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l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  <a:endParaRPr kumimoji="0" lang="en-US" sz="300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1AF1BDFA-C6EF-4D8B-8DCD-7B71B9B5E0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904" y="1107598"/>
            <a:ext cx="4794708" cy="534996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9B8C21-E08B-474E-9A1B-294502519CCE}"/>
              </a:ext>
            </a:extLst>
          </p:cNvPr>
          <p:cNvCxnSpPr/>
          <p:nvPr/>
        </p:nvCxnSpPr>
        <p:spPr>
          <a:xfrm>
            <a:off x="1511047" y="1976494"/>
            <a:ext cx="5246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5FCE41-41DA-4B60-8B45-3DDA3A96105A}"/>
              </a:ext>
            </a:extLst>
          </p:cNvPr>
          <p:cNvCxnSpPr/>
          <p:nvPr/>
        </p:nvCxnSpPr>
        <p:spPr>
          <a:xfrm>
            <a:off x="2200870" y="2911945"/>
            <a:ext cx="5246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A18E378-F7DE-42F2-839F-59923D50574E}"/>
              </a:ext>
            </a:extLst>
          </p:cNvPr>
          <p:cNvCxnSpPr>
            <a:cxnSpLocks/>
          </p:cNvCxnSpPr>
          <p:nvPr/>
        </p:nvCxnSpPr>
        <p:spPr>
          <a:xfrm>
            <a:off x="2413728" y="3875963"/>
            <a:ext cx="12133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AB8913-76C0-4DFF-858E-F68AFFB67BD8}"/>
              </a:ext>
            </a:extLst>
          </p:cNvPr>
          <p:cNvCxnSpPr>
            <a:cxnSpLocks/>
          </p:cNvCxnSpPr>
          <p:nvPr/>
        </p:nvCxnSpPr>
        <p:spPr>
          <a:xfrm>
            <a:off x="2448208" y="4797878"/>
            <a:ext cx="12744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1982C5-C502-4487-959B-B8E4FBD7B8BC}"/>
              </a:ext>
            </a:extLst>
          </p:cNvPr>
          <p:cNvCxnSpPr>
            <a:cxnSpLocks/>
          </p:cNvCxnSpPr>
          <p:nvPr/>
        </p:nvCxnSpPr>
        <p:spPr>
          <a:xfrm>
            <a:off x="2592587" y="5769612"/>
            <a:ext cx="13865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7EC8FD2-04AD-4E0F-8A5A-CAB4C98B4F41}"/>
              </a:ext>
            </a:extLst>
          </p:cNvPr>
          <p:cNvCxnSpPr>
            <a:cxnSpLocks/>
          </p:cNvCxnSpPr>
          <p:nvPr/>
        </p:nvCxnSpPr>
        <p:spPr>
          <a:xfrm>
            <a:off x="2200870" y="6737634"/>
            <a:ext cx="9724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202C7C-5665-465A-B848-B7C50D592992}"/>
              </a:ext>
            </a:extLst>
          </p:cNvPr>
          <p:cNvCxnSpPr>
            <a:cxnSpLocks/>
          </p:cNvCxnSpPr>
          <p:nvPr/>
        </p:nvCxnSpPr>
        <p:spPr>
          <a:xfrm>
            <a:off x="6431681" y="3269210"/>
            <a:ext cx="1147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9B0E110-4201-405E-B475-533288C37824}"/>
              </a:ext>
            </a:extLst>
          </p:cNvPr>
          <p:cNvCxnSpPr>
            <a:cxnSpLocks/>
          </p:cNvCxnSpPr>
          <p:nvPr/>
        </p:nvCxnSpPr>
        <p:spPr>
          <a:xfrm>
            <a:off x="6708211" y="4201368"/>
            <a:ext cx="13514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AA6795-2F79-4B60-9FCD-EF041863D449}"/>
              </a:ext>
            </a:extLst>
          </p:cNvPr>
          <p:cNvCxnSpPr>
            <a:cxnSpLocks/>
          </p:cNvCxnSpPr>
          <p:nvPr/>
        </p:nvCxnSpPr>
        <p:spPr>
          <a:xfrm>
            <a:off x="6276565" y="5043044"/>
            <a:ext cx="9724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25683E7-4143-498E-8476-AFCCA9EA2C22}"/>
              </a:ext>
            </a:extLst>
          </p:cNvPr>
          <p:cNvCxnSpPr>
            <a:cxnSpLocks/>
          </p:cNvCxnSpPr>
          <p:nvPr/>
        </p:nvCxnSpPr>
        <p:spPr>
          <a:xfrm>
            <a:off x="6589629" y="5989098"/>
            <a:ext cx="11532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6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0C1F68F-37FF-4ABE-8B9A-3F4B32636C7D}"/>
              </a:ext>
            </a:extLst>
          </p:cNvPr>
          <p:cNvSpPr txBox="1"/>
          <p:nvPr/>
        </p:nvSpPr>
        <p:spPr>
          <a:xfrm>
            <a:off x="464024" y="803171"/>
            <a:ext cx="854499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nhắc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picture containing bird, owl, bird of prey, sitting&#10;&#10;Description automatically generated">
            <a:extLst>
              <a:ext uri="{FF2B5EF4-FFF2-40B4-BE49-F238E27FC236}">
                <a16:creationId xmlns:a16="http://schemas.microsoft.com/office/drawing/2014/main" id="{B5D3320E-A1CA-4460-AB68-2B87CAFDA9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3269" y="4301150"/>
            <a:ext cx="2441973" cy="1825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A small bird standing on a rock&#10;&#10;Description automatically generated with medium confidence">
            <a:extLst>
              <a:ext uri="{FF2B5EF4-FFF2-40B4-BE49-F238E27FC236}">
                <a16:creationId xmlns:a16="http://schemas.microsoft.com/office/drawing/2014/main" id="{B90233D1-342B-4D19-B613-224122F966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98" y="4212354"/>
            <a:ext cx="2376443" cy="1588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A bird sitting on a branch&#10;&#10;Description automatically generated">
            <a:extLst>
              <a:ext uri="{FF2B5EF4-FFF2-40B4-BE49-F238E27FC236}">
                <a16:creationId xmlns:a16="http://schemas.microsoft.com/office/drawing/2014/main" id="{5EB5D61F-2A48-4627-94D8-9A67F6251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9" y="3926087"/>
            <a:ext cx="2310416" cy="1825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A bird sitting on a branch&#10;&#10;Description automatically generated with medium confidence">
            <a:extLst>
              <a:ext uri="{FF2B5EF4-FFF2-40B4-BE49-F238E27FC236}">
                <a16:creationId xmlns:a16="http://schemas.microsoft.com/office/drawing/2014/main" id="{E8B7EA32-CF54-4AC3-9A5F-DA2895EDEC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8740" y="1237452"/>
            <a:ext cx="1877615" cy="2514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A bird with a plant on its head&#10;&#10;Description automatically generated with low confidence">
            <a:extLst>
              <a:ext uri="{FF2B5EF4-FFF2-40B4-BE49-F238E27FC236}">
                <a16:creationId xmlns:a16="http://schemas.microsoft.com/office/drawing/2014/main" id="{E097737D-7708-466E-A1EA-8E39F1B2AE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05" y="2219632"/>
            <a:ext cx="2135394" cy="1609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A bird on a branch&#10;&#10;Description automatically generated with medium confidence">
            <a:extLst>
              <a:ext uri="{FF2B5EF4-FFF2-40B4-BE49-F238E27FC236}">
                <a16:creationId xmlns:a16="http://schemas.microsoft.com/office/drawing/2014/main" id="{116E198D-DB1D-4922-975F-62B1E5CE3A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1298" y="1984284"/>
            <a:ext cx="2259965" cy="16921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A bird with a yellow beak&#10;&#10;Description automatically generated with medium confidence">
            <a:extLst>
              <a:ext uri="{FF2B5EF4-FFF2-40B4-BE49-F238E27FC236}">
                <a16:creationId xmlns:a16="http://schemas.microsoft.com/office/drawing/2014/main" id="{77BACB9E-9BC3-4DDF-944C-BB6695836D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15" y="2036499"/>
            <a:ext cx="2135394" cy="1601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4" descr="ga[1]">
            <a:extLst>
              <a:ext uri="{FF2B5EF4-FFF2-40B4-BE49-F238E27FC236}">
                <a16:creationId xmlns:a16="http://schemas.microsoft.com/office/drawing/2014/main" id="{62E2AC9C-1CCA-4054-B69D-76BF7F3F0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32"/>
          <a:stretch/>
        </p:blipFill>
        <p:spPr bwMode="auto">
          <a:xfrm>
            <a:off x="64895" y="1805353"/>
            <a:ext cx="2298926" cy="17012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8F13F4-0B11-4921-9FAD-06952CA9C54B}"/>
              </a:ext>
            </a:extLst>
          </p:cNvPr>
          <p:cNvSpPr txBox="1"/>
          <p:nvPr/>
        </p:nvSpPr>
        <p:spPr>
          <a:xfrm>
            <a:off x="464024" y="208865"/>
            <a:ext cx="10332328" cy="59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nhắc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vè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194099" y="3548466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chim sáo</a:t>
            </a:r>
          </a:p>
        </p:txBody>
      </p:sp>
      <p:sp>
        <p:nvSpPr>
          <p:cNvPr id="3" name="Rectangle 2"/>
          <p:cNvSpPr/>
          <p:nvPr/>
        </p:nvSpPr>
        <p:spPr>
          <a:xfrm>
            <a:off x="902351" y="355675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810607" y="6045609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 mèo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50447" y="5714949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 sẻ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65870" y="3711729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 điếu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27858" y="3699149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chìa vôi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267270" y="3711729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chèo bẻo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533" y="5714949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 khách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7198" y="4277537"/>
            <a:ext cx="2214695" cy="1473779"/>
          </a:xfrm>
          <a:prstGeom prst="ellipse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533147" y="575704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 sâu</a:t>
            </a: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26304" y="4270751"/>
            <a:ext cx="2619375" cy="1743075"/>
          </a:xfrm>
          <a:prstGeom prst="ellipse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273168" y="602369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 hú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5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6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1577932-238F-4C39-8B1B-E1E6053E25B4}"/>
              </a:ext>
            </a:extLst>
          </p:cNvPr>
          <p:cNvSpPr txBox="1"/>
          <p:nvPr/>
        </p:nvSpPr>
        <p:spPr>
          <a:xfrm>
            <a:off x="524657" y="495185"/>
            <a:ext cx="10958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đố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16" descr="A couple of kids wearing clothing&#10;&#10;Description automatically generated with low confidence">
            <a:extLst>
              <a:ext uri="{FF2B5EF4-FFF2-40B4-BE49-F238E27FC236}">
                <a16:creationId xmlns:a16="http://schemas.microsoft.com/office/drawing/2014/main" id="{D4EFF18E-FCFD-40E8-A208-E74098A31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0000" l="6700" r="92500">
                        <a14:foregroundMark x1="76600" y1="17130" x2="75100" y2="26389"/>
                        <a14:foregroundMark x1="76000" y1="48056" x2="75800" y2="71111"/>
                        <a14:foregroundMark x1="70200" y1="9722" x2="71900" y2="5556"/>
                        <a14:foregroundMark x1="91600" y1="26204" x2="92500" y2="28056"/>
                        <a14:foregroundMark x1="26400" y1="66111" x2="25800" y2="71574"/>
                        <a14:foregroundMark x1="25800" y1="71574" x2="24700" y2="73519"/>
                        <a14:foregroundMark x1="21000" y1="77685" x2="22300" y2="82500"/>
                        <a14:foregroundMark x1="36700" y1="81667" x2="38400" y2="82222"/>
                        <a14:foregroundMark x1="23200" y1="84444" x2="22300" y2="83426"/>
                        <a14:foregroundMark x1="22300" y1="75093" x2="23600" y2="76667"/>
                        <a14:foregroundMark x1="32800" y1="76296" x2="33800" y2="81944"/>
                        <a14:foregroundMark x1="33800" y1="81944" x2="39800" y2="82685"/>
                        <a14:foregroundMark x1="39800" y1="82685" x2="32000" y2="75093"/>
                        <a14:foregroundMark x1="30500" y1="77870" x2="30500" y2="78519"/>
                        <a14:foregroundMark x1="19900" y1="75741" x2="21700" y2="72500"/>
                        <a14:foregroundMark x1="16900" y1="79630" x2="21300" y2="84630"/>
                        <a14:foregroundMark x1="21300" y1="84630" x2="21500" y2="84444"/>
                        <a14:foregroundMark x1="23200" y1="83889" x2="24200" y2="84444"/>
                        <a14:foregroundMark x1="9000" y1="11944" x2="6700" y2="14907"/>
                        <a14:foregroundMark x1="30000" y1="75463" x2="30300" y2="78519"/>
                        <a14:foregroundMark x1="30000" y1="81296" x2="35200" y2="84444"/>
                        <a14:foregroundMark x1="35200" y1="84444" x2="39500" y2="83241"/>
                        <a14:foregroundMark x1="23200" y1="83241" x2="26400" y2="86019"/>
                        <a14:foregroundMark x1="22700" y1="62593" x2="34100" y2="61574"/>
                        <a14:foregroundMark x1="23600" y1="81481" x2="27200" y2="84815"/>
                        <a14:foregroundMark x1="20800" y1="85833" x2="25100" y2="86019"/>
                        <a14:foregroundMark x1="16300" y1="79815" x2="19700" y2="84444"/>
                        <a14:foregroundMark x1="19700" y1="84444" x2="23400" y2="86204"/>
                        <a14:foregroundMark x1="79600" y1="70926" x2="79000" y2="77685"/>
                        <a14:foregroundMark x1="69100" y1="62407" x2="66700" y2="68796"/>
                        <a14:foregroundMark x1="66700" y1="68796" x2="67400" y2="77037"/>
                        <a14:foregroundMark x1="63500" y1="80463" x2="64800" y2="82500"/>
                        <a14:foregroundMark x1="71300" y1="85185" x2="77200" y2="85185"/>
                        <a14:foregroundMark x1="76200" y1="10741" x2="81500" y2="14907"/>
                        <a14:foregroundMark x1="24000" y1="86852" x2="25300" y2="87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476" y="2191780"/>
            <a:ext cx="4736892" cy="5115844"/>
          </a:xfrm>
          <a:prstGeom prst="rect">
            <a:avLst/>
          </a:prstGeom>
        </p:spPr>
      </p:pic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BCCC9D6B-60F9-474A-AE1B-6F3CE335A6E0}"/>
              </a:ext>
            </a:extLst>
          </p:cNvPr>
          <p:cNvSpPr/>
          <p:nvPr/>
        </p:nvSpPr>
        <p:spPr>
          <a:xfrm>
            <a:off x="524657" y="1850189"/>
            <a:ext cx="3477718" cy="1344291"/>
          </a:xfrm>
          <a:prstGeom prst="wedgeEllipseCallout">
            <a:avLst>
              <a:gd name="adj1" fmla="val 50287"/>
              <a:gd name="adj2" fmla="val 435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nhảy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0B348F32-9D6D-4E1E-895B-B76B9625D0FE}"/>
              </a:ext>
            </a:extLst>
          </p:cNvPr>
          <p:cNvSpPr/>
          <p:nvPr/>
        </p:nvSpPr>
        <p:spPr>
          <a:xfrm>
            <a:off x="7899818" y="1749244"/>
            <a:ext cx="2637167" cy="788214"/>
          </a:xfrm>
          <a:prstGeom prst="wedgeEllipseCallout">
            <a:avLst>
              <a:gd name="adj1" fmla="val -43278"/>
              <a:gd name="adj2" fmla="val 649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61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0FA3988-430C-4236-BB6D-6909E3295A76}"/>
              </a:ext>
            </a:extLst>
          </p:cNvPr>
          <p:cNvSpPr txBox="1"/>
          <p:nvPr/>
        </p:nvSpPr>
        <p:spPr>
          <a:xfrm>
            <a:off x="406881" y="167985"/>
            <a:ext cx="11166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vè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11862E-407B-47DE-BECF-8A765F1F076F}"/>
              </a:ext>
            </a:extLst>
          </p:cNvPr>
          <p:cNvSpPr txBox="1"/>
          <p:nvPr/>
        </p:nvSpPr>
        <p:spPr>
          <a:xfrm>
            <a:off x="984571" y="900395"/>
            <a:ext cx="4480885" cy="590573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347663" algn="just" defTabSz="921716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nở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nhảy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linh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nghịch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tếu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chìa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vôi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chao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mồi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chèo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bẻo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mách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lẻo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khách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5AB938-50C3-4427-9614-80768EB0D136}"/>
              </a:ext>
            </a:extLst>
          </p:cNvPr>
          <p:cNvSpPr txBox="1"/>
          <p:nvPr/>
        </p:nvSpPr>
        <p:spPr>
          <a:xfrm>
            <a:off x="5211331" y="2240730"/>
            <a:ext cx="4684226" cy="378560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</a:t>
            </a: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sẻ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Giục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mau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hú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nhem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47663" algn="l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  <a:endParaRPr kumimoji="0" lang="en-US" sz="300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FEB5F9B3-FE24-4300-AA50-3A4A2AFBD3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371" y="1036115"/>
            <a:ext cx="4794708" cy="534996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AD48A2-59F6-4F0F-9D78-4E927238BA22}"/>
              </a:ext>
            </a:extLst>
          </p:cNvPr>
          <p:cNvCxnSpPr>
            <a:cxnSpLocks/>
          </p:cNvCxnSpPr>
          <p:nvPr/>
        </p:nvCxnSpPr>
        <p:spPr>
          <a:xfrm>
            <a:off x="2147340" y="1410335"/>
            <a:ext cx="771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12D130-A71C-4EE5-95C6-D6A68911E2C0}"/>
              </a:ext>
            </a:extLst>
          </p:cNvPr>
          <p:cNvCxnSpPr>
            <a:cxnSpLocks/>
          </p:cNvCxnSpPr>
          <p:nvPr/>
        </p:nvCxnSpPr>
        <p:spPr>
          <a:xfrm>
            <a:off x="3348784" y="2330797"/>
            <a:ext cx="816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A3789C-1CF5-4A26-A9D3-A006FB31692A}"/>
              </a:ext>
            </a:extLst>
          </p:cNvPr>
          <p:cNvCxnSpPr>
            <a:cxnSpLocks/>
          </p:cNvCxnSpPr>
          <p:nvPr/>
        </p:nvCxnSpPr>
        <p:spPr>
          <a:xfrm flipV="1">
            <a:off x="2270838" y="3272677"/>
            <a:ext cx="459255" cy="27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95000D-42E9-4072-93D8-718434F24DFC}"/>
              </a:ext>
            </a:extLst>
          </p:cNvPr>
          <p:cNvCxnSpPr>
            <a:cxnSpLocks/>
          </p:cNvCxnSpPr>
          <p:nvPr/>
        </p:nvCxnSpPr>
        <p:spPr>
          <a:xfrm>
            <a:off x="2270838" y="5225330"/>
            <a:ext cx="21465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B328DD-7224-425B-A1BB-078F35172CB5}"/>
              </a:ext>
            </a:extLst>
          </p:cNvPr>
          <p:cNvCxnSpPr>
            <a:cxnSpLocks/>
          </p:cNvCxnSpPr>
          <p:nvPr/>
        </p:nvCxnSpPr>
        <p:spPr>
          <a:xfrm>
            <a:off x="3063500" y="6205109"/>
            <a:ext cx="13865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3BCCB5-B473-4395-98B3-94E260E8B536}"/>
              </a:ext>
            </a:extLst>
          </p:cNvPr>
          <p:cNvCxnSpPr>
            <a:cxnSpLocks/>
          </p:cNvCxnSpPr>
          <p:nvPr/>
        </p:nvCxnSpPr>
        <p:spPr>
          <a:xfrm>
            <a:off x="6464533" y="2737151"/>
            <a:ext cx="8128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9FC7E4-A55D-49D9-91B7-3F7DB56CBF32}"/>
              </a:ext>
            </a:extLst>
          </p:cNvPr>
          <p:cNvCxnSpPr>
            <a:cxnSpLocks/>
          </p:cNvCxnSpPr>
          <p:nvPr/>
        </p:nvCxnSpPr>
        <p:spPr>
          <a:xfrm>
            <a:off x="5703860" y="4566827"/>
            <a:ext cx="7606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644EEA-7808-4699-9997-C8F58B3AF561}"/>
              </a:ext>
            </a:extLst>
          </p:cNvPr>
          <p:cNvCxnSpPr>
            <a:cxnSpLocks/>
          </p:cNvCxnSpPr>
          <p:nvPr/>
        </p:nvCxnSpPr>
        <p:spPr>
          <a:xfrm>
            <a:off x="2270838" y="2317830"/>
            <a:ext cx="4080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6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222923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waii Doodles Newsletter by Slidesgo">
  <a:themeElements>
    <a:clrScheme name="Simple Light">
      <a:dk1>
        <a:srgbClr val="191919"/>
      </a:dk1>
      <a:lt1>
        <a:srgbClr val="C7E3E1"/>
      </a:lt1>
      <a:dk2>
        <a:srgbClr val="EC8569"/>
      </a:dk2>
      <a:lt2>
        <a:srgbClr val="EEAB4F"/>
      </a:lt2>
      <a:accent1>
        <a:srgbClr val="FDE9A4"/>
      </a:accent1>
      <a:accent2>
        <a:srgbClr val="FFF6E2"/>
      </a:accent2>
      <a:accent3>
        <a:srgbClr val="3A4549"/>
      </a:accent3>
      <a:accent4>
        <a:srgbClr val="A9C1BF"/>
      </a:accent4>
      <a:accent5>
        <a:srgbClr val="DA6343"/>
      </a:accent5>
      <a:accent6>
        <a:srgbClr val="FFFFFF"/>
      </a:accent6>
      <a:hlink>
        <a:srgbClr val="3A45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794</Words>
  <Application>Microsoft Office PowerPoint</Application>
  <PresentationFormat>Widescreen</PresentationFormat>
  <Paragraphs>165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Arial</vt:lpstr>
      <vt:lpstr>Arial </vt:lpstr>
      <vt:lpstr>Calibri</vt:lpstr>
      <vt:lpstr>Calibri Light</vt:lpstr>
      <vt:lpstr>Chewy</vt:lpstr>
      <vt:lpstr>Comfortaa</vt:lpstr>
      <vt:lpstr>Delius Unicase</vt:lpstr>
      <vt:lpstr>HP001 4 hàng</vt:lpstr>
      <vt:lpstr>Livvic</vt:lpstr>
      <vt:lpstr>Patrick Hand</vt:lpstr>
      <vt:lpstr>Roboto Condensed Light</vt:lpstr>
      <vt:lpstr>Scope One</vt:lpstr>
      <vt:lpstr>Times New Roman</vt:lpstr>
      <vt:lpstr>Office Theme</vt:lpstr>
      <vt:lpstr>Response to Intervention: The Alphabet by Slidesgo</vt:lpstr>
      <vt:lpstr>Kawaii Doodles Newsletter by Slidesgo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Do Pansy</cp:lastModifiedBy>
  <cp:revision>133</cp:revision>
  <dcterms:created xsi:type="dcterms:W3CDTF">2021-06-18T23:20:35Z</dcterms:created>
  <dcterms:modified xsi:type="dcterms:W3CDTF">2023-02-17T06:46:32Z</dcterms:modified>
</cp:coreProperties>
</file>