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8" r:id="rId2"/>
    <p:sldMasterId id="2147483774" r:id="rId3"/>
  </p:sldMasterIdLst>
  <p:notesMasterIdLst>
    <p:notesMasterId r:id="rId22"/>
  </p:notesMasterIdLst>
  <p:sldIdLst>
    <p:sldId id="423" r:id="rId4"/>
    <p:sldId id="384" r:id="rId5"/>
    <p:sldId id="429" r:id="rId6"/>
    <p:sldId id="408" r:id="rId7"/>
    <p:sldId id="263" r:id="rId8"/>
    <p:sldId id="422" r:id="rId9"/>
    <p:sldId id="431" r:id="rId10"/>
    <p:sldId id="265" r:id="rId11"/>
    <p:sldId id="320" r:id="rId12"/>
    <p:sldId id="270" r:id="rId13"/>
    <p:sldId id="411" r:id="rId14"/>
    <p:sldId id="412" r:id="rId15"/>
    <p:sldId id="373" r:id="rId16"/>
    <p:sldId id="413" r:id="rId17"/>
    <p:sldId id="414" r:id="rId18"/>
    <p:sldId id="424" r:id="rId19"/>
    <p:sldId id="277" r:id="rId20"/>
    <p:sldId id="43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  <a:srgbClr val="FF0000"/>
    <a:srgbClr val="FF0066"/>
    <a:srgbClr val="B8083E"/>
    <a:srgbClr val="F34A07"/>
    <a:srgbClr val="117D09"/>
    <a:srgbClr val="A2D668"/>
    <a:srgbClr val="FFFFFF"/>
    <a:srgbClr val="F8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43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40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19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37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5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2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9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12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49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88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78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350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80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03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83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63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056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6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9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9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684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33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3AAF25F-FDDF-448D-AE76-D2BBFC0E1488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F187962-8AD1-4E19-A8B4-D773E1639DC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9321AA-DE9C-4E15-940D-7531A030D4ED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473F8A7-99E8-4EE9-9B0B-7F6BBA1D34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2729AFE-5EEB-4363-BD02-D0673BD4D563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7ADC10-AFE8-42B0-AD86-2C4587FAE76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D430922-7AA9-4846-A945-C8D39A73CB21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E03704-0450-4FF2-BD29-D772375A23B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A44BD83-7B22-4386-AC2B-F398D2E32AB8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A689E8B-02AB-4578-9CB9-6BC0E678D6C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2B72838-3208-4AE6-82D2-10243E96EE1E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E71604F-67F2-4FE1-870E-5132F4BD6FB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397546E-8559-4300-A48C-D651E2387DB8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3FDE56-F3A4-4480-B253-1539ACC20F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98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E9B6E3F-C637-4D7B-9CD1-3F53617C6172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BB98694-853F-45FC-B9E6-385F628C041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4DBAE16-742C-4AC9-91A8-43C8CFB3A5A6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DC9828-6FC8-4614-83C5-A0B387A4C4D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13BA546-C357-4DE8-B987-06FEDD96B10D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54F9A60-AD80-4229-A353-82C2ADB4342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443953-2C90-4D3D-BA7F-86E2CDD36421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9CF831C-4791-4C02-9D65-40506FD4019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32A6E56-6B60-4BEC-B553-B608D71DE206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5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738" r:id="rId8"/>
    <p:sldLayoutId id="214748373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796" r:id="rId15"/>
    <p:sldLayoutId id="2147483792" r:id="rId16"/>
    <p:sldLayoutId id="2147483791" r:id="rId17"/>
    <p:sldLayoutId id="2147483789" r:id="rId18"/>
    <p:sldLayoutId id="2147483788" r:id="rId19"/>
    <p:sldLayoutId id="2147483696" r:id="rId20"/>
    <p:sldLayoutId id="2147483795" r:id="rId21"/>
    <p:sldLayoutId id="2147483794" r:id="rId22"/>
    <p:sldLayoutId id="2147483793" r:id="rId23"/>
    <p:sldLayoutId id="2147483790" r:id="rId24"/>
    <p:sldLayoutId id="2147483656" r:id="rId25"/>
    <p:sldLayoutId id="2147483657" r:id="rId26"/>
    <p:sldLayoutId id="2147483658" r:id="rId27"/>
    <p:sldLayoutId id="2147483659" r:id="rId28"/>
    <p:sldLayoutId id="2147483660" r:id="rId29"/>
    <p:sldLayoutId id="2147483678" r:id="rId30"/>
    <p:sldLayoutId id="2147483747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7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D7CF0933-AD9A-483E-B55D-B968C5CAA30A}" type="datetimeFigureOut">
              <a:rPr lang="en-US" smtClean="0"/>
              <a:pPr defTabSz="685800">
                <a:defRPr/>
              </a:pPr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7E8B42BE-97E8-4C84-9448-6C66074E824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0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3.wdp"/><Relationship Id="rId7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05103"/>
            <a:ext cx="11539787" cy="213108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4246020" y="0"/>
            <a:ext cx="569253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6858" y="709522"/>
            <a:ext cx="3789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 CHIM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3249176" y="279596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4710" y="257675"/>
            <a:ext cx="13804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679684" y="2200135"/>
            <a:ext cx="6048016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1,2. TẬP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0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1" y="4051738"/>
            <a:ext cx="3431154" cy="250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4AD63-C311-4239-B947-B729FC8F0477}"/>
              </a:ext>
            </a:extLst>
          </p:cNvPr>
          <p:cNvSpPr txBox="1"/>
          <p:nvPr/>
        </p:nvSpPr>
        <p:spPr>
          <a:xfrm>
            <a:off x="879308" y="1630659"/>
            <a:ext cx="408123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iếu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iếu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4AD63-C311-4239-B947-B729FC8F0477}"/>
              </a:ext>
            </a:extLst>
          </p:cNvPr>
          <p:cNvSpPr txBox="1"/>
          <p:nvPr/>
        </p:nvSpPr>
        <p:spPr>
          <a:xfrm>
            <a:off x="5631003" y="1630659"/>
            <a:ext cx="4081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ấp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17305" y="5249639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40FBC-214A-4163-9F6B-FA9B3455CD57}"/>
              </a:ext>
            </a:extLst>
          </p:cNvPr>
          <p:cNvSpPr txBox="1"/>
          <p:nvPr/>
        </p:nvSpPr>
        <p:spPr>
          <a:xfrm>
            <a:off x="4228541" y="6310307"/>
            <a:ext cx="672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920604" y="6156468"/>
            <a:ext cx="3289706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nối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40730" y="688388"/>
            <a:ext cx="4480885" cy="62071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3493949" y="467148"/>
            <a:ext cx="4479875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64" y="473580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774305" y="1679848"/>
            <a:ext cx="4684226" cy="414640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23200" y="5921118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5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5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CB63A1-070E-4C37-85CE-654A51E30671}"/>
              </a:ext>
            </a:extLst>
          </p:cNvPr>
          <p:cNvSpPr/>
          <p:nvPr/>
        </p:nvSpPr>
        <p:spPr>
          <a:xfrm>
            <a:off x="291511" y="76660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87777-C89E-4804-8C6B-FFD775FF9F2B}"/>
              </a:ext>
            </a:extLst>
          </p:cNvPr>
          <p:cNvSpPr/>
          <p:nvPr/>
        </p:nvSpPr>
        <p:spPr>
          <a:xfrm>
            <a:off x="302692" y="2728562"/>
            <a:ext cx="42376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6AFCA8-BCFE-4C2C-BBD9-C19769DE0453}"/>
              </a:ext>
            </a:extLst>
          </p:cNvPr>
          <p:cNvSpPr/>
          <p:nvPr/>
        </p:nvSpPr>
        <p:spPr>
          <a:xfrm>
            <a:off x="330012" y="4837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5B84-3806-46D5-B914-E5762D5D17CD}"/>
              </a:ext>
            </a:extLst>
          </p:cNvPr>
          <p:cNvSpPr/>
          <p:nvPr/>
        </p:nvSpPr>
        <p:spPr>
          <a:xfrm>
            <a:off x="4872250" y="1744969"/>
            <a:ext cx="331234" cy="452322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B9A5FD-F2FB-4BE5-8151-B6CB60D1204E}"/>
              </a:ext>
            </a:extLst>
          </p:cNvPr>
          <p:cNvSpPr/>
          <p:nvPr/>
        </p:nvSpPr>
        <p:spPr>
          <a:xfrm>
            <a:off x="4737803" y="374565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9D9A59-1663-46E1-B5B5-508672A4D388}"/>
              </a:ext>
            </a:extLst>
          </p:cNvPr>
          <p:cNvGrpSpPr/>
          <p:nvPr/>
        </p:nvGrpSpPr>
        <p:grpSpPr>
          <a:xfrm>
            <a:off x="3329282" y="2286279"/>
            <a:ext cx="239796" cy="423862"/>
            <a:chOff x="5978631" y="2353892"/>
            <a:chExt cx="239796" cy="42386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2D5291-8E27-499A-9EFE-3912079C3ACF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E11D73-EDEB-46C9-A095-8B1D0165EF79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9EF44D-75A0-4B13-88AF-F1F536509E17}"/>
              </a:ext>
            </a:extLst>
          </p:cNvPr>
          <p:cNvCxnSpPr/>
          <p:nvPr/>
        </p:nvCxnSpPr>
        <p:spPr>
          <a:xfrm rot="5400000">
            <a:off x="2952667" y="1391717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1774FB-756B-4F7C-BACF-BFB248302FD2}"/>
              </a:ext>
            </a:extLst>
          </p:cNvPr>
          <p:cNvCxnSpPr/>
          <p:nvPr/>
        </p:nvCxnSpPr>
        <p:spPr>
          <a:xfrm rot="5400000">
            <a:off x="3357147" y="3479284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273851-B590-4452-B8F1-7718CB8A0E96}"/>
              </a:ext>
            </a:extLst>
          </p:cNvPr>
          <p:cNvGrpSpPr/>
          <p:nvPr/>
        </p:nvGrpSpPr>
        <p:grpSpPr>
          <a:xfrm>
            <a:off x="3361784" y="4313026"/>
            <a:ext cx="239796" cy="423862"/>
            <a:chOff x="5978631" y="2353892"/>
            <a:chExt cx="239796" cy="42386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0196F7-41B4-4EA6-9E1D-A3B147D60042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020A83-B607-4AB9-9767-3BD1A10D5FD3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D58F00-B7A9-4328-98F5-86BC9A031FCE}"/>
              </a:ext>
            </a:extLst>
          </p:cNvPr>
          <p:cNvCxnSpPr/>
          <p:nvPr/>
        </p:nvCxnSpPr>
        <p:spPr>
          <a:xfrm rot="5400000">
            <a:off x="3686975" y="5494192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1E51C4-ADD2-42C7-9352-B1804477D67C}"/>
              </a:ext>
            </a:extLst>
          </p:cNvPr>
          <p:cNvGrpSpPr/>
          <p:nvPr/>
        </p:nvGrpSpPr>
        <p:grpSpPr>
          <a:xfrm>
            <a:off x="4536661" y="6320230"/>
            <a:ext cx="239796" cy="423862"/>
            <a:chOff x="5978631" y="2353892"/>
            <a:chExt cx="239796" cy="42386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C8370C1-772E-47E0-9D76-E23D74667449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83F7B3-6877-4C9B-9B8A-A5D8D88AD229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F77EFB-DCCE-4182-BB3D-7BEBA74EAC62}"/>
              </a:ext>
            </a:extLst>
          </p:cNvPr>
          <p:cNvCxnSpPr/>
          <p:nvPr/>
        </p:nvCxnSpPr>
        <p:spPr>
          <a:xfrm rot="5400000">
            <a:off x="7598236" y="2367958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982F73-2C2C-4424-B23F-592C000D8E4F}"/>
              </a:ext>
            </a:extLst>
          </p:cNvPr>
          <p:cNvGrpSpPr/>
          <p:nvPr/>
        </p:nvGrpSpPr>
        <p:grpSpPr>
          <a:xfrm>
            <a:off x="8057147" y="3225194"/>
            <a:ext cx="239796" cy="423862"/>
            <a:chOff x="5978631" y="2353892"/>
            <a:chExt cx="239796" cy="42386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5C81A6-33D2-4F4D-A133-F847F8EFA789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1947881-9E98-49AA-9BF7-1A6B595DE021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1608557-914C-40F4-8270-AA2D972558B0}"/>
              </a:ext>
            </a:extLst>
          </p:cNvPr>
          <p:cNvCxnSpPr/>
          <p:nvPr/>
        </p:nvCxnSpPr>
        <p:spPr>
          <a:xfrm rot="5400000">
            <a:off x="6987157" y="4457985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2770069-22B2-4303-8936-36F55CA7499E}"/>
              </a:ext>
            </a:extLst>
          </p:cNvPr>
          <p:cNvGrpSpPr/>
          <p:nvPr/>
        </p:nvGrpSpPr>
        <p:grpSpPr>
          <a:xfrm>
            <a:off x="8057147" y="5358461"/>
            <a:ext cx="239796" cy="423862"/>
            <a:chOff x="5978631" y="2353892"/>
            <a:chExt cx="239796" cy="42386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AA81816-96DA-4B85-93B8-65A3D078FD90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123285-5922-419B-AEFE-5C0FE524605B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0" y="18133"/>
            <a:ext cx="42596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F8A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F8A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NHỊP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F8A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701548" y="847620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701548" y="1083361"/>
            <a:ext cx="531762" cy="49445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3577100" y="847620"/>
            <a:ext cx="830424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788049" y="217606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group of baby ducks&#10;&#10;Description automatically generated with low confidence">
            <a:extLst>
              <a:ext uri="{FF2B5EF4-FFF2-40B4-BE49-F238E27FC236}">
                <a16:creationId xmlns:a16="http://schemas.microsoft.com/office/drawing/2014/main" id="{461D9C49-B90A-40C4-8F44-2503325F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52" y="2063711"/>
            <a:ext cx="7779895" cy="43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1652514" y="1048113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1652514" y="1222343"/>
            <a:ext cx="531762" cy="494459"/>
          </a:xfrm>
          <a:prstGeom prst="ellipse">
            <a:avLst/>
          </a:prstGeom>
          <a:solidFill>
            <a:srgbClr val="00B050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4433782" y="1058994"/>
            <a:ext cx="76763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loanh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661925" y="41809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picture containing ground, outdoor, mammal, dirt&#10;&#10;Description automatically generated">
            <a:extLst>
              <a:ext uri="{FF2B5EF4-FFF2-40B4-BE49-F238E27FC236}">
                <a16:creationId xmlns:a16="http://schemas.microsoft.com/office/drawing/2014/main" id="{8FA9EE1A-9971-46CD-8950-72DCC8566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6" y="2201765"/>
            <a:ext cx="7547366" cy="4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1854658" y="965148"/>
            <a:ext cx="5996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1718287" y="1186840"/>
            <a:ext cx="531762" cy="49445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4515670" y="968311"/>
            <a:ext cx="76763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(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661925" y="41809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[Vui cười 2014] Chỉ Là Cú Mèo Thôi MàTrim.mp4">
            <a:hlinkClick r:id="" action="ppaction://media"/>
            <a:extLst>
              <a:ext uri="{FF2B5EF4-FFF2-40B4-BE49-F238E27FC236}">
                <a16:creationId xmlns:a16="http://schemas.microsoft.com/office/drawing/2014/main" id="{9C39AFB7-55B2-4285-9171-45EA23FD2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" end="5172.8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658" y="2241677"/>
            <a:ext cx="8482684" cy="44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178723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995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178723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0047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353208" cy="37149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la,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118576" y="60423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21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4739192" y="1771014"/>
            <a:ext cx="3109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Vè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chim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(39)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107681" y="1085467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418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92C29-3F0F-4FF7-9698-7BFA2E9A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" b="96275" l="3929" r="93036">
                        <a14:foregroundMark x1="12679" y1="35882" x2="18929" y2="24902"/>
                        <a14:foregroundMark x1="18929" y1="24902" x2="35893" y2="10784"/>
                        <a14:foregroundMark x1="35893" y1="10784" x2="43036" y2="9216"/>
                        <a14:foregroundMark x1="11429" y1="27451" x2="5000" y2="35098"/>
                        <a14:foregroundMark x1="5000" y1="35098" x2="4107" y2="46275"/>
                        <a14:foregroundMark x1="4107" y1="46275" x2="5000" y2="51176"/>
                        <a14:foregroundMark x1="31607" y1="5686" x2="41071" y2="2941"/>
                        <a14:foregroundMark x1="41071" y1="2941" x2="50714" y2="2941"/>
                        <a14:foregroundMark x1="88036" y1="31765" x2="92500" y2="40588"/>
                        <a14:foregroundMark x1="92500" y1="40588" x2="93036" y2="51765"/>
                        <a14:foregroundMark x1="93036" y1="51765" x2="91786" y2="57255"/>
                        <a14:foregroundMark x1="28214" y1="86275" x2="48393" y2="94706"/>
                        <a14:foregroundMark x1="48393" y1="94706" x2="59643" y2="95098"/>
                        <a14:foregroundMark x1="37321" y1="2549" x2="46964" y2="980"/>
                        <a14:foregroundMark x1="46964" y1="980" x2="55000" y2="2941"/>
                        <a14:foregroundMark x1="36429" y1="94314" x2="44821" y2="96275"/>
                      </a14:backgroundRemoval>
                    </a14:imgEffect>
                    <a14:imgEffect>
                      <a14:saturation sat="177000"/>
                    </a14:imgEffect>
                    <a14:imgEffect>
                      <a14:brightnessContrast bright="15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86" y="883872"/>
            <a:ext cx="6559827" cy="5974128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B10BD-DFCA-4DDF-9B84-F6F4306A2929}"/>
              </a:ext>
            </a:extLst>
          </p:cNvPr>
          <p:cNvSpPr txBox="1"/>
          <p:nvPr/>
        </p:nvSpPr>
        <p:spPr>
          <a:xfrm>
            <a:off x="2589950" y="522355"/>
            <a:ext cx="6156486" cy="4775200"/>
          </a:xfrm>
          <a:prstGeom prst="rect">
            <a:avLst/>
          </a:prstGeom>
          <a:noFill/>
        </p:spPr>
        <p:txBody>
          <a:bodyPr spcFirstLastPara="1" wrap="square" lIns="121725" tIns="60862" rIns="121725" bIns="60862" numCol="1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HÀNH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144797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651079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holding balloons&#10;&#10;Description automatically generated with low confidence">
            <a:extLst>
              <a:ext uri="{FF2B5EF4-FFF2-40B4-BE49-F238E27FC236}">
                <a16:creationId xmlns:a16="http://schemas.microsoft.com/office/drawing/2014/main" id="{A122B53B-590B-4BAB-B56D-1E475934E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34" y="1134948"/>
            <a:ext cx="8230132" cy="6427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96874-5304-4803-9F6E-E17AFD5655C4}"/>
              </a:ext>
            </a:extLst>
          </p:cNvPr>
          <p:cNvSpPr txBox="1"/>
          <p:nvPr/>
        </p:nvSpPr>
        <p:spPr>
          <a:xfrm>
            <a:off x="2404546" y="488617"/>
            <a:ext cx="780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4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65" y="3247003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4521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4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99060" y="552044"/>
            <a:ext cx="8379725" cy="4557618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8303637" y="330173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964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436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9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0815" y="2825613"/>
            <a:ext cx="5863916" cy="1067565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22" y="-1194647"/>
            <a:ext cx="2158081" cy="2627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811678" y="466051"/>
            <a:ext cx="5872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0312101B-0909-4F11-9729-24FCD5704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3" y="4063922"/>
            <a:ext cx="2810932" cy="195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bird perched on a branch&#10;&#10;Description automatically generated">
            <a:extLst>
              <a:ext uri="{FF2B5EF4-FFF2-40B4-BE49-F238E27FC236}">
                <a16:creationId xmlns:a16="http://schemas.microsoft.com/office/drawing/2014/main" id="{CCE13B55-E162-4B15-A001-8347C8194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65" y="4035259"/>
            <a:ext cx="2885631" cy="1985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EAB48AED-B979-4711-BC64-3CF393C62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06" y="1288571"/>
            <a:ext cx="2890977" cy="1985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yellow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1179027-93D6-4C31-92F6-F4AC2CDC7E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44" y="1308307"/>
            <a:ext cx="2933932" cy="195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563EF-F29D-4ABD-91F2-93F46751C231}"/>
              </a:ext>
            </a:extLst>
          </p:cNvPr>
          <p:cNvSpPr txBox="1"/>
          <p:nvPr/>
        </p:nvSpPr>
        <p:spPr>
          <a:xfrm>
            <a:off x="2726311" y="3318176"/>
            <a:ext cx="263935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3D9FD-0A81-4984-9642-0E9D544A22FE}"/>
              </a:ext>
            </a:extLst>
          </p:cNvPr>
          <p:cNvSpPr txBox="1"/>
          <p:nvPr/>
        </p:nvSpPr>
        <p:spPr>
          <a:xfrm>
            <a:off x="7328396" y="3274294"/>
            <a:ext cx="19265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D844F-DE49-49E4-A031-E62BBEF0B749}"/>
              </a:ext>
            </a:extLst>
          </p:cNvPr>
          <p:cNvSpPr txBox="1"/>
          <p:nvPr/>
        </p:nvSpPr>
        <p:spPr>
          <a:xfrm>
            <a:off x="1368535" y="6048683"/>
            <a:ext cx="152306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37BCF-1200-4A26-ADEC-434FA6015B45}"/>
              </a:ext>
            </a:extLst>
          </p:cNvPr>
          <p:cNvSpPr txBox="1"/>
          <p:nvPr/>
        </p:nvSpPr>
        <p:spPr>
          <a:xfrm>
            <a:off x="5051765" y="6048683"/>
            <a:ext cx="166762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95994560-6F0B-49F4-A733-6FA02536FD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26" y="3961687"/>
            <a:ext cx="2853178" cy="201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0A6B71-AAB3-42CC-8510-6FBF0AFABE06}"/>
              </a:ext>
            </a:extLst>
          </p:cNvPr>
          <p:cNvSpPr txBox="1"/>
          <p:nvPr/>
        </p:nvSpPr>
        <p:spPr>
          <a:xfrm>
            <a:off x="8993073" y="6054043"/>
            <a:ext cx="166311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9505170" y="119739"/>
            <a:ext cx="2251442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222923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668</Words>
  <Application>Microsoft Office PowerPoint</Application>
  <PresentationFormat>Widescreen</PresentationFormat>
  <Paragraphs>175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HP001 4 hàng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Do Pansy</cp:lastModifiedBy>
  <cp:revision>133</cp:revision>
  <dcterms:created xsi:type="dcterms:W3CDTF">2021-06-18T23:20:35Z</dcterms:created>
  <dcterms:modified xsi:type="dcterms:W3CDTF">2023-02-17T06:45:43Z</dcterms:modified>
</cp:coreProperties>
</file>