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7" r:id="rId3"/>
    <p:sldMasterId id="2147483795" r:id="rId4"/>
    <p:sldMasterId id="2147483808" r:id="rId5"/>
    <p:sldMasterId id="2147483821" r:id="rId6"/>
  </p:sldMasterIdLst>
  <p:notesMasterIdLst>
    <p:notesMasterId r:id="rId27"/>
  </p:notesMasterIdLst>
  <p:sldIdLst>
    <p:sldId id="486" r:id="rId7"/>
    <p:sldId id="256" r:id="rId8"/>
    <p:sldId id="487" r:id="rId9"/>
    <p:sldId id="488" r:id="rId10"/>
    <p:sldId id="489" r:id="rId11"/>
    <p:sldId id="466" r:id="rId12"/>
    <p:sldId id="467" r:id="rId13"/>
    <p:sldId id="465" r:id="rId14"/>
    <p:sldId id="257" r:id="rId15"/>
    <p:sldId id="258" r:id="rId16"/>
    <p:sldId id="261" r:id="rId17"/>
    <p:sldId id="490" r:id="rId18"/>
    <p:sldId id="357" r:id="rId19"/>
    <p:sldId id="358" r:id="rId20"/>
    <p:sldId id="483" r:id="rId21"/>
    <p:sldId id="484" r:id="rId22"/>
    <p:sldId id="361" r:id="rId23"/>
    <p:sldId id="491" r:id="rId24"/>
    <p:sldId id="494" r:id="rId25"/>
    <p:sldId id="49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00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24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4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/>
              <a:t>Click</a:t>
            </a:r>
            <a:r>
              <a:rPr lang="en-US" baseline="0"/>
              <a:t> vào đồ giữa nhà để đi đến câu hỏi. </a:t>
            </a:r>
          </a:p>
          <a:p>
            <a:pPr marL="285750" indent="-285750">
              <a:buFontTx/>
              <a:buChar char="-"/>
            </a:pPr>
            <a:r>
              <a:rPr lang="en-US" baseline="0"/>
              <a:t>Tại slide câu hỏi, click vào đồ ở góc để quay về.</a:t>
            </a:r>
          </a:p>
          <a:p>
            <a:pPr marL="285750" indent="-285750">
              <a:buFontTx/>
              <a:buChar char="-"/>
            </a:pPr>
            <a:r>
              <a:rPr lang="en-US" baseline="0"/>
              <a:t>Click vào mũi tên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F2378-D027-45A7-9C22-3B340AC833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7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nếu các từ vui, ăn đứng ở đầu câu thì nó sẽ đc viết hoa nhé. GV đang  nói trường hợp không phải đứng đầu câu.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58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25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1" y="92042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6" y="518059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solidFill>
                <a:srgbClr val="33140B"/>
              </a:solidFill>
            </a:endParaRPr>
          </a:p>
        </p:txBody>
      </p:sp>
      <p:sp>
        <p:nvSpPr>
          <p:cNvPr id="331" name="Google Shape;331;p25"/>
          <p:cNvSpPr/>
          <p:nvPr/>
        </p:nvSpPr>
        <p:spPr>
          <a:xfrm>
            <a:off x="11534185" y="556062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9" y="592772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8" y="142745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50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47511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82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06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8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27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08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2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31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1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11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74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00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7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41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988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92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937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593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99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9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837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2"/>
            <a:ext cx="68521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0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4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19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81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43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60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25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18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3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47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1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7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41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81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85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41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90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4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177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18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535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61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834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21/2/2022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7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58A91-0421-4E78-94F9-6EA61C9BF76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A2AE-C32E-48D8-A0B0-BF10996F8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1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447E9-82E9-468D-9B15-56353C52BD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6D96A-2C6B-40FA-AF17-A0C38F22D5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1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slide" Target="slide8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slide" Target="slide10.xml"/><Relationship Id="rId9" Type="http://schemas.openxmlformats.org/officeDocument/2006/relationships/slide" Target="slide11.xml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05103"/>
            <a:ext cx="11539787" cy="213108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246020" y="0"/>
            <a:ext cx="7163508" cy="2018182"/>
            <a:chOff x="2829935" y="3550985"/>
            <a:chExt cx="9125748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9125748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8751795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13395" y="659326"/>
            <a:ext cx="5129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KHỦNG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3249176" y="279596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4710" y="257675"/>
            <a:ext cx="13804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679683" y="2200135"/>
            <a:ext cx="732214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614">
            <a:off x="10014643" y="209421"/>
            <a:ext cx="2033748" cy="202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79297" y="3614500"/>
            <a:ext cx="5050893" cy="10239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9297" y="5151068"/>
            <a:ext cx="5050893" cy="1050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veo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12" y="3795716"/>
            <a:ext cx="798097" cy="782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53" y="536202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9297" y="2097239"/>
            <a:ext cx="5050893" cy="10206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12" y="2276250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93466" y="381115"/>
            <a:ext cx="9184172" cy="196957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…….  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10013949" y="-211768"/>
            <a:ext cx="1890827" cy="167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5172" y="5122632"/>
            <a:ext cx="6175156" cy="10050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80" y="5235990"/>
            <a:ext cx="807556" cy="778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5172" y="3646021"/>
            <a:ext cx="6175156" cy="976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77" y="3756483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0297" y="1025999"/>
            <a:ext cx="8914867" cy="738466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945172" y="2163153"/>
            <a:ext cx="6175156" cy="980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77" y="2261783"/>
            <a:ext cx="798097" cy="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1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8000" y="0"/>
            <a:ext cx="66040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0" y="3124200"/>
            <a:ext cx="76962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7585360" y="3505205"/>
            <a:ext cx="46066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429000" y="2249344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4BCD9A-53C5-4491-A5F3-90FF8DDC5C8A}"/>
              </a:ext>
            </a:extLst>
          </p:cNvPr>
          <p:cNvGrpSpPr/>
          <p:nvPr/>
        </p:nvGrpSpPr>
        <p:grpSpPr>
          <a:xfrm>
            <a:off x="704685" y="236688"/>
            <a:ext cx="10289533" cy="710248"/>
            <a:chOff x="60222" y="1044631"/>
            <a:chExt cx="10289533" cy="710248"/>
          </a:xfrm>
        </p:grpSpPr>
        <p:sp>
          <p:nvSpPr>
            <p:cNvPr id="14" name="Google Shape;423;p36">
              <a:extLst>
                <a:ext uri="{FF2B5EF4-FFF2-40B4-BE49-F238E27FC236}">
                  <a16:creationId xmlns:a16="http://schemas.microsoft.com/office/drawing/2014/main" id="{3B2C7ADE-EB3D-4B44-A398-1A4B698085CC}"/>
                </a:ext>
              </a:extLst>
            </p:cNvPr>
            <p:cNvSpPr txBox="1">
              <a:spLocks/>
            </p:cNvSpPr>
            <p:nvPr/>
          </p:nvSpPr>
          <p:spPr>
            <a:xfrm>
              <a:off x="321281" y="1044631"/>
              <a:ext cx="731520" cy="474092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endParaRPr lang="en" sz="5400" dirty="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723ECB-7F5A-408C-93AE-EF45668EF3E2}"/>
                </a:ext>
              </a:extLst>
            </p:cNvPr>
            <p:cNvSpPr txBox="1"/>
            <p:nvPr/>
          </p:nvSpPr>
          <p:spPr>
            <a:xfrm>
              <a:off x="60222" y="1108548"/>
              <a:ext cx="10289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ẩn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6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2BFB8EA-7DA8-478B-9BDD-C9FE1F575437}"/>
              </a:ext>
            </a:extLst>
          </p:cNvPr>
          <p:cNvGrpSpPr/>
          <p:nvPr/>
        </p:nvGrpSpPr>
        <p:grpSpPr>
          <a:xfrm>
            <a:off x="1048041" y="916158"/>
            <a:ext cx="9602822" cy="4796140"/>
            <a:chOff x="714006" y="1351441"/>
            <a:chExt cx="9602822" cy="479614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96BC029-35B6-4A0B-A4CD-BACFBE49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28000"/>
                      </a14:imgEffect>
                      <a14:imgEffect>
                        <a14:brightnessContrast contrast="4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4007" y="1351441"/>
              <a:ext cx="9602821" cy="479614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D75C50-DB5C-4602-8799-39D84004996F}"/>
                </a:ext>
              </a:extLst>
            </p:cNvPr>
            <p:cNvSpPr/>
            <p:nvPr/>
          </p:nvSpPr>
          <p:spPr>
            <a:xfrm>
              <a:off x="714006" y="5922498"/>
              <a:ext cx="298867" cy="211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3CB951A-39F9-4E25-B1F0-5E13FDDD1E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3232545" y="3035662"/>
            <a:ext cx="570345" cy="55713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B18BA99-137A-455E-A7DD-48BC2EBE2B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788133" y="3427212"/>
            <a:ext cx="570345" cy="5571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54C4BCC-1813-4F85-B575-7EA3AE04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243670" y="4797991"/>
            <a:ext cx="570345" cy="5571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D4CEC-6FDC-4B00-8DEC-ACA6FF10F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200652" y="1537776"/>
            <a:ext cx="570345" cy="5571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3A2304A-1901-484B-845E-AE9828494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358478" y="2184691"/>
            <a:ext cx="570345" cy="5571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BA50879-E4F6-4932-9381-46820438A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2495161" y="2895243"/>
            <a:ext cx="570345" cy="55713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1ACC885-B272-4715-8CC3-18494E0DA8C7}"/>
              </a:ext>
            </a:extLst>
          </p:cNvPr>
          <p:cNvSpPr txBox="1"/>
          <p:nvPr/>
        </p:nvSpPr>
        <p:spPr>
          <a:xfrm>
            <a:off x="1010155" y="5762023"/>
            <a:ext cx="109399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38D565-602B-4118-84B0-8CE21043146A}"/>
              </a:ext>
            </a:extLst>
          </p:cNvPr>
          <p:cNvSpPr txBox="1"/>
          <p:nvPr/>
        </p:nvSpPr>
        <p:spPr>
          <a:xfrm>
            <a:off x="2331359" y="5790158"/>
            <a:ext cx="206501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D83AD5-01F5-4834-9992-C531FDDACDA6}"/>
              </a:ext>
            </a:extLst>
          </p:cNvPr>
          <p:cNvSpPr txBox="1"/>
          <p:nvPr/>
        </p:nvSpPr>
        <p:spPr>
          <a:xfrm>
            <a:off x="4605497" y="5776089"/>
            <a:ext cx="10550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15723B-7359-4E63-8791-A9B0F4B8E652}"/>
              </a:ext>
            </a:extLst>
          </p:cNvPr>
          <p:cNvSpPr txBox="1"/>
          <p:nvPr/>
        </p:nvSpPr>
        <p:spPr>
          <a:xfrm>
            <a:off x="5748283" y="5790158"/>
            <a:ext cx="130352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5D5289-5CB2-40D7-9A58-A2D6C3DE0291}"/>
              </a:ext>
            </a:extLst>
          </p:cNvPr>
          <p:cNvSpPr txBox="1"/>
          <p:nvPr/>
        </p:nvSpPr>
        <p:spPr>
          <a:xfrm>
            <a:off x="7279051" y="5790158"/>
            <a:ext cx="19032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E86C1FE-7696-4A58-9ED5-58E555ACBD5E}"/>
              </a:ext>
            </a:extLst>
          </p:cNvPr>
          <p:cNvSpPr txBox="1"/>
          <p:nvPr/>
        </p:nvSpPr>
        <p:spPr>
          <a:xfrm>
            <a:off x="9595776" y="5790158"/>
            <a:ext cx="10550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356059" y="219602"/>
            <a:ext cx="1147988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6C6C80-6B0B-437B-AFE5-9329334C905D}"/>
              </a:ext>
            </a:extLst>
          </p:cNvPr>
          <p:cNvSpPr txBox="1"/>
          <p:nvPr/>
        </p:nvSpPr>
        <p:spPr>
          <a:xfrm>
            <a:off x="505982" y="1986133"/>
            <a:ext cx="61155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uổi học leo trèo cây của 1 chú Khỉ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5510" y="1088571"/>
            <a:ext cx="3860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F3B496F-982C-4B66-A3EB-AA48E2358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876" y="2931494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827A8-6F63-44BC-BE13-58C19DBEA316}"/>
              </a:ext>
            </a:extLst>
          </p:cNvPr>
          <p:cNvSpPr txBox="1"/>
          <p:nvPr/>
        </p:nvSpPr>
        <p:spPr>
          <a:xfrm>
            <a:off x="5374747" y="2458786"/>
            <a:ext cx="61905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hạy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356059" y="219602"/>
            <a:ext cx="1147988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60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827A8-6F63-44BC-BE13-58C19DBEA316}"/>
              </a:ext>
            </a:extLst>
          </p:cNvPr>
          <p:cNvSpPr txBox="1"/>
          <p:nvPr/>
        </p:nvSpPr>
        <p:spPr>
          <a:xfrm>
            <a:off x="6670147" y="2688373"/>
            <a:ext cx="5165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squirrel standing on a mossy rock&#10;&#10;Description automatically generated with low confidence">
            <a:extLst>
              <a:ext uri="{FF2B5EF4-FFF2-40B4-BE49-F238E27FC236}">
                <a16:creationId xmlns:a16="http://schemas.microsoft.com/office/drawing/2014/main" id="{24FB52BA-3014-48A3-A053-CB9D4C88B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7" y="2164080"/>
            <a:ext cx="5860659" cy="3882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356059" y="219602"/>
            <a:ext cx="1147988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4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456816" y="427735"/>
            <a:ext cx="11186544" cy="1276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5335D-DC5B-47D2-B763-4DE8D7898493}"/>
              </a:ext>
            </a:extLst>
          </p:cNvPr>
          <p:cNvSpPr txBox="1"/>
          <p:nvPr/>
        </p:nvSpPr>
        <p:spPr>
          <a:xfrm>
            <a:off x="669863" y="1979271"/>
            <a:ext cx="98609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3"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3"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3"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d)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269CE-8662-4FD6-9692-4AABC589C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92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6981213" y="2228492"/>
            <a:ext cx="531813" cy="565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91F2B7-FC3E-49CE-A353-94919D7B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92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7587417" y="3165823"/>
            <a:ext cx="531813" cy="565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E13FE2-0462-4F46-A81D-62645FDC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92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7247119" y="3853622"/>
            <a:ext cx="531813" cy="565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889D73-F2C3-4E1B-9D9C-F0795438B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925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7291030" y="4694387"/>
            <a:ext cx="531813" cy="5654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03E319-542B-4002-94E5-B411184DB5CB}"/>
              </a:ext>
            </a:extLst>
          </p:cNvPr>
          <p:cNvSpPr/>
          <p:nvPr/>
        </p:nvSpPr>
        <p:spPr>
          <a:xfrm>
            <a:off x="2536282" y="5835722"/>
            <a:ext cx="5817572" cy="629648"/>
          </a:xfrm>
          <a:prstGeom prst="rect">
            <a:avLst/>
          </a:prstGeom>
          <a:solidFill>
            <a:srgbClr val="F4F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1592F8-9AB4-4F66-A07A-42D15B2FDC00}"/>
              </a:ext>
            </a:extLst>
          </p:cNvPr>
          <p:cNvSpPr/>
          <p:nvPr/>
        </p:nvSpPr>
        <p:spPr>
          <a:xfrm>
            <a:off x="2536282" y="5827251"/>
            <a:ext cx="5967638" cy="761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than?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2744" y="636566"/>
            <a:ext cx="7297104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Dặn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/>
              </a:rPr>
              <a:t>dò</a:t>
            </a:r>
            <a:endParaRPr lang="en-US" sz="5400" b="1" kern="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318" y="1997839"/>
            <a:ext cx="112260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ô li.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509663" y="1783194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rộng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vốn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thiên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nhiên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nêu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đặc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điểm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495148" y="2469685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1.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Tên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ẩn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trong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tranh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voi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 ….., 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509663" y="3112634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….., ……..,……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495147" y="3842667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2.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n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gữ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chỉ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hoạt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động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của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các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vật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sống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495146" y="4525776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trong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rừng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leo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……, ………, ……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495145" y="5212969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Đ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ặt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với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ngữ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vừa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tìm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được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636628" y="5882566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11278" y="3567535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56976" y="5427886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48676" y="6104085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42853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63355" y="5649469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29287" y="4102901"/>
            <a:ext cx="5333429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70893" y="332168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56476" y="961102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7746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B6329603-079E-49A9-84AF-1C950991996D}"/>
              </a:ext>
            </a:extLst>
          </p:cNvPr>
          <p:cNvSpPr txBox="1"/>
          <p:nvPr/>
        </p:nvSpPr>
        <p:spPr>
          <a:xfrm>
            <a:off x="513912" y="1777627"/>
            <a:ext cx="10492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kumimoji="0" lang="en-US" sz="5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5400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5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(44)</a:t>
            </a:r>
            <a:endParaRPr kumimoji="0" lang="en-US" sz="5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79946" y="-515084"/>
            <a:ext cx="7192428" cy="340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0426" y="2244987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15" y="26868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73106" y="2686816"/>
            <a:ext cx="3543753" cy="19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4470" y="2373354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9821" y="-74415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8631314" y="1069513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55B824-8CD7-4257-BA54-7AC75B02B40B}"/>
              </a:ext>
            </a:extLst>
          </p:cNvPr>
          <p:cNvSpPr txBox="1"/>
          <p:nvPr/>
        </p:nvSpPr>
        <p:spPr>
          <a:xfrm>
            <a:off x="1055012" y="3596144"/>
            <a:ext cx="10081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75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24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509663" y="1783194"/>
            <a:ext cx="10580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Mở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rộng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vốn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về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thiên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nhiên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nêu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đặc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điểm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6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21082"/>
            <a:ext cx="12109451" cy="1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097987" y="636118"/>
            <a:ext cx="6635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đạt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582" y="1542519"/>
            <a:ext cx="11254154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Phát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triển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từ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về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muông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thú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Rèn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kĩ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sử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dụng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hỏi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chấm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than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Bồi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dưỡng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yêu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đối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loài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động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vật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30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1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0"/>
            <a:ext cx="67056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0" y="3124200"/>
            <a:ext cx="76962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7585360" y="3505205"/>
            <a:ext cx="449052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429000" y="2249344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13082"/>
          <a:stretch/>
        </p:blipFill>
        <p:spPr>
          <a:xfrm>
            <a:off x="27374" y="-138092"/>
            <a:ext cx="12137591" cy="7040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76618" y="3889828"/>
            <a:ext cx="9741609" cy="2772229"/>
            <a:chOff x="5229821" y="-27214"/>
            <a:chExt cx="3710857" cy="1371600"/>
          </a:xfrm>
        </p:grpSpPr>
        <p:sp>
          <p:nvSpPr>
            <p:cNvPr id="5" name="Cloud Callout 4"/>
            <p:cNvSpPr/>
            <p:nvPr/>
          </p:nvSpPr>
          <p:spPr>
            <a:xfrm>
              <a:off x="5584919" y="-27214"/>
              <a:ext cx="2901141" cy="1371600"/>
            </a:xfrm>
            <a:prstGeom prst="cloudCallout">
              <a:avLst>
                <a:gd name="adj1" fmla="val -40549"/>
                <a:gd name="adj2" fmla="val 71195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29821" y="459231"/>
              <a:ext cx="3710857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DỌN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PHÒNG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6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57">
            <a:off x="3534771" y="4174196"/>
            <a:ext cx="1689970" cy="168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1397001"/>
            <a:ext cx="2390583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22002" y="-192617"/>
            <a:ext cx="405395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24699" y="10585"/>
            <a:ext cx="405395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25" tIns="60862" rIns="121725" bIns="6086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71" name="Picture 2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24" y="4392118"/>
            <a:ext cx="1173189" cy="128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4997">
            <a:off x="1956382" y="5088991"/>
            <a:ext cx="1615076" cy="142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19" y="5449334"/>
            <a:ext cx="1107007" cy="11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741085"/>
            <a:ext cx="4102510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1442826" y="6465653"/>
            <a:ext cx="650658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034" y="352534"/>
            <a:ext cx="1580422" cy="172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7399" y="5271309"/>
            <a:ext cx="5545568" cy="997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9947" y="3748322"/>
            <a:ext cx="5545568" cy="1023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51" y="5343163"/>
            <a:ext cx="798097" cy="748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31" y="3909618"/>
            <a:ext cx="807556" cy="7441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4916" y="2265132"/>
            <a:ext cx="5545568" cy="994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09" y="2393371"/>
            <a:ext cx="807556" cy="7441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4681" y="815284"/>
            <a:ext cx="6169244" cy="738466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015" y="169578"/>
            <a:ext cx="1696224" cy="179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5153" y="3531544"/>
            <a:ext cx="8603562" cy="994619"/>
          </a:xfrm>
          <a:prstGeom prst="rect">
            <a:avLst/>
          </a:prstGeom>
          <a:solidFill>
            <a:srgbClr val="CC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153" y="5062930"/>
            <a:ext cx="8603562" cy="1020058"/>
          </a:xfrm>
          <a:prstGeom prst="rect">
            <a:avLst/>
          </a:prstGeom>
          <a:solidFill>
            <a:srgbClr val="CC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22" y="3667103"/>
            <a:ext cx="798097" cy="782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984" y="5202555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5153" y="2014929"/>
            <a:ext cx="8603562" cy="991456"/>
          </a:xfrm>
          <a:prstGeom prst="rect">
            <a:avLst/>
          </a:prstGeom>
          <a:solidFill>
            <a:srgbClr val="CC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63" y="2125269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8916" y="749187"/>
            <a:ext cx="8052453" cy="738466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850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585</Words>
  <Application>Microsoft Office PowerPoint</Application>
  <PresentationFormat>Widescreen</PresentationFormat>
  <Paragraphs>78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Arial Rounded MT Bold</vt:lpstr>
      <vt:lpstr>Arial-Rounded</vt:lpstr>
      <vt:lpstr>Calibri</vt:lpstr>
      <vt:lpstr>Calibri Light</vt:lpstr>
      <vt:lpstr>Gochi Hand</vt:lpstr>
      <vt:lpstr>HP001 4 hàng</vt:lpstr>
      <vt:lpstr>Patrick Hand</vt:lpstr>
      <vt:lpstr>Patrick Hand SC</vt:lpstr>
      <vt:lpstr>Quicksand</vt:lpstr>
      <vt:lpstr>Times New Roman</vt:lpstr>
      <vt:lpstr>Office Theme</vt:lpstr>
      <vt:lpstr>2_Office Theme</vt:lpstr>
      <vt:lpstr>English Language Grammar Rules by Slidesgo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67</cp:revision>
  <dcterms:created xsi:type="dcterms:W3CDTF">2021-12-12T09:26:29Z</dcterms:created>
  <dcterms:modified xsi:type="dcterms:W3CDTF">2022-02-21T13:27:16Z</dcterms:modified>
</cp:coreProperties>
</file>