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notesMasterIdLst>
    <p:notesMasterId r:id="rId14"/>
  </p:notesMasterIdLst>
  <p:sldIdLst>
    <p:sldId id="361" r:id="rId4"/>
    <p:sldId id="362" r:id="rId5"/>
    <p:sldId id="317" r:id="rId6"/>
    <p:sldId id="319" r:id="rId7"/>
    <p:sldId id="358" r:id="rId8"/>
    <p:sldId id="331" r:id="rId9"/>
    <p:sldId id="359" r:id="rId10"/>
    <p:sldId id="314" r:id="rId11"/>
    <p:sldId id="259" r:id="rId12"/>
    <p:sldId id="3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4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3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1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43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7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54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7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61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6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492" y="608935"/>
            <a:ext cx="6721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 LONG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9946" y="-51508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426" y="2244987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815" y="268681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73106" y="2686816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470" y="2373354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821" y="-74415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8631314" y="1069513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72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Đọc</a:t>
            </a:r>
            <a:r>
              <a:rPr lang="en-US" altLang="vi-VN" sz="3600" b="1" noProof="0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mở</a:t>
            </a:r>
            <a:r>
              <a:rPr lang="en-US" altLang="vi-VN" sz="3600" b="1" noProof="0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rộng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875211" y="1781131"/>
            <a:ext cx="10479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Tìm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sách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hoang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dã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3744687" y="2481971"/>
            <a:ext cx="7590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hổ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sư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tử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….)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82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2528" y="368988"/>
            <a:ext cx="1077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200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hoang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dã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(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hổ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sư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tử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,…)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mammal, big cat&#10;&#10;Description automatically generated">
            <a:extLst>
              <a:ext uri="{FF2B5EF4-FFF2-40B4-BE49-F238E27FC236}">
                <a16:creationId xmlns:a16="http://schemas.microsoft.com/office/drawing/2014/main" id="{E9314A46-0F57-4F5D-8D52-C07500F8A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371621"/>
            <a:ext cx="4965895" cy="4965895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3DA051-3953-4D60-946D-5B1E1A97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621"/>
            <a:ext cx="4762500" cy="4965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DCACD-2758-4B2B-BC2A-CC134B8C84F9}"/>
              </a:ext>
            </a:extLst>
          </p:cNvPr>
          <p:cNvSpPr txBox="1"/>
          <p:nvPr/>
        </p:nvSpPr>
        <p:spPr>
          <a:xfrm>
            <a:off x="1720947" y="5598942"/>
            <a:ext cx="1027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NXB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D963E20C-1D7F-461A-ADFE-EEBA5CFA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30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7789871" y="2158258"/>
            <a:ext cx="450723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6226542" y="1811655"/>
            <a:ext cx="545045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Thanh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F1F643A-C7E8-44AE-896D-A5B132CF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58" y="0"/>
            <a:ext cx="64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391886" y="3542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272F52-08A2-4607-82E9-C59BA66037C6}"/>
              </a:ext>
            </a:extLst>
          </p:cNvPr>
          <p:cNvGrpSpPr/>
          <p:nvPr/>
        </p:nvGrpSpPr>
        <p:grpSpPr>
          <a:xfrm>
            <a:off x="1237210" y="1246498"/>
            <a:ext cx="8932282" cy="2362667"/>
            <a:chOff x="1208182" y="1769012"/>
            <a:chExt cx="8932282" cy="23626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AEFA64-63D4-45C6-B287-1641CD3C7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8795" y="2467914"/>
              <a:ext cx="2124220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141815-5C0B-4EAA-86A9-A1D0AC25EC99}"/>
                </a:ext>
              </a:extLst>
            </p:cNvPr>
            <p:cNvCxnSpPr>
              <a:cxnSpLocks/>
            </p:cNvCxnSpPr>
            <p:nvPr/>
          </p:nvCxnSpPr>
          <p:spPr>
            <a:xfrm>
              <a:off x="6569612" y="2467914"/>
              <a:ext cx="2419641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4222C2-3879-4E27-937A-96BBDF34D934}"/>
                </a:ext>
              </a:extLst>
            </p:cNvPr>
            <p:cNvCxnSpPr>
              <a:cxnSpLocks/>
              <a:stCxn id="13" idx="2"/>
              <a:endCxn id="14" idx="6"/>
            </p:cNvCxnSpPr>
            <p:nvPr/>
          </p:nvCxnSpPr>
          <p:spPr>
            <a:xfrm flipH="1">
              <a:off x="3939659" y="3716682"/>
              <a:ext cx="34693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BC7BF8-4C5A-426A-9E7B-DC38C98D1DA8}"/>
                </a:ext>
              </a:extLst>
            </p:cNvPr>
            <p:cNvSpPr/>
            <p:nvPr/>
          </p:nvSpPr>
          <p:spPr>
            <a:xfrm>
              <a:off x="1208182" y="3301685"/>
              <a:ext cx="2731477" cy="8299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51638-EB04-4ADC-A70E-34EB074CD1C7}"/>
                </a:ext>
              </a:extLst>
            </p:cNvPr>
            <p:cNvSpPr/>
            <p:nvPr/>
          </p:nvSpPr>
          <p:spPr>
            <a:xfrm>
              <a:off x="7408987" y="3301685"/>
              <a:ext cx="2731477" cy="82999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sống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99509D-482B-409E-A050-B4D5547E6E85}"/>
                </a:ext>
              </a:extLst>
            </p:cNvPr>
            <p:cNvSpPr/>
            <p:nvPr/>
          </p:nvSpPr>
          <p:spPr>
            <a:xfrm>
              <a:off x="3939659" y="1769012"/>
              <a:ext cx="3798276" cy="8299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loài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3912868"/>
            <a:ext cx="1167750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vằn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,..) –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5342650"/>
            <a:ext cx="1180813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tạp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trùng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667657" y="-572814"/>
            <a:ext cx="11559185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862236" y="51955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407886" y="1298669"/>
            <a:ext cx="990890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288</Words>
  <Application>Microsoft Office PowerPoint</Application>
  <PresentationFormat>Widescreen</PresentationFormat>
  <Paragraphs>32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HP001 4 hàng</vt:lpstr>
      <vt:lpstr>Times New Roman</vt:lpstr>
      <vt:lpstr>1_Office Theme</vt:lpstr>
      <vt:lpstr>Response to Intervention: The Alphabet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31</cp:revision>
  <dcterms:created xsi:type="dcterms:W3CDTF">2021-12-12T11:29:38Z</dcterms:created>
  <dcterms:modified xsi:type="dcterms:W3CDTF">2023-02-23T08:53:58Z</dcterms:modified>
</cp:coreProperties>
</file>