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81" r:id="rId3"/>
    <p:sldId id="270" r:id="rId4"/>
    <p:sldId id="293" r:id="rId5"/>
    <p:sldId id="344" r:id="rId6"/>
    <p:sldId id="333" r:id="rId7"/>
    <p:sldId id="334" r:id="rId8"/>
    <p:sldId id="335" r:id="rId9"/>
    <p:sldId id="336" r:id="rId10"/>
    <p:sldId id="340" r:id="rId11"/>
    <p:sldId id="337" r:id="rId12"/>
    <p:sldId id="341" r:id="rId13"/>
    <p:sldId id="347" r:id="rId14"/>
    <p:sldId id="346" r:id="rId15"/>
    <p:sldId id="348" r:id="rId16"/>
    <p:sldId id="351" r:id="rId17"/>
    <p:sldId id="349" r:id="rId18"/>
    <p:sldId id="35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68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D62E46-1437-4B0B-B2AD-6D3C986C5EEE}" type="datetimeFigureOut">
              <a:rPr lang="en-US" smtClean="0"/>
              <a:t>24/02/2023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DA986E-68E0-48B8-8923-A09BD576A844}" type="slidenum">
              <a:rPr lang="en-US" smtClean="0"/>
              <a:t>‹#›</a:t>
            </a:fld>
            <a:endParaRPr lang="en-US"/>
          </a:p>
        </p:txBody>
      </p:sp>
    </p:spTree>
    <p:extLst>
      <p:ext uri="{BB962C8B-B14F-4D97-AF65-F5344CB8AC3E}">
        <p14:creationId xmlns:p14="http://schemas.microsoft.com/office/powerpoint/2010/main" val="2284242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CADE-16C0-4452-B90C-BBCD4B578F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EA7C3F-2298-40EB-B662-B1FEA9BA3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B6E0B8-1490-4E5B-B0C6-E7E783083C25}"/>
              </a:ext>
            </a:extLst>
          </p:cNvPr>
          <p:cNvSpPr>
            <a:spLocks noGrp="1"/>
          </p:cNvSpPr>
          <p:nvPr>
            <p:ph type="dt" sz="half" idx="10"/>
          </p:nvPr>
        </p:nvSpPr>
        <p:spPr/>
        <p:txBody>
          <a:bodyPr/>
          <a:lstStyle/>
          <a:p>
            <a:fld id="{82BB6D42-D50F-4EDF-8014-F762016FADC6}" type="datetimeFigureOut">
              <a:rPr lang="en-US" smtClean="0"/>
              <a:t>24/02/2023</a:t>
            </a:fld>
            <a:endParaRPr lang="en-US"/>
          </a:p>
        </p:txBody>
      </p:sp>
      <p:sp>
        <p:nvSpPr>
          <p:cNvPr id="5" name="Footer Placeholder 4">
            <a:extLst>
              <a:ext uri="{FF2B5EF4-FFF2-40B4-BE49-F238E27FC236}">
                <a16:creationId xmlns:a16="http://schemas.microsoft.com/office/drawing/2014/main" id="{82E4B9D5-B023-45CB-8F9A-39394FF09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D0EF26-A3CE-41A4-AC25-1ADAE4B55845}"/>
              </a:ext>
            </a:extLst>
          </p:cNvPr>
          <p:cNvSpPr>
            <a:spLocks noGrp="1"/>
          </p:cNvSpPr>
          <p:nvPr>
            <p:ph type="sldNum" sz="quarter" idx="12"/>
          </p:nvPr>
        </p:nvSpPr>
        <p:spPr/>
        <p:txBody>
          <a:bodyPr/>
          <a:lstStyle/>
          <a:p>
            <a:fld id="{EDCFBAAC-6515-4020-BF51-1FB5DB7B9283}" type="slidenum">
              <a:rPr lang="en-US" smtClean="0"/>
              <a:t>‹#›</a:t>
            </a:fld>
            <a:endParaRPr lang="en-US"/>
          </a:p>
        </p:txBody>
      </p:sp>
    </p:spTree>
    <p:extLst>
      <p:ext uri="{BB962C8B-B14F-4D97-AF65-F5344CB8AC3E}">
        <p14:creationId xmlns:p14="http://schemas.microsoft.com/office/powerpoint/2010/main" val="135998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BECC6-9F53-42AD-876E-4651189F30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81A34-B2DD-4FC8-AD2B-E5EA2678DB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5A741C-9DDD-4B38-970A-2AA3D6CACF62}"/>
              </a:ext>
            </a:extLst>
          </p:cNvPr>
          <p:cNvSpPr>
            <a:spLocks noGrp="1"/>
          </p:cNvSpPr>
          <p:nvPr>
            <p:ph type="dt" sz="half" idx="10"/>
          </p:nvPr>
        </p:nvSpPr>
        <p:spPr/>
        <p:txBody>
          <a:bodyPr/>
          <a:lstStyle/>
          <a:p>
            <a:fld id="{82BB6D42-D50F-4EDF-8014-F762016FADC6}" type="datetimeFigureOut">
              <a:rPr lang="en-US" smtClean="0"/>
              <a:t>24/02/2023</a:t>
            </a:fld>
            <a:endParaRPr lang="en-US"/>
          </a:p>
        </p:txBody>
      </p:sp>
      <p:sp>
        <p:nvSpPr>
          <p:cNvPr id="5" name="Footer Placeholder 4">
            <a:extLst>
              <a:ext uri="{FF2B5EF4-FFF2-40B4-BE49-F238E27FC236}">
                <a16:creationId xmlns:a16="http://schemas.microsoft.com/office/drawing/2014/main" id="{FEE9C7D7-FFE7-4000-89ED-23E93E2A83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D00580-2239-4E37-8E66-B36D8953DBDC}"/>
              </a:ext>
            </a:extLst>
          </p:cNvPr>
          <p:cNvSpPr>
            <a:spLocks noGrp="1"/>
          </p:cNvSpPr>
          <p:nvPr>
            <p:ph type="sldNum" sz="quarter" idx="12"/>
          </p:nvPr>
        </p:nvSpPr>
        <p:spPr/>
        <p:txBody>
          <a:bodyPr/>
          <a:lstStyle/>
          <a:p>
            <a:fld id="{EDCFBAAC-6515-4020-BF51-1FB5DB7B9283}" type="slidenum">
              <a:rPr lang="en-US" smtClean="0"/>
              <a:t>‹#›</a:t>
            </a:fld>
            <a:endParaRPr lang="en-US"/>
          </a:p>
        </p:txBody>
      </p:sp>
    </p:spTree>
    <p:extLst>
      <p:ext uri="{BB962C8B-B14F-4D97-AF65-F5344CB8AC3E}">
        <p14:creationId xmlns:p14="http://schemas.microsoft.com/office/powerpoint/2010/main" val="4053538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9A4082-4D7D-4718-B143-D8804BD98D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A8D961-DD75-4124-B5AC-F921E97E7E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01220F-C221-4AF1-8BF7-DB3C684A3FAD}"/>
              </a:ext>
            </a:extLst>
          </p:cNvPr>
          <p:cNvSpPr>
            <a:spLocks noGrp="1"/>
          </p:cNvSpPr>
          <p:nvPr>
            <p:ph type="dt" sz="half" idx="10"/>
          </p:nvPr>
        </p:nvSpPr>
        <p:spPr/>
        <p:txBody>
          <a:bodyPr/>
          <a:lstStyle/>
          <a:p>
            <a:fld id="{82BB6D42-D50F-4EDF-8014-F762016FADC6}" type="datetimeFigureOut">
              <a:rPr lang="en-US" smtClean="0"/>
              <a:t>24/02/2023</a:t>
            </a:fld>
            <a:endParaRPr lang="en-US"/>
          </a:p>
        </p:txBody>
      </p:sp>
      <p:sp>
        <p:nvSpPr>
          <p:cNvPr id="5" name="Footer Placeholder 4">
            <a:extLst>
              <a:ext uri="{FF2B5EF4-FFF2-40B4-BE49-F238E27FC236}">
                <a16:creationId xmlns:a16="http://schemas.microsoft.com/office/drawing/2014/main" id="{F4DE5A23-1115-4B42-A0E2-18E6CBDF41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261916-FCF5-4351-A7A4-9AA229E5509E}"/>
              </a:ext>
            </a:extLst>
          </p:cNvPr>
          <p:cNvSpPr>
            <a:spLocks noGrp="1"/>
          </p:cNvSpPr>
          <p:nvPr>
            <p:ph type="sldNum" sz="quarter" idx="12"/>
          </p:nvPr>
        </p:nvSpPr>
        <p:spPr/>
        <p:txBody>
          <a:bodyPr/>
          <a:lstStyle/>
          <a:p>
            <a:fld id="{EDCFBAAC-6515-4020-BF51-1FB5DB7B9283}" type="slidenum">
              <a:rPr lang="en-US" smtClean="0"/>
              <a:t>‹#›</a:t>
            </a:fld>
            <a:endParaRPr lang="en-US"/>
          </a:p>
        </p:txBody>
      </p:sp>
    </p:spTree>
    <p:extLst>
      <p:ext uri="{BB962C8B-B14F-4D97-AF65-F5344CB8AC3E}">
        <p14:creationId xmlns:p14="http://schemas.microsoft.com/office/powerpoint/2010/main" val="1511500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91B8B-0D12-43F2-B74B-EE1EC6738A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216D7B-B2A3-4F41-B73C-52C119817E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4A9505-E48A-42DE-97CD-1678B35FB1AE}"/>
              </a:ext>
            </a:extLst>
          </p:cNvPr>
          <p:cNvSpPr>
            <a:spLocks noGrp="1"/>
          </p:cNvSpPr>
          <p:nvPr>
            <p:ph type="dt" sz="half" idx="10"/>
          </p:nvPr>
        </p:nvSpPr>
        <p:spPr/>
        <p:txBody>
          <a:bodyPr/>
          <a:lstStyle/>
          <a:p>
            <a:fld id="{82BB6D42-D50F-4EDF-8014-F762016FADC6}" type="datetimeFigureOut">
              <a:rPr lang="en-US" smtClean="0"/>
              <a:t>24/02/2023</a:t>
            </a:fld>
            <a:endParaRPr lang="en-US"/>
          </a:p>
        </p:txBody>
      </p:sp>
      <p:sp>
        <p:nvSpPr>
          <p:cNvPr id="5" name="Footer Placeholder 4">
            <a:extLst>
              <a:ext uri="{FF2B5EF4-FFF2-40B4-BE49-F238E27FC236}">
                <a16:creationId xmlns:a16="http://schemas.microsoft.com/office/drawing/2014/main" id="{B20EAE01-8552-4F96-A712-21DC507AF0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37F06-5F3E-4778-9138-DCFDBD696A4A}"/>
              </a:ext>
            </a:extLst>
          </p:cNvPr>
          <p:cNvSpPr>
            <a:spLocks noGrp="1"/>
          </p:cNvSpPr>
          <p:nvPr>
            <p:ph type="sldNum" sz="quarter" idx="12"/>
          </p:nvPr>
        </p:nvSpPr>
        <p:spPr/>
        <p:txBody>
          <a:bodyPr/>
          <a:lstStyle/>
          <a:p>
            <a:fld id="{EDCFBAAC-6515-4020-BF51-1FB5DB7B9283}" type="slidenum">
              <a:rPr lang="en-US" smtClean="0"/>
              <a:t>‹#›</a:t>
            </a:fld>
            <a:endParaRPr lang="en-US"/>
          </a:p>
        </p:txBody>
      </p:sp>
    </p:spTree>
    <p:extLst>
      <p:ext uri="{BB962C8B-B14F-4D97-AF65-F5344CB8AC3E}">
        <p14:creationId xmlns:p14="http://schemas.microsoft.com/office/powerpoint/2010/main" val="196155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5D890-A7AE-4D73-A736-85EF4323DB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A0A886-68CB-4145-8A50-74D4214FB1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823604-2C85-459C-B95B-A4F9BC812A52}"/>
              </a:ext>
            </a:extLst>
          </p:cNvPr>
          <p:cNvSpPr>
            <a:spLocks noGrp="1"/>
          </p:cNvSpPr>
          <p:nvPr>
            <p:ph type="dt" sz="half" idx="10"/>
          </p:nvPr>
        </p:nvSpPr>
        <p:spPr/>
        <p:txBody>
          <a:bodyPr/>
          <a:lstStyle/>
          <a:p>
            <a:fld id="{82BB6D42-D50F-4EDF-8014-F762016FADC6}" type="datetimeFigureOut">
              <a:rPr lang="en-US" smtClean="0"/>
              <a:t>24/02/2023</a:t>
            </a:fld>
            <a:endParaRPr lang="en-US"/>
          </a:p>
        </p:txBody>
      </p:sp>
      <p:sp>
        <p:nvSpPr>
          <p:cNvPr id="5" name="Footer Placeholder 4">
            <a:extLst>
              <a:ext uri="{FF2B5EF4-FFF2-40B4-BE49-F238E27FC236}">
                <a16:creationId xmlns:a16="http://schemas.microsoft.com/office/drawing/2014/main" id="{822F8989-37E6-48D6-BCC5-95D8C00064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E9FBB4-2B9E-45B3-B2D2-6E5FB24DC232}"/>
              </a:ext>
            </a:extLst>
          </p:cNvPr>
          <p:cNvSpPr>
            <a:spLocks noGrp="1"/>
          </p:cNvSpPr>
          <p:nvPr>
            <p:ph type="sldNum" sz="quarter" idx="12"/>
          </p:nvPr>
        </p:nvSpPr>
        <p:spPr/>
        <p:txBody>
          <a:bodyPr/>
          <a:lstStyle/>
          <a:p>
            <a:fld id="{EDCFBAAC-6515-4020-BF51-1FB5DB7B9283}" type="slidenum">
              <a:rPr lang="en-US" smtClean="0"/>
              <a:t>‹#›</a:t>
            </a:fld>
            <a:endParaRPr lang="en-US"/>
          </a:p>
        </p:txBody>
      </p:sp>
    </p:spTree>
    <p:extLst>
      <p:ext uri="{BB962C8B-B14F-4D97-AF65-F5344CB8AC3E}">
        <p14:creationId xmlns:p14="http://schemas.microsoft.com/office/powerpoint/2010/main" val="272491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B6635-1C28-4259-AC36-4DDE2A21F9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1DB0DE-02D3-486B-938F-B1DE52EF95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0A3957-9B20-4098-A50B-4ABE2A9743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EE074C-648E-45A4-BDE3-66BCFFA653FF}"/>
              </a:ext>
            </a:extLst>
          </p:cNvPr>
          <p:cNvSpPr>
            <a:spLocks noGrp="1"/>
          </p:cNvSpPr>
          <p:nvPr>
            <p:ph type="dt" sz="half" idx="10"/>
          </p:nvPr>
        </p:nvSpPr>
        <p:spPr/>
        <p:txBody>
          <a:bodyPr/>
          <a:lstStyle/>
          <a:p>
            <a:fld id="{82BB6D42-D50F-4EDF-8014-F762016FADC6}" type="datetimeFigureOut">
              <a:rPr lang="en-US" smtClean="0"/>
              <a:t>24/02/2023</a:t>
            </a:fld>
            <a:endParaRPr lang="en-US"/>
          </a:p>
        </p:txBody>
      </p:sp>
      <p:sp>
        <p:nvSpPr>
          <p:cNvPr id="6" name="Footer Placeholder 5">
            <a:extLst>
              <a:ext uri="{FF2B5EF4-FFF2-40B4-BE49-F238E27FC236}">
                <a16:creationId xmlns:a16="http://schemas.microsoft.com/office/drawing/2014/main" id="{A86C2138-CD74-4B69-B63C-7CA44619A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926EED-5C3C-4520-9FC0-A409E37623CF}"/>
              </a:ext>
            </a:extLst>
          </p:cNvPr>
          <p:cNvSpPr>
            <a:spLocks noGrp="1"/>
          </p:cNvSpPr>
          <p:nvPr>
            <p:ph type="sldNum" sz="quarter" idx="12"/>
          </p:nvPr>
        </p:nvSpPr>
        <p:spPr/>
        <p:txBody>
          <a:bodyPr/>
          <a:lstStyle/>
          <a:p>
            <a:fld id="{EDCFBAAC-6515-4020-BF51-1FB5DB7B9283}" type="slidenum">
              <a:rPr lang="en-US" smtClean="0"/>
              <a:t>‹#›</a:t>
            </a:fld>
            <a:endParaRPr lang="en-US"/>
          </a:p>
        </p:txBody>
      </p:sp>
    </p:spTree>
    <p:extLst>
      <p:ext uri="{BB962C8B-B14F-4D97-AF65-F5344CB8AC3E}">
        <p14:creationId xmlns:p14="http://schemas.microsoft.com/office/powerpoint/2010/main" val="2004947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74926-9DD6-49C3-BC19-0D4C312C3A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B47749-A4D3-4E59-9CC8-B333654D32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0F0607-7A4F-4B2F-84A2-CEE6C2F3DA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820B7F-2314-41C5-9C15-1585AF4587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BBB186-6EA4-4AB0-ACE5-28CEC4EC51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8E6FCB-86A9-4F99-84FF-5387E556ECAE}"/>
              </a:ext>
            </a:extLst>
          </p:cNvPr>
          <p:cNvSpPr>
            <a:spLocks noGrp="1"/>
          </p:cNvSpPr>
          <p:nvPr>
            <p:ph type="dt" sz="half" idx="10"/>
          </p:nvPr>
        </p:nvSpPr>
        <p:spPr/>
        <p:txBody>
          <a:bodyPr/>
          <a:lstStyle/>
          <a:p>
            <a:fld id="{82BB6D42-D50F-4EDF-8014-F762016FADC6}" type="datetimeFigureOut">
              <a:rPr lang="en-US" smtClean="0"/>
              <a:t>24/02/2023</a:t>
            </a:fld>
            <a:endParaRPr lang="en-US"/>
          </a:p>
        </p:txBody>
      </p:sp>
      <p:sp>
        <p:nvSpPr>
          <p:cNvPr id="8" name="Footer Placeholder 7">
            <a:extLst>
              <a:ext uri="{FF2B5EF4-FFF2-40B4-BE49-F238E27FC236}">
                <a16:creationId xmlns:a16="http://schemas.microsoft.com/office/drawing/2014/main" id="{20DFAC85-DB92-475E-B7F0-A1BB1720E5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9F2929-1782-44A1-A875-C0657E8E7AF8}"/>
              </a:ext>
            </a:extLst>
          </p:cNvPr>
          <p:cNvSpPr>
            <a:spLocks noGrp="1"/>
          </p:cNvSpPr>
          <p:nvPr>
            <p:ph type="sldNum" sz="quarter" idx="12"/>
          </p:nvPr>
        </p:nvSpPr>
        <p:spPr/>
        <p:txBody>
          <a:bodyPr/>
          <a:lstStyle/>
          <a:p>
            <a:fld id="{EDCFBAAC-6515-4020-BF51-1FB5DB7B9283}" type="slidenum">
              <a:rPr lang="en-US" smtClean="0"/>
              <a:t>‹#›</a:t>
            </a:fld>
            <a:endParaRPr lang="en-US"/>
          </a:p>
        </p:txBody>
      </p:sp>
    </p:spTree>
    <p:extLst>
      <p:ext uri="{BB962C8B-B14F-4D97-AF65-F5344CB8AC3E}">
        <p14:creationId xmlns:p14="http://schemas.microsoft.com/office/powerpoint/2010/main" val="1427083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62BF7-8610-4AFD-919D-6D97D26142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5AADB9-EA04-422E-A2DC-B8448EED7B22}"/>
              </a:ext>
            </a:extLst>
          </p:cNvPr>
          <p:cNvSpPr>
            <a:spLocks noGrp="1"/>
          </p:cNvSpPr>
          <p:nvPr>
            <p:ph type="dt" sz="half" idx="10"/>
          </p:nvPr>
        </p:nvSpPr>
        <p:spPr/>
        <p:txBody>
          <a:bodyPr/>
          <a:lstStyle/>
          <a:p>
            <a:fld id="{82BB6D42-D50F-4EDF-8014-F762016FADC6}" type="datetimeFigureOut">
              <a:rPr lang="en-US" smtClean="0"/>
              <a:t>24/02/2023</a:t>
            </a:fld>
            <a:endParaRPr lang="en-US"/>
          </a:p>
        </p:txBody>
      </p:sp>
      <p:sp>
        <p:nvSpPr>
          <p:cNvPr id="4" name="Footer Placeholder 3">
            <a:extLst>
              <a:ext uri="{FF2B5EF4-FFF2-40B4-BE49-F238E27FC236}">
                <a16:creationId xmlns:a16="http://schemas.microsoft.com/office/drawing/2014/main" id="{525E18DA-D02D-475F-801D-16D2E4C314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B52E00-F851-4440-9C71-E52E61F737CB}"/>
              </a:ext>
            </a:extLst>
          </p:cNvPr>
          <p:cNvSpPr>
            <a:spLocks noGrp="1"/>
          </p:cNvSpPr>
          <p:nvPr>
            <p:ph type="sldNum" sz="quarter" idx="12"/>
          </p:nvPr>
        </p:nvSpPr>
        <p:spPr/>
        <p:txBody>
          <a:bodyPr/>
          <a:lstStyle/>
          <a:p>
            <a:fld id="{EDCFBAAC-6515-4020-BF51-1FB5DB7B9283}" type="slidenum">
              <a:rPr lang="en-US" smtClean="0"/>
              <a:t>‹#›</a:t>
            </a:fld>
            <a:endParaRPr lang="en-US"/>
          </a:p>
        </p:txBody>
      </p:sp>
    </p:spTree>
    <p:extLst>
      <p:ext uri="{BB962C8B-B14F-4D97-AF65-F5344CB8AC3E}">
        <p14:creationId xmlns:p14="http://schemas.microsoft.com/office/powerpoint/2010/main" val="3547917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18EAF4-FC30-4CEF-8294-732996870D36}"/>
              </a:ext>
            </a:extLst>
          </p:cNvPr>
          <p:cNvSpPr>
            <a:spLocks noGrp="1"/>
          </p:cNvSpPr>
          <p:nvPr>
            <p:ph type="dt" sz="half" idx="10"/>
          </p:nvPr>
        </p:nvSpPr>
        <p:spPr/>
        <p:txBody>
          <a:bodyPr/>
          <a:lstStyle/>
          <a:p>
            <a:fld id="{82BB6D42-D50F-4EDF-8014-F762016FADC6}" type="datetimeFigureOut">
              <a:rPr lang="en-US" smtClean="0"/>
              <a:t>24/02/2023</a:t>
            </a:fld>
            <a:endParaRPr lang="en-US"/>
          </a:p>
        </p:txBody>
      </p:sp>
      <p:sp>
        <p:nvSpPr>
          <p:cNvPr id="3" name="Footer Placeholder 2">
            <a:extLst>
              <a:ext uri="{FF2B5EF4-FFF2-40B4-BE49-F238E27FC236}">
                <a16:creationId xmlns:a16="http://schemas.microsoft.com/office/drawing/2014/main" id="{32F32C72-6C21-4024-A574-62BF796912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26227B-05D5-4A26-BB19-C1DFBA1DF34D}"/>
              </a:ext>
            </a:extLst>
          </p:cNvPr>
          <p:cNvSpPr>
            <a:spLocks noGrp="1"/>
          </p:cNvSpPr>
          <p:nvPr>
            <p:ph type="sldNum" sz="quarter" idx="12"/>
          </p:nvPr>
        </p:nvSpPr>
        <p:spPr/>
        <p:txBody>
          <a:bodyPr/>
          <a:lstStyle/>
          <a:p>
            <a:fld id="{EDCFBAAC-6515-4020-BF51-1FB5DB7B9283}" type="slidenum">
              <a:rPr lang="en-US" smtClean="0"/>
              <a:t>‹#›</a:t>
            </a:fld>
            <a:endParaRPr lang="en-US"/>
          </a:p>
        </p:txBody>
      </p:sp>
    </p:spTree>
    <p:extLst>
      <p:ext uri="{BB962C8B-B14F-4D97-AF65-F5344CB8AC3E}">
        <p14:creationId xmlns:p14="http://schemas.microsoft.com/office/powerpoint/2010/main" val="3452284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794AB-BAE9-43DE-8CE3-30CC29B31C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44C782-0DCC-42FE-BB11-BE23A6BFA0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1FE97E-8FD9-462E-8390-F51839B87C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69F88-0CB0-4F40-85EF-6E9D2FA10310}"/>
              </a:ext>
            </a:extLst>
          </p:cNvPr>
          <p:cNvSpPr>
            <a:spLocks noGrp="1"/>
          </p:cNvSpPr>
          <p:nvPr>
            <p:ph type="dt" sz="half" idx="10"/>
          </p:nvPr>
        </p:nvSpPr>
        <p:spPr/>
        <p:txBody>
          <a:bodyPr/>
          <a:lstStyle/>
          <a:p>
            <a:fld id="{82BB6D42-D50F-4EDF-8014-F762016FADC6}" type="datetimeFigureOut">
              <a:rPr lang="en-US" smtClean="0"/>
              <a:t>24/02/2023</a:t>
            </a:fld>
            <a:endParaRPr lang="en-US"/>
          </a:p>
        </p:txBody>
      </p:sp>
      <p:sp>
        <p:nvSpPr>
          <p:cNvPr id="6" name="Footer Placeholder 5">
            <a:extLst>
              <a:ext uri="{FF2B5EF4-FFF2-40B4-BE49-F238E27FC236}">
                <a16:creationId xmlns:a16="http://schemas.microsoft.com/office/drawing/2014/main" id="{49551AE3-CE9F-4AF5-95E4-54D26AB8C6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342FA-9444-4A53-B2AB-8CB0029CB86B}"/>
              </a:ext>
            </a:extLst>
          </p:cNvPr>
          <p:cNvSpPr>
            <a:spLocks noGrp="1"/>
          </p:cNvSpPr>
          <p:nvPr>
            <p:ph type="sldNum" sz="quarter" idx="12"/>
          </p:nvPr>
        </p:nvSpPr>
        <p:spPr/>
        <p:txBody>
          <a:bodyPr/>
          <a:lstStyle/>
          <a:p>
            <a:fld id="{EDCFBAAC-6515-4020-BF51-1FB5DB7B9283}" type="slidenum">
              <a:rPr lang="en-US" smtClean="0"/>
              <a:t>‹#›</a:t>
            </a:fld>
            <a:endParaRPr lang="en-US"/>
          </a:p>
        </p:txBody>
      </p:sp>
    </p:spTree>
    <p:extLst>
      <p:ext uri="{BB962C8B-B14F-4D97-AF65-F5344CB8AC3E}">
        <p14:creationId xmlns:p14="http://schemas.microsoft.com/office/powerpoint/2010/main" val="1968626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52C82-1E3D-4FEF-A286-B6B5282428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5DE49E-9953-48BB-B955-33CB486A5F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AB4188-E9A2-41B7-BD90-94CEE572CC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1F8F9-A654-44EE-9CD4-CF5A3E8F00FC}"/>
              </a:ext>
            </a:extLst>
          </p:cNvPr>
          <p:cNvSpPr>
            <a:spLocks noGrp="1"/>
          </p:cNvSpPr>
          <p:nvPr>
            <p:ph type="dt" sz="half" idx="10"/>
          </p:nvPr>
        </p:nvSpPr>
        <p:spPr/>
        <p:txBody>
          <a:bodyPr/>
          <a:lstStyle/>
          <a:p>
            <a:fld id="{82BB6D42-D50F-4EDF-8014-F762016FADC6}" type="datetimeFigureOut">
              <a:rPr lang="en-US" smtClean="0"/>
              <a:t>24/02/2023</a:t>
            </a:fld>
            <a:endParaRPr lang="en-US"/>
          </a:p>
        </p:txBody>
      </p:sp>
      <p:sp>
        <p:nvSpPr>
          <p:cNvPr id="6" name="Footer Placeholder 5">
            <a:extLst>
              <a:ext uri="{FF2B5EF4-FFF2-40B4-BE49-F238E27FC236}">
                <a16:creationId xmlns:a16="http://schemas.microsoft.com/office/drawing/2014/main" id="{F3E41498-DE8D-4EA3-9CB3-6C1FC73943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396FC3-467F-45B3-AD8F-11D4C3DB66F1}"/>
              </a:ext>
            </a:extLst>
          </p:cNvPr>
          <p:cNvSpPr>
            <a:spLocks noGrp="1"/>
          </p:cNvSpPr>
          <p:nvPr>
            <p:ph type="sldNum" sz="quarter" idx="12"/>
          </p:nvPr>
        </p:nvSpPr>
        <p:spPr/>
        <p:txBody>
          <a:bodyPr/>
          <a:lstStyle/>
          <a:p>
            <a:fld id="{EDCFBAAC-6515-4020-BF51-1FB5DB7B9283}" type="slidenum">
              <a:rPr lang="en-US" smtClean="0"/>
              <a:t>‹#›</a:t>
            </a:fld>
            <a:endParaRPr lang="en-US"/>
          </a:p>
        </p:txBody>
      </p:sp>
    </p:spTree>
    <p:extLst>
      <p:ext uri="{BB962C8B-B14F-4D97-AF65-F5344CB8AC3E}">
        <p14:creationId xmlns:p14="http://schemas.microsoft.com/office/powerpoint/2010/main" val="72531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275EB8-9E38-4279-965D-D1AF5A7FDB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958964-6935-4D38-B86A-011DAC3E96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FA3A03-6FE5-4D8A-9D4B-67C5E9CE03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B6D42-D50F-4EDF-8014-F762016FADC6}" type="datetimeFigureOut">
              <a:rPr lang="en-US" smtClean="0"/>
              <a:t>24/02/2023</a:t>
            </a:fld>
            <a:endParaRPr lang="en-US"/>
          </a:p>
        </p:txBody>
      </p:sp>
      <p:sp>
        <p:nvSpPr>
          <p:cNvPr id="5" name="Footer Placeholder 4">
            <a:extLst>
              <a:ext uri="{FF2B5EF4-FFF2-40B4-BE49-F238E27FC236}">
                <a16:creationId xmlns:a16="http://schemas.microsoft.com/office/drawing/2014/main" id="{DCD65F49-1126-4E4A-BE64-28C9BDEB0C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304B03-95CF-4377-A8A8-EF890BA047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FBAAC-6515-4020-BF51-1FB5DB7B9283}" type="slidenum">
              <a:rPr lang="en-US" smtClean="0"/>
              <a:t>‹#›</a:t>
            </a:fld>
            <a:endParaRPr lang="en-US"/>
          </a:p>
        </p:txBody>
      </p:sp>
    </p:spTree>
    <p:extLst>
      <p:ext uri="{BB962C8B-B14F-4D97-AF65-F5344CB8AC3E}">
        <p14:creationId xmlns:p14="http://schemas.microsoft.com/office/powerpoint/2010/main" val="3104218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jpg"/><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62982623-F549-4A30-8BAF-06B51D0669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8831"/>
            <a:ext cx="12192000" cy="6849170"/>
          </a:xfrm>
          <a:prstGeom prst="rect">
            <a:avLst/>
          </a:prstGeom>
        </p:spPr>
      </p:pic>
      <p:pic>
        <p:nvPicPr>
          <p:cNvPr id="5" name="图片 4">
            <a:extLst>
              <a:ext uri="{FF2B5EF4-FFF2-40B4-BE49-F238E27FC236}">
                <a16:creationId xmlns:a16="http://schemas.microsoft.com/office/drawing/2014/main" id="{ABF4F961-4129-47E6-A1C1-72C2019607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8800" y="519177"/>
            <a:ext cx="8871096" cy="5819645"/>
          </a:xfrm>
          <a:prstGeom prst="rect">
            <a:avLst/>
          </a:prstGeom>
        </p:spPr>
      </p:pic>
      <p:sp>
        <p:nvSpPr>
          <p:cNvPr id="2" name="TextBox 1"/>
          <p:cNvSpPr txBox="1"/>
          <p:nvPr/>
        </p:nvSpPr>
        <p:spPr>
          <a:xfrm>
            <a:off x="1689202" y="2683598"/>
            <a:ext cx="9360245" cy="2123658"/>
          </a:xfrm>
          <a:prstGeom prst="rect">
            <a:avLst/>
          </a:prstGeom>
          <a:noFill/>
        </p:spPr>
        <p:txBody>
          <a:bodyPr wrap="square" rtlCol="0">
            <a:spAutoFit/>
          </a:bodyPr>
          <a:lstStyle/>
          <a:p>
            <a:pPr algn="ctr"/>
            <a:r>
              <a:rPr lang="en-US" sz="6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LUYỆN TỪ VÀ </a:t>
            </a:r>
            <a:r>
              <a:rPr lang="en-US" sz="66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 LỚP 4</a:t>
            </a:r>
            <a:endParaRPr lang="en-US" sz="6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nvGrpSpPr>
          <p:cNvPr id="6" name="组合 7"/>
          <p:cNvGrpSpPr/>
          <p:nvPr/>
        </p:nvGrpSpPr>
        <p:grpSpPr>
          <a:xfrm>
            <a:off x="5824997" y="-268374"/>
            <a:ext cx="2343341" cy="1653300"/>
            <a:chOff x="3868360" y="-324446"/>
            <a:chExt cx="2579477" cy="1653300"/>
          </a:xfrm>
        </p:grpSpPr>
        <p:sp>
          <p:nvSpPr>
            <p:cNvPr id="7" name="任意多边形 6"/>
            <p:cNvSpPr/>
            <p:nvPr/>
          </p:nvSpPr>
          <p:spPr>
            <a:xfrm>
              <a:off x="3962397" y="-324446"/>
              <a:ext cx="2338251" cy="1539292"/>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zh-CN" altLang="en-US"/>
            </a:p>
          </p:txBody>
        </p:sp>
        <p:sp>
          <p:nvSpPr>
            <p:cNvPr id="9" name="椭圆 4"/>
            <p:cNvSpPr/>
            <p:nvPr/>
          </p:nvSpPr>
          <p:spPr>
            <a:xfrm>
              <a:off x="3868360" y="1112854"/>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sp>
          <p:nvSpPr>
            <p:cNvPr id="10" name="椭圆 5"/>
            <p:cNvSpPr/>
            <p:nvPr/>
          </p:nvSpPr>
          <p:spPr>
            <a:xfrm>
              <a:off x="6231837" y="1106846"/>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gr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6830" y="102777"/>
            <a:ext cx="1079144" cy="97595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407" y="1735901"/>
            <a:ext cx="1120797" cy="872651"/>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0" y="4364274"/>
            <a:ext cx="2937345" cy="2536576"/>
          </a:xfrm>
          <a:prstGeom prst="rect">
            <a:avLst/>
          </a:prstGeom>
        </p:spPr>
      </p:pic>
      <p:sp>
        <p:nvSpPr>
          <p:cNvPr id="15" name="Freeform 576">
            <a:extLst>
              <a:ext uri="{FF2B5EF4-FFF2-40B4-BE49-F238E27FC236}">
                <a16:creationId xmlns:a16="http://schemas.microsoft.com/office/drawing/2014/main" id="{CA1EE368-162B-45E5-A5D0-655337C2D5DD}"/>
              </a:ext>
            </a:extLst>
          </p:cNvPr>
          <p:cNvSpPr>
            <a:spLocks/>
          </p:cNvSpPr>
          <p:nvPr/>
        </p:nvSpPr>
        <p:spPr bwMode="auto">
          <a:xfrm rot="10800000">
            <a:off x="11102666" y="866868"/>
            <a:ext cx="1118538" cy="682345"/>
          </a:xfrm>
          <a:custGeom>
            <a:avLst/>
            <a:gdLst>
              <a:gd name="T0" fmla="*/ 158 w 181"/>
              <a:gd name="T1" fmla="*/ 11 h 89"/>
              <a:gd name="T2" fmla="*/ 141 w 181"/>
              <a:gd name="T3" fmla="*/ 19 h 89"/>
              <a:gd name="T4" fmla="*/ 142 w 181"/>
              <a:gd name="T5" fmla="*/ 19 h 89"/>
              <a:gd name="T6" fmla="*/ 117 w 181"/>
              <a:gd name="T7" fmla="*/ 0 h 89"/>
              <a:gd name="T8" fmla="*/ 95 w 181"/>
              <a:gd name="T9" fmla="*/ 11 h 89"/>
              <a:gd name="T10" fmla="*/ 66 w 181"/>
              <a:gd name="T11" fmla="*/ 4 h 89"/>
              <a:gd name="T12" fmla="*/ 24 w 181"/>
              <a:gd name="T13" fmla="*/ 24 h 89"/>
              <a:gd name="T14" fmla="*/ 14 w 181"/>
              <a:gd name="T15" fmla="*/ 20 h 89"/>
              <a:gd name="T16" fmla="*/ 0 w 181"/>
              <a:gd name="T17" fmla="*/ 35 h 89"/>
              <a:gd name="T18" fmla="*/ 14 w 181"/>
              <a:gd name="T19" fmla="*/ 50 h 89"/>
              <a:gd name="T20" fmla="*/ 24 w 181"/>
              <a:gd name="T21" fmla="*/ 46 h 89"/>
              <a:gd name="T22" fmla="*/ 62 w 181"/>
              <a:gd name="T23" fmla="*/ 64 h 89"/>
              <a:gd name="T24" fmla="*/ 108 w 181"/>
              <a:gd name="T25" fmla="*/ 89 h 89"/>
              <a:gd name="T26" fmla="*/ 157 w 181"/>
              <a:gd name="T27" fmla="*/ 57 h 89"/>
              <a:gd name="T28" fmla="*/ 158 w 181"/>
              <a:gd name="T29" fmla="*/ 57 h 89"/>
              <a:gd name="T30" fmla="*/ 181 w 181"/>
              <a:gd name="T31" fmla="*/ 34 h 89"/>
              <a:gd name="T32" fmla="*/ 158 w 181"/>
              <a:gd name="T33" fmla="*/ 1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89">
                <a:moveTo>
                  <a:pt x="158" y="11"/>
                </a:moveTo>
                <a:cubicBezTo>
                  <a:pt x="152" y="11"/>
                  <a:pt x="146" y="14"/>
                  <a:pt x="141" y="19"/>
                </a:cubicBezTo>
                <a:cubicBezTo>
                  <a:pt x="141" y="19"/>
                  <a:pt x="142" y="19"/>
                  <a:pt x="142" y="19"/>
                </a:cubicBezTo>
                <a:cubicBezTo>
                  <a:pt x="142" y="8"/>
                  <a:pt x="131" y="0"/>
                  <a:pt x="117" y="0"/>
                </a:cubicBezTo>
                <a:cubicBezTo>
                  <a:pt x="107" y="0"/>
                  <a:pt x="99" y="5"/>
                  <a:pt x="95" y="11"/>
                </a:cubicBezTo>
                <a:cubicBezTo>
                  <a:pt x="87" y="7"/>
                  <a:pt x="77" y="4"/>
                  <a:pt x="66" y="4"/>
                </a:cubicBezTo>
                <a:cubicBezTo>
                  <a:pt x="47" y="4"/>
                  <a:pt x="30" y="12"/>
                  <a:pt x="24" y="24"/>
                </a:cubicBezTo>
                <a:cubicBezTo>
                  <a:pt x="21" y="21"/>
                  <a:pt x="18" y="20"/>
                  <a:pt x="14" y="20"/>
                </a:cubicBezTo>
                <a:cubicBezTo>
                  <a:pt x="6" y="20"/>
                  <a:pt x="0" y="27"/>
                  <a:pt x="0" y="35"/>
                </a:cubicBezTo>
                <a:cubicBezTo>
                  <a:pt x="0" y="43"/>
                  <a:pt x="6" y="50"/>
                  <a:pt x="14" y="50"/>
                </a:cubicBezTo>
                <a:cubicBezTo>
                  <a:pt x="18" y="50"/>
                  <a:pt x="22" y="48"/>
                  <a:pt x="24" y="46"/>
                </a:cubicBezTo>
                <a:cubicBezTo>
                  <a:pt x="31" y="56"/>
                  <a:pt x="45" y="63"/>
                  <a:pt x="62" y="64"/>
                </a:cubicBezTo>
                <a:cubicBezTo>
                  <a:pt x="69" y="79"/>
                  <a:pt x="87" y="89"/>
                  <a:pt x="108" y="89"/>
                </a:cubicBezTo>
                <a:cubicBezTo>
                  <a:pt x="133" y="89"/>
                  <a:pt x="153" y="75"/>
                  <a:pt x="157" y="57"/>
                </a:cubicBezTo>
                <a:cubicBezTo>
                  <a:pt x="158" y="57"/>
                  <a:pt x="158" y="57"/>
                  <a:pt x="158" y="57"/>
                </a:cubicBezTo>
                <a:cubicBezTo>
                  <a:pt x="171" y="57"/>
                  <a:pt x="181" y="47"/>
                  <a:pt x="181" y="34"/>
                </a:cubicBezTo>
                <a:cubicBezTo>
                  <a:pt x="181" y="22"/>
                  <a:pt x="171" y="11"/>
                  <a:pt x="158" y="11"/>
                </a:cubicBezTo>
                <a:close/>
              </a:path>
            </a:pathLst>
          </a:custGeom>
          <a:solidFill>
            <a:srgbClr val="A4DCCB"/>
          </a:solidFill>
          <a:ln>
            <a:noFill/>
          </a:ln>
          <a:effec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6">
            <a:extLst>
              <a:ext uri="{FF2B5EF4-FFF2-40B4-BE49-F238E27FC236}">
                <a16:creationId xmlns:a16="http://schemas.microsoft.com/office/drawing/2014/main" id="{5A9A565C-D48C-4C20-8D3C-B235233B29D6}"/>
              </a:ext>
            </a:extLst>
          </p:cNvPr>
          <p:cNvSpPr>
            <a:spLocks/>
          </p:cNvSpPr>
          <p:nvPr/>
        </p:nvSpPr>
        <p:spPr bwMode="auto">
          <a:xfrm>
            <a:off x="9544030" y="-34018"/>
            <a:ext cx="2155047" cy="798047"/>
          </a:xfrm>
          <a:custGeom>
            <a:avLst/>
            <a:gdLst>
              <a:gd name="T0" fmla="*/ 159 w 818"/>
              <a:gd name="T1" fmla="*/ 145 h 303"/>
              <a:gd name="T2" fmla="*/ 184 w 818"/>
              <a:gd name="T3" fmla="*/ 127 h 303"/>
              <a:gd name="T4" fmla="*/ 215 w 818"/>
              <a:gd name="T5" fmla="*/ 132 h 303"/>
              <a:gd name="T6" fmla="*/ 233 w 818"/>
              <a:gd name="T7" fmla="*/ 117 h 303"/>
              <a:gd name="T8" fmla="*/ 249 w 818"/>
              <a:gd name="T9" fmla="*/ 117 h 303"/>
              <a:gd name="T10" fmla="*/ 282 w 818"/>
              <a:gd name="T11" fmla="*/ 61 h 303"/>
              <a:gd name="T12" fmla="*/ 336 w 818"/>
              <a:gd name="T13" fmla="*/ 64 h 303"/>
              <a:gd name="T14" fmla="*/ 403 w 818"/>
              <a:gd name="T15" fmla="*/ 10 h 303"/>
              <a:gd name="T16" fmla="*/ 460 w 818"/>
              <a:gd name="T17" fmla="*/ 53 h 303"/>
              <a:gd name="T18" fmla="*/ 541 w 818"/>
              <a:gd name="T19" fmla="*/ 34 h 303"/>
              <a:gd name="T20" fmla="*/ 595 w 818"/>
              <a:gd name="T21" fmla="*/ 72 h 303"/>
              <a:gd name="T22" fmla="*/ 669 w 818"/>
              <a:gd name="T23" fmla="*/ 77 h 303"/>
              <a:gd name="T24" fmla="*/ 707 w 818"/>
              <a:gd name="T25" fmla="*/ 115 h 303"/>
              <a:gd name="T26" fmla="*/ 795 w 818"/>
              <a:gd name="T27" fmla="*/ 133 h 303"/>
              <a:gd name="T28" fmla="*/ 802 w 818"/>
              <a:gd name="T29" fmla="*/ 191 h 303"/>
              <a:gd name="T30" fmla="*/ 772 w 818"/>
              <a:gd name="T31" fmla="*/ 249 h 303"/>
              <a:gd name="T32" fmla="*/ 705 w 818"/>
              <a:gd name="T33" fmla="*/ 253 h 303"/>
              <a:gd name="T34" fmla="*/ 667 w 818"/>
              <a:gd name="T35" fmla="*/ 275 h 303"/>
              <a:gd name="T36" fmla="*/ 603 w 818"/>
              <a:gd name="T37" fmla="*/ 264 h 303"/>
              <a:gd name="T38" fmla="*/ 561 w 818"/>
              <a:gd name="T39" fmla="*/ 290 h 303"/>
              <a:gd name="T40" fmla="*/ 518 w 818"/>
              <a:gd name="T41" fmla="*/ 284 h 303"/>
              <a:gd name="T42" fmla="*/ 450 w 818"/>
              <a:gd name="T43" fmla="*/ 302 h 303"/>
              <a:gd name="T44" fmla="*/ 388 w 818"/>
              <a:gd name="T45" fmla="*/ 277 h 303"/>
              <a:gd name="T46" fmla="*/ 331 w 818"/>
              <a:gd name="T47" fmla="*/ 298 h 303"/>
              <a:gd name="T48" fmla="*/ 285 w 818"/>
              <a:gd name="T49" fmla="*/ 278 h 303"/>
              <a:gd name="T50" fmla="*/ 242 w 818"/>
              <a:gd name="T51" fmla="*/ 286 h 303"/>
              <a:gd name="T52" fmla="*/ 194 w 818"/>
              <a:gd name="T53" fmla="*/ 252 h 303"/>
              <a:gd name="T54" fmla="*/ 131 w 818"/>
              <a:gd name="T55" fmla="*/ 263 h 303"/>
              <a:gd name="T56" fmla="*/ 92 w 818"/>
              <a:gd name="T57" fmla="*/ 228 h 303"/>
              <a:gd name="T58" fmla="*/ 21 w 818"/>
              <a:gd name="T59" fmla="*/ 224 h 303"/>
              <a:gd name="T60" fmla="*/ 56 w 818"/>
              <a:gd name="T61" fmla="*/ 171 h 303"/>
              <a:gd name="T62" fmla="*/ 88 w 818"/>
              <a:gd name="T63" fmla="*/ 172 h 303"/>
              <a:gd name="T64" fmla="*/ 107 w 818"/>
              <a:gd name="T65" fmla="*/ 148 h 303"/>
              <a:gd name="T66" fmla="*/ 159 w 818"/>
              <a:gd name="T67" fmla="*/ 14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8" h="303">
                <a:moveTo>
                  <a:pt x="159" y="145"/>
                </a:moveTo>
                <a:cubicBezTo>
                  <a:pt x="159" y="145"/>
                  <a:pt x="166" y="131"/>
                  <a:pt x="184" y="127"/>
                </a:cubicBezTo>
                <a:cubicBezTo>
                  <a:pt x="200" y="123"/>
                  <a:pt x="215" y="132"/>
                  <a:pt x="215" y="132"/>
                </a:cubicBezTo>
                <a:cubicBezTo>
                  <a:pt x="215" y="132"/>
                  <a:pt x="225" y="120"/>
                  <a:pt x="233" y="117"/>
                </a:cubicBezTo>
                <a:cubicBezTo>
                  <a:pt x="240" y="115"/>
                  <a:pt x="249" y="117"/>
                  <a:pt x="249" y="117"/>
                </a:cubicBezTo>
                <a:cubicBezTo>
                  <a:pt x="249" y="117"/>
                  <a:pt x="246" y="71"/>
                  <a:pt x="282" y="61"/>
                </a:cubicBezTo>
                <a:cubicBezTo>
                  <a:pt x="315" y="51"/>
                  <a:pt x="336" y="64"/>
                  <a:pt x="336" y="64"/>
                </a:cubicBezTo>
                <a:cubicBezTo>
                  <a:pt x="336" y="64"/>
                  <a:pt x="353" y="0"/>
                  <a:pt x="403" y="10"/>
                </a:cubicBezTo>
                <a:cubicBezTo>
                  <a:pt x="453" y="20"/>
                  <a:pt x="460" y="53"/>
                  <a:pt x="460" y="53"/>
                </a:cubicBezTo>
                <a:cubicBezTo>
                  <a:pt x="460" y="53"/>
                  <a:pt x="495" y="21"/>
                  <a:pt x="541" y="34"/>
                </a:cubicBezTo>
                <a:cubicBezTo>
                  <a:pt x="577" y="45"/>
                  <a:pt x="595" y="72"/>
                  <a:pt x="595" y="72"/>
                </a:cubicBezTo>
                <a:cubicBezTo>
                  <a:pt x="595" y="72"/>
                  <a:pt x="640" y="61"/>
                  <a:pt x="669" y="77"/>
                </a:cubicBezTo>
                <a:cubicBezTo>
                  <a:pt x="698" y="92"/>
                  <a:pt x="707" y="115"/>
                  <a:pt x="707" y="115"/>
                </a:cubicBezTo>
                <a:cubicBezTo>
                  <a:pt x="707" y="115"/>
                  <a:pt x="773" y="95"/>
                  <a:pt x="795" y="133"/>
                </a:cubicBezTo>
                <a:cubicBezTo>
                  <a:pt x="818" y="171"/>
                  <a:pt x="802" y="191"/>
                  <a:pt x="802" y="191"/>
                </a:cubicBezTo>
                <a:cubicBezTo>
                  <a:pt x="802" y="191"/>
                  <a:pt x="808" y="237"/>
                  <a:pt x="772" y="249"/>
                </a:cubicBezTo>
                <a:cubicBezTo>
                  <a:pt x="728" y="264"/>
                  <a:pt x="705" y="253"/>
                  <a:pt x="705" y="253"/>
                </a:cubicBezTo>
                <a:cubicBezTo>
                  <a:pt x="705" y="253"/>
                  <a:pt x="703" y="267"/>
                  <a:pt x="667" y="275"/>
                </a:cubicBezTo>
                <a:cubicBezTo>
                  <a:pt x="631" y="283"/>
                  <a:pt x="603" y="264"/>
                  <a:pt x="603" y="264"/>
                </a:cubicBezTo>
                <a:cubicBezTo>
                  <a:pt x="603" y="264"/>
                  <a:pt x="596" y="290"/>
                  <a:pt x="561" y="290"/>
                </a:cubicBezTo>
                <a:cubicBezTo>
                  <a:pt x="526" y="290"/>
                  <a:pt x="518" y="284"/>
                  <a:pt x="518" y="284"/>
                </a:cubicBezTo>
                <a:cubicBezTo>
                  <a:pt x="518" y="284"/>
                  <a:pt x="485" y="303"/>
                  <a:pt x="450" y="302"/>
                </a:cubicBezTo>
                <a:cubicBezTo>
                  <a:pt x="418" y="301"/>
                  <a:pt x="388" y="277"/>
                  <a:pt x="388" y="277"/>
                </a:cubicBezTo>
                <a:cubicBezTo>
                  <a:pt x="388" y="277"/>
                  <a:pt x="369" y="300"/>
                  <a:pt x="331" y="298"/>
                </a:cubicBezTo>
                <a:cubicBezTo>
                  <a:pt x="291" y="296"/>
                  <a:pt x="293" y="280"/>
                  <a:pt x="285" y="278"/>
                </a:cubicBezTo>
                <a:cubicBezTo>
                  <a:pt x="278" y="277"/>
                  <a:pt x="260" y="290"/>
                  <a:pt x="242" y="286"/>
                </a:cubicBezTo>
                <a:cubicBezTo>
                  <a:pt x="220" y="282"/>
                  <a:pt x="194" y="252"/>
                  <a:pt x="194" y="252"/>
                </a:cubicBezTo>
                <a:cubicBezTo>
                  <a:pt x="194" y="252"/>
                  <a:pt x="154" y="270"/>
                  <a:pt x="131" y="263"/>
                </a:cubicBezTo>
                <a:cubicBezTo>
                  <a:pt x="108" y="256"/>
                  <a:pt x="92" y="228"/>
                  <a:pt x="92" y="228"/>
                </a:cubicBezTo>
                <a:cubicBezTo>
                  <a:pt x="80" y="238"/>
                  <a:pt x="42" y="233"/>
                  <a:pt x="21" y="224"/>
                </a:cubicBezTo>
                <a:cubicBezTo>
                  <a:pt x="0" y="215"/>
                  <a:pt x="16" y="172"/>
                  <a:pt x="56" y="171"/>
                </a:cubicBezTo>
                <a:cubicBezTo>
                  <a:pt x="71" y="170"/>
                  <a:pt x="88" y="172"/>
                  <a:pt x="88" y="172"/>
                </a:cubicBezTo>
                <a:cubicBezTo>
                  <a:pt x="88" y="172"/>
                  <a:pt x="101" y="155"/>
                  <a:pt x="107" y="148"/>
                </a:cubicBezTo>
                <a:cubicBezTo>
                  <a:pt x="118" y="138"/>
                  <a:pt x="140" y="136"/>
                  <a:pt x="159" y="145"/>
                </a:cubicBezTo>
              </a:path>
            </a:pathLst>
          </a:custGeom>
          <a:solidFill>
            <a:srgbClr val="A4DCCB"/>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pic>
        <p:nvPicPr>
          <p:cNvPr id="17" name="CẤM BUÔN BÁN, CẤM REUP">
            <a:hlinkClick r:id="" action="ppaction://noaction"/>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7387" y="1964444"/>
            <a:ext cx="1574155" cy="2798498"/>
          </a:xfrm>
          <a:prstGeom prst="rect">
            <a:avLst/>
          </a:prstGeom>
        </p:spPr>
      </p:pic>
      <p:sp>
        <p:nvSpPr>
          <p:cNvPr id="3" name="Rectangle 2"/>
          <p:cNvSpPr/>
          <p:nvPr/>
        </p:nvSpPr>
        <p:spPr>
          <a:xfrm>
            <a:off x="1928985" y="1717419"/>
            <a:ext cx="8439618"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TRƯỜNG TIỂU HỌC ÁI MỘ A </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4" name="Rectangle 3"/>
          <p:cNvSpPr/>
          <p:nvPr/>
        </p:nvSpPr>
        <p:spPr>
          <a:xfrm>
            <a:off x="2732911" y="4701070"/>
            <a:ext cx="6984925"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BÀI: DẤU GẠCH NGANG</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459124795"/>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1" fill="hold" nodeType="withEffect" p14:presetBounceEnd="65000">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65000">
                                          <p:cBhvr additive="base">
                                            <p:cTn id="10" dur="1500" fill="hold"/>
                                            <p:tgtEl>
                                              <p:spTgt spid="6"/>
                                            </p:tgtEl>
                                            <p:attrNameLst>
                                              <p:attrName>ppt_x</p:attrName>
                                            </p:attrNameLst>
                                          </p:cBhvr>
                                          <p:tavLst>
                                            <p:tav tm="0">
                                              <p:val>
                                                <p:strVal val="#ppt_x"/>
                                              </p:val>
                                            </p:tav>
                                            <p:tav tm="100000">
                                              <p:val>
                                                <p:strVal val="#ppt_x"/>
                                              </p:val>
                                            </p:tav>
                                          </p:tavLst>
                                        </p:anim>
                                        <p:anim calcmode="lin" valueType="num" p14:bounceEnd="65000">
                                          <p:cBhvr additive="base">
                                            <p:cTn id="11" dur="1500" fill="hold"/>
                                            <p:tgtEl>
                                              <p:spTgt spid="6"/>
                                            </p:tgtEl>
                                            <p:attrNameLst>
                                              <p:attrName>ppt_y</p:attrName>
                                            </p:attrNameLst>
                                          </p:cBhvr>
                                          <p:tavLst>
                                            <p:tav tm="0">
                                              <p:val>
                                                <p:strVal val="0-#ppt_h/2"/>
                                              </p:val>
                                            </p:tav>
                                            <p:tav tm="100000">
                                              <p:val>
                                                <p:strVal val="#ppt_y"/>
                                              </p:val>
                                            </p:tav>
                                          </p:tavLst>
                                        </p:anim>
                                      </p:childTnLst>
                                    </p:cTn>
                                  </p:par>
                                  <p:par>
                                    <p:cTn id="12" presetID="16" presetClass="entr" presetSubtype="37"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Vertical)">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2" presetClass="entr" presetSubtype="8"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0-#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4.375E-6 2.22222E-6 L -4.375E-6 0.00046 C 0.00105 -0.00371 0.00196 -0.00741 0.00313 -0.01088 C 0.00378 -0.01297 0.00482 -0.01459 0.00547 -0.01667 C 0.00573 -0.01783 0.00573 -0.01945 0.00612 -0.0206 C 0.00665 -0.02246 0.00717 -0.02408 0.00769 -0.02616 C 0.00834 -0.02894 0.0086 -0.03195 0.00925 -0.03472 C 0.00977 -0.03634 0.01029 -0.0382 0.01081 -0.04005 C 0.01107 -0.04121 0.01133 -0.04259 0.01159 -0.04422 C 0.01368 -0.06158 0.01342 -0.05949 0.01472 -0.07315 C 0.01407 -0.09213 0.0142 -0.11111 0.01316 -0.12963 C 0.0129 -0.13264 0.01133 -0.13426 0.01081 -0.13658 C 0.01016 -0.13889 0.01042 -0.14144 0.01003 -0.14352 C 0.00925 -0.14653 0.00782 -0.14908 0.00704 -0.15185 C 0.00651 -0.15324 0.00651 -0.15486 0.00612 -0.15602 C 0.00547 -0.15834 0.00469 -0.16065 0.00391 -0.16297 C 0.00248 -0.16713 0.0017 -0.16852 -4.375E-6 -0.17246 C -0.00156 -0.18102 -0.00182 -0.18403 -0.00364 -0.19074 C -0.00416 -0.19236 -0.00481 -0.19329 -0.0052 -0.19468 C -0.00585 -0.19884 -0.00612 -0.20301 -0.00677 -0.20718 C -0.00716 -0.20834 -0.00807 -0.20972 -0.00833 -0.21134 C -0.00937 -0.21621 -0.00872 -0.22014 -0.00976 -0.22523 C -0.01315 -0.23843 -0.00976 -0.21713 -0.01289 -0.23611 C -0.01328 -0.23843 -0.01354 -0.24074 -0.01367 -0.24306 C -0.01406 -0.24491 -0.01445 -0.24676 -0.01445 -0.24861 C -0.01484 -0.25185 -0.01497 -0.25602 -0.01523 -0.25996 C -0.01549 -0.26297 -0.01588 -0.26621 -0.01588 -0.26922 C -0.01549 -0.28611 -0.01523 -0.30324 -0.01445 -0.32037 C -0.01419 -0.32801 -0.01328 -0.32801 -0.01132 -0.33542 C -0.01015 -0.34051 -0.0108 -0.34144 -0.00976 -0.34792 C -0.00937 -0.35255 -0.00794 -0.35857 -0.00677 -0.3632 C -0.00677 -0.36412 -0.0052 -0.38148 -0.00455 -0.38634 C -0.00429 -0.38797 -0.00403 -0.38935 -0.00364 -0.39051 C -0.00065 -0.42778 -0.0013 -0.41343 -0.00299 -0.47639 C -0.00325 -0.48102 -0.00416 -0.48542 -0.00455 -0.49005 C -0.00559 -0.50278 -0.00559 -0.5206 -0.00755 -0.53148 L -0.00911 -0.53982 L -0.01132 -0.53426 " pathEditMode="relative" rAng="0" ptsTypes="AAAAAAAAAAAAAAAAAAAAAAAAAAAAAAAAAAAAAA">
                                          <p:cBhvr>
                                            <p:cTn id="39" dur="5000" fill="hold"/>
                                            <p:tgtEl>
                                              <p:spTgt spid="17"/>
                                            </p:tgtEl>
                                            <p:attrNameLst>
                                              <p:attrName>ppt_x</p:attrName>
                                              <p:attrName>ppt_y</p:attrName>
                                            </p:attrNameLst>
                                          </p:cBhvr>
                                          <p:rCtr x="-65" y="-26968"/>
                                        </p:animMotion>
                                      </p:childTnLst>
                                    </p:cTn>
                                  </p:par>
                                </p:childTnLst>
                              </p:cTn>
                            </p:par>
                          </p:childTnLst>
                        </p:cTn>
                      </p:par>
                    </p:childTnLst>
                  </p:cTn>
                  <p:nextCondLst>
                    <p:cond evt="onClick" delay="0">
                      <p:tgtEl>
                        <p:spTgt spid="17"/>
                      </p:tgtEl>
                    </p:cond>
                  </p:nextCondLst>
                </p:seq>
              </p:childTnLst>
            </p:cTn>
          </p:par>
        </p:tnLst>
        <p:bldLst>
          <p:bldP spid="2" grpId="0"/>
          <p:bldP spid="15"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500" fill="hold"/>
                                            <p:tgtEl>
                                              <p:spTgt spid="6"/>
                                            </p:tgtEl>
                                            <p:attrNameLst>
                                              <p:attrName>ppt_x</p:attrName>
                                            </p:attrNameLst>
                                          </p:cBhvr>
                                          <p:tavLst>
                                            <p:tav tm="0">
                                              <p:val>
                                                <p:strVal val="#ppt_x"/>
                                              </p:val>
                                            </p:tav>
                                            <p:tav tm="100000">
                                              <p:val>
                                                <p:strVal val="#ppt_x"/>
                                              </p:val>
                                            </p:tav>
                                          </p:tavLst>
                                        </p:anim>
                                        <p:anim calcmode="lin" valueType="num">
                                          <p:cBhvr additive="base">
                                            <p:cTn id="11" dur="1500" fill="hold"/>
                                            <p:tgtEl>
                                              <p:spTgt spid="6"/>
                                            </p:tgtEl>
                                            <p:attrNameLst>
                                              <p:attrName>ppt_y</p:attrName>
                                            </p:attrNameLst>
                                          </p:cBhvr>
                                          <p:tavLst>
                                            <p:tav tm="0">
                                              <p:val>
                                                <p:strVal val="0-#ppt_h/2"/>
                                              </p:val>
                                            </p:tav>
                                            <p:tav tm="100000">
                                              <p:val>
                                                <p:strVal val="#ppt_y"/>
                                              </p:val>
                                            </p:tav>
                                          </p:tavLst>
                                        </p:anim>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outVertical)">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par>
                                    <p:cTn id="36" presetID="2" presetClass="entr" presetSubtype="8"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0-#ppt_w/2"/>
                                              </p:val>
                                            </p:tav>
                                            <p:tav tm="100000">
                                              <p:val>
                                                <p:strVal val="#ppt_x"/>
                                              </p:val>
                                            </p:tav>
                                          </p:tavLst>
                                        </p:anim>
                                        <p:anim calcmode="lin" valueType="num">
                                          <p:cBhvr additive="base">
                                            <p:cTn id="3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7"/>
                        </p:tgtEl>
                      </p:cond>
                    </p:stCondLst>
                    <p:endSync evt="end" delay="0">
                      <p:rtn val="all"/>
                    </p:endSync>
                    <p:childTnLst>
                      <p:par>
                        <p:cTn id="41" fill="hold">
                          <p:stCondLst>
                            <p:cond delay="0"/>
                          </p:stCondLst>
                          <p:childTnLst>
                            <p:par>
                              <p:cTn id="42" fill="hold">
                                <p:stCondLst>
                                  <p:cond delay="0"/>
                                </p:stCondLst>
                                <p:childTnLst>
                                  <p:par>
                                    <p:cTn id="43" presetID="0" presetClass="path" presetSubtype="0" accel="50000" decel="50000" fill="hold" nodeType="clickEffect">
                                      <p:stCondLst>
                                        <p:cond delay="0"/>
                                      </p:stCondLst>
                                      <p:childTnLst>
                                        <p:animMotion origin="layout" path="M -4.375E-6 2.22222E-6 L -4.375E-6 0.00046 C 0.00105 -0.00371 0.00196 -0.00741 0.00313 -0.01088 C 0.00378 -0.01297 0.00482 -0.01459 0.00547 -0.01667 C 0.00573 -0.01783 0.00573 -0.01945 0.00612 -0.0206 C 0.00665 -0.02246 0.00717 -0.02408 0.00769 -0.02616 C 0.00834 -0.02894 0.0086 -0.03195 0.00925 -0.03472 C 0.00977 -0.03634 0.01029 -0.0382 0.01081 -0.04005 C 0.01107 -0.04121 0.01133 -0.04259 0.01159 -0.04422 C 0.01368 -0.06158 0.01342 -0.05949 0.01472 -0.07315 C 0.01407 -0.09213 0.0142 -0.11111 0.01316 -0.12963 C 0.0129 -0.13264 0.01133 -0.13426 0.01081 -0.13658 C 0.01016 -0.13889 0.01042 -0.14144 0.01003 -0.14352 C 0.00925 -0.14653 0.00782 -0.14908 0.00704 -0.15185 C 0.00651 -0.15324 0.00651 -0.15486 0.00612 -0.15602 C 0.00547 -0.15834 0.00469 -0.16065 0.00391 -0.16297 C 0.00248 -0.16713 0.0017 -0.16852 -4.375E-6 -0.17246 C -0.00156 -0.18102 -0.00182 -0.18403 -0.00364 -0.19074 C -0.00416 -0.19236 -0.00481 -0.19329 -0.0052 -0.19468 C -0.00585 -0.19884 -0.00612 -0.20301 -0.00677 -0.20718 C -0.00716 -0.20834 -0.00807 -0.20972 -0.00833 -0.21134 C -0.00937 -0.21621 -0.00872 -0.22014 -0.00976 -0.22523 C -0.01315 -0.23843 -0.00976 -0.21713 -0.01289 -0.23611 C -0.01328 -0.23843 -0.01354 -0.24074 -0.01367 -0.24306 C -0.01406 -0.24491 -0.01445 -0.24676 -0.01445 -0.24861 C -0.01484 -0.25185 -0.01497 -0.25602 -0.01523 -0.25996 C -0.01549 -0.26297 -0.01588 -0.26621 -0.01588 -0.26922 C -0.01549 -0.28611 -0.01523 -0.30324 -0.01445 -0.32037 C -0.01419 -0.32801 -0.01328 -0.32801 -0.01132 -0.33542 C -0.01015 -0.34051 -0.0108 -0.34144 -0.00976 -0.34792 C -0.00937 -0.35255 -0.00794 -0.35857 -0.00677 -0.3632 C -0.00677 -0.36412 -0.0052 -0.38148 -0.00455 -0.38634 C -0.00429 -0.38797 -0.00403 -0.38935 -0.00364 -0.39051 C -0.00065 -0.42778 -0.0013 -0.41343 -0.00299 -0.47639 C -0.00325 -0.48102 -0.00416 -0.48542 -0.00455 -0.49005 C -0.00559 -0.50278 -0.00559 -0.5206 -0.00755 -0.53148 L -0.00911 -0.53982 L -0.01132 -0.53426 " pathEditMode="relative" rAng="0" ptsTypes="AAAAAAAAAAAAAAAAAAAAAAAAAAAAAAAAAAAAAA">
                                          <p:cBhvr>
                                            <p:cTn id="44" dur="5000" fill="hold"/>
                                            <p:tgtEl>
                                              <p:spTgt spid="17"/>
                                            </p:tgtEl>
                                            <p:attrNameLst>
                                              <p:attrName>ppt_x</p:attrName>
                                              <p:attrName>ppt_y</p:attrName>
                                            </p:attrNameLst>
                                          </p:cBhvr>
                                          <p:rCtr x="-65" y="-26968"/>
                                        </p:animMotion>
                                      </p:childTnLst>
                                    </p:cTn>
                                  </p:par>
                                </p:childTnLst>
                              </p:cTn>
                            </p:par>
                          </p:childTnLst>
                        </p:cTn>
                      </p:par>
                    </p:childTnLst>
                  </p:cTn>
                  <p:nextCondLst>
                    <p:cond evt="onClick" delay="0">
                      <p:tgtEl>
                        <p:spTgt spid="17"/>
                      </p:tgtEl>
                    </p:cond>
                  </p:nextCondLst>
                </p:seq>
              </p:childTnLst>
            </p:cTn>
          </p:par>
        </p:tnLst>
        <p:bldLst>
          <p:bldP spid="2" grpId="0"/>
          <p:bldP spid="3" grpId="0" animBg="1"/>
          <p:bldP spid="15" grpId="0" animBg="1"/>
          <p:bldP spid="16"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5000" r="-5000"/>
          </a:stretch>
        </a:blipFill>
        <a:effectLst/>
      </p:bgPr>
    </p:bg>
    <p:spTree>
      <p:nvGrpSpPr>
        <p:cNvPr id="1" name=""/>
        <p:cNvGrpSpPr/>
        <p:nvPr/>
      </p:nvGrpSpPr>
      <p:grpSpPr>
        <a:xfrm>
          <a:off x="0" y="0"/>
          <a:ext cx="0" cy="0"/>
          <a:chOff x="0" y="0"/>
          <a:chExt cx="0" cy="0"/>
        </a:xfrm>
      </p:grpSpPr>
      <p:sp>
        <p:nvSpPr>
          <p:cNvPr id="2" name="文本框 32">
            <a:extLst>
              <a:ext uri="{FF2B5EF4-FFF2-40B4-BE49-F238E27FC236}">
                <a16:creationId xmlns:a16="http://schemas.microsoft.com/office/drawing/2014/main" id="{65C08AEE-A0D7-4986-BA2D-3CC105FB42F7}"/>
              </a:ext>
            </a:extLst>
          </p:cNvPr>
          <p:cNvSpPr txBox="1"/>
          <p:nvPr/>
        </p:nvSpPr>
        <p:spPr>
          <a:xfrm>
            <a:off x="1022528" y="1774252"/>
            <a:ext cx="11831946" cy="1654748"/>
          </a:xfrm>
          <a:prstGeom prst="rect">
            <a:avLst/>
          </a:prstGeom>
          <a:noFill/>
        </p:spPr>
        <p:txBody>
          <a:bodyPr wrap="square" rtlCol="0">
            <a:spAutoFit/>
          </a:bodyPr>
          <a:lstStyle/>
          <a:p>
            <a:pPr>
              <a:lnSpc>
                <a:spcPct val="150000"/>
              </a:lnSpc>
              <a:spcBef>
                <a:spcPct val="50000"/>
              </a:spcBef>
            </a:pPr>
            <a:r>
              <a:rPr lang="en-US" sz="3600" b="1" i="1" dirty="0" err="1">
                <a:solidFill>
                  <a:srgbClr val="C00000"/>
                </a:solidFill>
                <a:latin typeface="Times New Roman" panose="02020603050405020304" pitchFamily="18" charset="0"/>
                <a:cs typeface="Times New Roman" panose="02020603050405020304" pitchFamily="18" charset="0"/>
                <a:sym typeface="Wingdings" pitchFamily="2" charset="2"/>
              </a:rPr>
              <a:t>Dấu</a:t>
            </a:r>
            <a:r>
              <a:rPr lang="en-US" sz="3600" b="1" i="1" dirty="0">
                <a:solidFill>
                  <a:srgbClr val="C00000"/>
                </a:solidFill>
                <a:latin typeface="Times New Roman" panose="02020603050405020304" pitchFamily="18" charset="0"/>
                <a:cs typeface="Times New Roman" panose="02020603050405020304" pitchFamily="18" charset="0"/>
                <a:sym typeface="Wingdings" pitchFamily="2" charset="2"/>
              </a:rPr>
              <a:t> </a:t>
            </a:r>
            <a:r>
              <a:rPr lang="en-US" sz="3600" b="1" i="1" dirty="0" err="1">
                <a:solidFill>
                  <a:srgbClr val="C00000"/>
                </a:solidFill>
                <a:latin typeface="Times New Roman" panose="02020603050405020304" pitchFamily="18" charset="0"/>
                <a:cs typeface="Times New Roman" panose="02020603050405020304" pitchFamily="18" charset="0"/>
                <a:sym typeface="Wingdings" pitchFamily="2" charset="2"/>
              </a:rPr>
              <a:t>gạch</a:t>
            </a:r>
            <a:r>
              <a:rPr lang="en-US" sz="3600" b="1" i="1" dirty="0">
                <a:solidFill>
                  <a:srgbClr val="C00000"/>
                </a:solidFill>
                <a:latin typeface="Times New Roman" panose="02020603050405020304" pitchFamily="18" charset="0"/>
                <a:cs typeface="Times New Roman" panose="02020603050405020304" pitchFamily="18" charset="0"/>
                <a:sym typeface="Wingdings" pitchFamily="2" charset="2"/>
              </a:rPr>
              <a:t> </a:t>
            </a:r>
            <a:r>
              <a:rPr lang="en-US" sz="3600" b="1" i="1" dirty="0" err="1">
                <a:solidFill>
                  <a:srgbClr val="C00000"/>
                </a:solidFill>
                <a:latin typeface="Times New Roman" panose="02020603050405020304" pitchFamily="18" charset="0"/>
                <a:cs typeface="Times New Roman" panose="02020603050405020304" pitchFamily="18" charset="0"/>
                <a:sym typeface="Wingdings" pitchFamily="2" charset="2"/>
              </a:rPr>
              <a:t>ngang</a:t>
            </a:r>
            <a:r>
              <a:rPr lang="en-US" sz="3600" b="1" dirty="0">
                <a:solidFill>
                  <a:srgbClr val="C00000"/>
                </a:solidFill>
                <a:latin typeface="Times New Roman" panose="02020603050405020304" pitchFamily="18" charset="0"/>
                <a:cs typeface="Times New Roman" panose="02020603050405020304" pitchFamily="18" charset="0"/>
                <a:sym typeface="Wingdings" pitchFamily="2" charset="2"/>
              </a:rPr>
              <a:t> </a:t>
            </a:r>
            <a:r>
              <a:rPr lang="en-US" sz="3600" b="1" dirty="0" err="1">
                <a:latin typeface="Times New Roman" panose="02020603050405020304" pitchFamily="18" charset="0"/>
                <a:cs typeface="Times New Roman" panose="02020603050405020304" pitchFamily="18" charset="0"/>
                <a:sym typeface="Wingdings" pitchFamily="2" charset="2"/>
              </a:rPr>
              <a:t>dùng</a:t>
            </a:r>
            <a:r>
              <a:rPr lang="en-US" sz="3600" b="1" dirty="0">
                <a:latin typeface="Times New Roman" panose="02020603050405020304" pitchFamily="18" charset="0"/>
                <a:cs typeface="Times New Roman" panose="02020603050405020304" pitchFamily="18" charset="0"/>
                <a:sym typeface="Wingdings" pitchFamily="2" charset="2"/>
              </a:rPr>
              <a:t> </a:t>
            </a:r>
            <a:r>
              <a:rPr lang="en-US" sz="3600" b="1" dirty="0" err="1">
                <a:latin typeface="Times New Roman" panose="02020603050405020304" pitchFamily="18" charset="0"/>
                <a:cs typeface="Times New Roman" panose="02020603050405020304" pitchFamily="18" charset="0"/>
                <a:sym typeface="Wingdings" pitchFamily="2" charset="2"/>
              </a:rPr>
              <a:t>để</a:t>
            </a:r>
            <a:r>
              <a:rPr lang="en-US" sz="3600" b="1" dirty="0">
                <a:latin typeface="Times New Roman" panose="02020603050405020304" pitchFamily="18" charset="0"/>
                <a:cs typeface="Times New Roman" panose="02020603050405020304" pitchFamily="18" charset="0"/>
                <a:sym typeface="Wingdings" pitchFamily="2" charset="2"/>
              </a:rPr>
              <a:t> </a:t>
            </a:r>
            <a:r>
              <a:rPr lang="en-US" sz="3600" b="1" dirty="0" err="1">
                <a:latin typeface="Times New Roman" panose="02020603050405020304" pitchFamily="18" charset="0"/>
                <a:cs typeface="Times New Roman" panose="02020603050405020304" pitchFamily="18" charset="0"/>
                <a:sym typeface="Wingdings" pitchFamily="2" charset="2"/>
              </a:rPr>
              <a:t>đánh</a:t>
            </a:r>
            <a:r>
              <a:rPr lang="en-US" sz="3600" b="1" dirty="0">
                <a:latin typeface="Times New Roman" panose="02020603050405020304" pitchFamily="18" charset="0"/>
                <a:cs typeface="Times New Roman" panose="02020603050405020304" pitchFamily="18" charset="0"/>
                <a:sym typeface="Wingdings" pitchFamily="2" charset="2"/>
              </a:rPr>
              <a:t> </a:t>
            </a:r>
            <a:r>
              <a:rPr lang="en-US" sz="3600" b="1" dirty="0" err="1">
                <a:latin typeface="Times New Roman" panose="02020603050405020304" pitchFamily="18" charset="0"/>
                <a:cs typeface="Times New Roman" panose="02020603050405020304" pitchFamily="18" charset="0"/>
                <a:sym typeface="Wingdings" pitchFamily="2" charset="2"/>
              </a:rPr>
              <a:t>dấu</a:t>
            </a:r>
            <a:r>
              <a:rPr lang="en-US" sz="3600" b="1" dirty="0">
                <a:latin typeface="Times New Roman" panose="02020603050405020304" pitchFamily="18" charset="0"/>
                <a:cs typeface="Times New Roman" panose="02020603050405020304" pitchFamily="18" charset="0"/>
                <a:sym typeface="Wingdings" pitchFamily="2" charset="2"/>
              </a:rPr>
              <a:t> :</a:t>
            </a:r>
            <a:br>
              <a:rPr lang="en-US" sz="3600" b="1" dirty="0">
                <a:latin typeface="Times New Roman" panose="02020603050405020304" pitchFamily="18" charset="0"/>
                <a:cs typeface="Times New Roman" panose="02020603050405020304" pitchFamily="18" charset="0"/>
                <a:sym typeface="Wingdings" pitchFamily="2" charset="2"/>
              </a:rPr>
            </a:br>
            <a:r>
              <a:rPr lang="en-US" sz="3600" b="1" dirty="0">
                <a:latin typeface="Times New Roman" panose="02020603050405020304" pitchFamily="18" charset="0"/>
                <a:cs typeface="Times New Roman" panose="02020603050405020304" pitchFamily="18" charset="0"/>
                <a:sym typeface="Wingdings" pitchFamily="2" charset="2"/>
              </a:rPr>
              <a:t>    </a:t>
            </a:r>
            <a:r>
              <a:rPr lang="en-US" sz="3600" b="1" dirty="0">
                <a:solidFill>
                  <a:srgbClr val="562FE5"/>
                </a:solidFill>
                <a:latin typeface="Times New Roman" panose="02020603050405020304" pitchFamily="18" charset="0"/>
                <a:cs typeface="Times New Roman" panose="02020603050405020304" pitchFamily="18" charset="0"/>
                <a:sym typeface="Wingdings" pitchFamily="2" charset="2"/>
              </a:rPr>
              <a:t>1. </a:t>
            </a:r>
            <a:r>
              <a:rPr lang="en-US" sz="3600" b="1" dirty="0" err="1">
                <a:solidFill>
                  <a:srgbClr val="562FE5"/>
                </a:solidFill>
                <a:latin typeface="Times New Roman" panose="02020603050405020304" pitchFamily="18" charset="0"/>
                <a:cs typeface="Times New Roman" panose="02020603050405020304" pitchFamily="18" charset="0"/>
                <a:sym typeface="Wingdings" pitchFamily="2" charset="2"/>
              </a:rPr>
              <a:t>C</a:t>
            </a:r>
            <a:r>
              <a:rPr lang="en-US" sz="3600" b="1" dirty="0" err="1">
                <a:solidFill>
                  <a:srgbClr val="562FE5"/>
                </a:solidFill>
                <a:latin typeface="Times New Roman" panose="02020603050405020304" pitchFamily="18" charset="0"/>
                <a:cs typeface="Times New Roman" panose="02020603050405020304" pitchFamily="18" charset="0"/>
              </a:rPr>
              <a:t>hỗ</a:t>
            </a:r>
            <a:r>
              <a:rPr lang="en-US" sz="3600" b="1" dirty="0">
                <a:solidFill>
                  <a:srgbClr val="562FE5"/>
                </a:solidFill>
                <a:latin typeface="Times New Roman" panose="02020603050405020304" pitchFamily="18" charset="0"/>
                <a:cs typeface="Times New Roman" panose="02020603050405020304" pitchFamily="18" charset="0"/>
              </a:rPr>
              <a:t> </a:t>
            </a:r>
            <a:r>
              <a:rPr lang="en-US" sz="3600" b="1" dirty="0" err="1">
                <a:solidFill>
                  <a:srgbClr val="562FE5"/>
                </a:solidFill>
                <a:latin typeface="Times New Roman" panose="02020603050405020304" pitchFamily="18" charset="0"/>
                <a:cs typeface="Times New Roman" panose="02020603050405020304" pitchFamily="18" charset="0"/>
              </a:rPr>
              <a:t>bắt</a:t>
            </a:r>
            <a:r>
              <a:rPr lang="en-US" sz="3600" b="1" dirty="0">
                <a:solidFill>
                  <a:srgbClr val="562FE5"/>
                </a:solidFill>
                <a:latin typeface="Times New Roman" panose="02020603050405020304" pitchFamily="18" charset="0"/>
                <a:cs typeface="Times New Roman" panose="02020603050405020304" pitchFamily="18" charset="0"/>
              </a:rPr>
              <a:t> </a:t>
            </a:r>
            <a:r>
              <a:rPr lang="en-US" sz="3600" b="1" dirty="0" err="1">
                <a:solidFill>
                  <a:srgbClr val="562FE5"/>
                </a:solidFill>
                <a:latin typeface="Times New Roman" panose="02020603050405020304" pitchFamily="18" charset="0"/>
                <a:cs typeface="Times New Roman" panose="02020603050405020304" pitchFamily="18" charset="0"/>
              </a:rPr>
              <a:t>đầu</a:t>
            </a:r>
            <a:r>
              <a:rPr lang="en-US" sz="3600" b="1" dirty="0">
                <a:solidFill>
                  <a:srgbClr val="562FE5"/>
                </a:solidFill>
                <a:latin typeface="Times New Roman" panose="02020603050405020304" pitchFamily="18" charset="0"/>
                <a:cs typeface="Times New Roman" panose="02020603050405020304" pitchFamily="18" charset="0"/>
              </a:rPr>
              <a:t> </a:t>
            </a:r>
            <a:r>
              <a:rPr lang="en-US" sz="3600" b="1" dirty="0" err="1">
                <a:solidFill>
                  <a:srgbClr val="562FE5"/>
                </a:solidFill>
                <a:latin typeface="Times New Roman" panose="02020603050405020304" pitchFamily="18" charset="0"/>
                <a:cs typeface="Times New Roman" panose="02020603050405020304" pitchFamily="18" charset="0"/>
              </a:rPr>
              <a:t>lời</a:t>
            </a:r>
            <a:r>
              <a:rPr lang="en-US" sz="3600" b="1" dirty="0">
                <a:solidFill>
                  <a:srgbClr val="562FE5"/>
                </a:solidFill>
                <a:latin typeface="Times New Roman" panose="02020603050405020304" pitchFamily="18" charset="0"/>
                <a:cs typeface="Times New Roman" panose="02020603050405020304" pitchFamily="18" charset="0"/>
              </a:rPr>
              <a:t> </a:t>
            </a:r>
            <a:r>
              <a:rPr lang="en-US" sz="3600" b="1" dirty="0" err="1">
                <a:solidFill>
                  <a:srgbClr val="562FE5"/>
                </a:solidFill>
                <a:latin typeface="Times New Roman" panose="02020603050405020304" pitchFamily="18" charset="0"/>
                <a:cs typeface="Times New Roman" panose="02020603050405020304" pitchFamily="18" charset="0"/>
              </a:rPr>
              <a:t>nói</a:t>
            </a:r>
            <a:r>
              <a:rPr lang="en-US" sz="3600" b="1" dirty="0">
                <a:solidFill>
                  <a:srgbClr val="562FE5"/>
                </a:solidFill>
                <a:latin typeface="Times New Roman" panose="02020603050405020304" pitchFamily="18" charset="0"/>
                <a:cs typeface="Times New Roman" panose="02020603050405020304" pitchFamily="18" charset="0"/>
              </a:rPr>
              <a:t> </a:t>
            </a:r>
            <a:r>
              <a:rPr lang="en-US" sz="3600" b="1" dirty="0" err="1">
                <a:solidFill>
                  <a:srgbClr val="562FE5"/>
                </a:solidFill>
                <a:latin typeface="Times New Roman" panose="02020603050405020304" pitchFamily="18" charset="0"/>
                <a:cs typeface="Times New Roman" panose="02020603050405020304" pitchFamily="18" charset="0"/>
              </a:rPr>
              <a:t>của</a:t>
            </a:r>
            <a:r>
              <a:rPr lang="en-US" sz="3600" b="1" dirty="0">
                <a:solidFill>
                  <a:srgbClr val="562FE5"/>
                </a:solidFill>
                <a:latin typeface="Times New Roman" panose="02020603050405020304" pitchFamily="18" charset="0"/>
                <a:cs typeface="Times New Roman" panose="02020603050405020304" pitchFamily="18" charset="0"/>
              </a:rPr>
              <a:t> </a:t>
            </a:r>
            <a:r>
              <a:rPr lang="en-US" sz="3600" b="1" err="1">
                <a:solidFill>
                  <a:srgbClr val="562FE5"/>
                </a:solidFill>
                <a:latin typeface="Times New Roman" panose="02020603050405020304" pitchFamily="18" charset="0"/>
                <a:cs typeface="Times New Roman" panose="02020603050405020304" pitchFamily="18" charset="0"/>
              </a:rPr>
              <a:t>nhân</a:t>
            </a:r>
            <a:r>
              <a:rPr lang="en-US" sz="3600" b="1">
                <a:solidFill>
                  <a:srgbClr val="562FE5"/>
                </a:solidFill>
                <a:latin typeface="Times New Roman" panose="02020603050405020304" pitchFamily="18" charset="0"/>
                <a:cs typeface="Times New Roman" panose="02020603050405020304" pitchFamily="18" charset="0"/>
              </a:rPr>
              <a:t> vật trong đối thoại.</a:t>
            </a:r>
            <a:endParaRPr lang="en-US" sz="3600" b="1" dirty="0">
              <a:solidFill>
                <a:srgbClr val="FFC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7D67D34-20CC-4E49-AA45-E9C0DF6CDA7A}"/>
              </a:ext>
            </a:extLst>
          </p:cNvPr>
          <p:cNvSpPr txBox="1"/>
          <p:nvPr/>
        </p:nvSpPr>
        <p:spPr>
          <a:xfrm>
            <a:off x="1493287" y="3429000"/>
            <a:ext cx="8324072" cy="646331"/>
          </a:xfrm>
          <a:prstGeom prst="rect">
            <a:avLst/>
          </a:prstGeom>
          <a:noFill/>
        </p:spPr>
        <p:txBody>
          <a:bodyPr wrap="square" rtlCol="0">
            <a:spAutoFit/>
          </a:bodyPr>
          <a:lstStyle/>
          <a:p>
            <a:r>
              <a:rPr lang="en-US" sz="3600" b="1">
                <a:solidFill>
                  <a:srgbClr val="E8436B"/>
                </a:solidFill>
                <a:latin typeface="Times New Roman" panose="02020603050405020304" pitchFamily="18" charset="0"/>
                <a:cs typeface="Times New Roman" panose="02020603050405020304" pitchFamily="18" charset="0"/>
              </a:rPr>
              <a:t>2. Phần chú thích.</a:t>
            </a:r>
            <a:endParaRPr lang="en-US" sz="3600"/>
          </a:p>
        </p:txBody>
      </p:sp>
      <p:sp>
        <p:nvSpPr>
          <p:cNvPr id="4" name="TextBox 3">
            <a:extLst>
              <a:ext uri="{FF2B5EF4-FFF2-40B4-BE49-F238E27FC236}">
                <a16:creationId xmlns:a16="http://schemas.microsoft.com/office/drawing/2014/main" id="{81517938-2903-4C08-9AE4-997C85F7EC2E}"/>
              </a:ext>
            </a:extLst>
          </p:cNvPr>
          <p:cNvSpPr txBox="1"/>
          <p:nvPr/>
        </p:nvSpPr>
        <p:spPr>
          <a:xfrm>
            <a:off x="1493287" y="4075331"/>
            <a:ext cx="7203038" cy="646331"/>
          </a:xfrm>
          <a:prstGeom prst="rect">
            <a:avLst/>
          </a:prstGeom>
          <a:noFill/>
        </p:spPr>
        <p:txBody>
          <a:bodyPr wrap="square" rtlCol="0">
            <a:spAutoFit/>
          </a:bodyPr>
          <a:lstStyle/>
          <a:p>
            <a:r>
              <a:rPr lang="en-US" sz="3600" b="1">
                <a:solidFill>
                  <a:srgbClr val="FFC000"/>
                </a:solidFill>
                <a:latin typeface="Times New Roman" panose="02020603050405020304" pitchFamily="18" charset="0"/>
                <a:cs typeface="Times New Roman" panose="02020603050405020304" pitchFamily="18" charset="0"/>
                <a:sym typeface="Wingdings" pitchFamily="2" charset="2"/>
              </a:rPr>
              <a:t>3. Các ý trong một đoạn </a:t>
            </a:r>
            <a:r>
              <a:rPr lang="en-US" sz="3600" b="1">
                <a:solidFill>
                  <a:srgbClr val="FFC000"/>
                </a:solidFill>
                <a:latin typeface="Times New Roman" panose="02020603050405020304" pitchFamily="18" charset="0"/>
                <a:cs typeface="Times New Roman" panose="02020603050405020304" pitchFamily="18" charset="0"/>
              </a:rPr>
              <a:t>liệt kê.</a:t>
            </a:r>
            <a:endParaRPr lang="en-US" sz="3600"/>
          </a:p>
        </p:txBody>
      </p:sp>
      <p:sp>
        <p:nvSpPr>
          <p:cNvPr id="5" name="文本框 34">
            <a:extLst>
              <a:ext uri="{FF2B5EF4-FFF2-40B4-BE49-F238E27FC236}">
                <a16:creationId xmlns:a16="http://schemas.microsoft.com/office/drawing/2014/main" id="{A506B86A-6E7B-41BA-99DA-F69DDD6D7BF6}"/>
              </a:ext>
            </a:extLst>
          </p:cNvPr>
          <p:cNvSpPr txBox="1"/>
          <p:nvPr/>
        </p:nvSpPr>
        <p:spPr>
          <a:xfrm>
            <a:off x="3781754" y="730160"/>
            <a:ext cx="4200524" cy="1200329"/>
          </a:xfrm>
          <a:prstGeom prst="rect">
            <a:avLst/>
          </a:prstGeom>
          <a:noFill/>
        </p:spPr>
        <p:txBody>
          <a:bodyPr wrap="square" rtlCol="0">
            <a:spAutoFit/>
            <a:scene3d>
              <a:camera prst="orthographicFront"/>
              <a:lightRig rig="threePt" dir="t"/>
            </a:scene3d>
            <a:sp3d extrusionH="57150">
              <a:bevelT w="82550" h="38100" prst="coolSlant"/>
            </a:sp3d>
          </a:bodyPr>
          <a:lstStyle/>
          <a:p>
            <a:r>
              <a:rPr lang="en-US" altLang="zh-CN" sz="7200">
                <a:gradFill>
                  <a:gsLst>
                    <a:gs pos="95238">
                      <a:srgbClr val="A998FF"/>
                    </a:gs>
                    <a:gs pos="77000">
                      <a:srgbClr val="957DEF"/>
                    </a:gs>
                    <a:gs pos="36000">
                      <a:srgbClr val="562FE5"/>
                    </a:gs>
                  </a:gsLst>
                  <a:lin ang="5400000" scaled="1"/>
                </a:gradFill>
                <a:effectLst>
                  <a:outerShdw blurRad="25400" dist="38100" algn="l" rotWithShape="0">
                    <a:prstClr val="black"/>
                  </a:outerShdw>
                </a:effectLst>
                <a:latin typeface="UTM Showcard" panose="02040603050506020204" pitchFamily="18" charset="0"/>
                <a:ea typeface="字魂7号-温暖童稚体" panose="00000500000000000000" pitchFamily="2" charset="-122"/>
              </a:rPr>
              <a:t>Ghi nhớ</a:t>
            </a:r>
            <a:endParaRPr lang="zh-CN" altLang="en-US" sz="7200" dirty="0">
              <a:gradFill>
                <a:gsLst>
                  <a:gs pos="95238">
                    <a:srgbClr val="A998FF"/>
                  </a:gs>
                  <a:gs pos="77000">
                    <a:srgbClr val="957DEF"/>
                  </a:gs>
                  <a:gs pos="36000">
                    <a:srgbClr val="562FE5"/>
                  </a:gs>
                </a:gsLst>
                <a:lin ang="5400000" scaled="1"/>
              </a:gradFill>
              <a:effectLst>
                <a:outerShdw blurRad="25400" dist="38100" algn="l" rotWithShape="0">
                  <a:prstClr val="black"/>
                </a:outerShdw>
              </a:effectLst>
              <a:latin typeface="UTM Showcard" panose="02040603050506020204" pitchFamily="18" charset="0"/>
              <a:ea typeface="字魂7号-温暖童稚体" panose="00000500000000000000" pitchFamily="2" charset="-122"/>
            </a:endParaRPr>
          </a:p>
        </p:txBody>
      </p:sp>
    </p:spTree>
    <p:extLst>
      <p:ext uri="{BB962C8B-B14F-4D97-AF65-F5344CB8AC3E}">
        <p14:creationId xmlns:p14="http://schemas.microsoft.com/office/powerpoint/2010/main" val="359263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5000" r="-5000"/>
          </a:stretch>
        </a:blipFill>
        <a:effectLst/>
      </p:bgPr>
    </p:bg>
    <p:spTree>
      <p:nvGrpSpPr>
        <p:cNvPr id="1" name=""/>
        <p:cNvGrpSpPr/>
        <p:nvPr/>
      </p:nvGrpSpPr>
      <p:grpSpPr>
        <a:xfrm>
          <a:off x="0" y="0"/>
          <a:ext cx="0" cy="0"/>
          <a:chOff x="0" y="0"/>
          <a:chExt cx="0" cy="0"/>
        </a:xfrm>
      </p:grpSpPr>
      <p:grpSp>
        <p:nvGrpSpPr>
          <p:cNvPr id="3" name="组合 44">
            <a:extLst>
              <a:ext uri="{FF2B5EF4-FFF2-40B4-BE49-F238E27FC236}">
                <a16:creationId xmlns:a16="http://schemas.microsoft.com/office/drawing/2014/main" id="{33113C89-91E2-4CF3-AEA6-71857809FB52}"/>
              </a:ext>
            </a:extLst>
          </p:cNvPr>
          <p:cNvGrpSpPr/>
          <p:nvPr/>
        </p:nvGrpSpPr>
        <p:grpSpPr>
          <a:xfrm>
            <a:off x="847726" y="771525"/>
            <a:ext cx="10814370" cy="5368609"/>
            <a:chOff x="4442422" y="1269794"/>
            <a:chExt cx="5797084" cy="4715934"/>
          </a:xfrm>
        </p:grpSpPr>
        <p:grpSp>
          <p:nvGrpSpPr>
            <p:cNvPr id="4" name="组合 43">
              <a:extLst>
                <a:ext uri="{FF2B5EF4-FFF2-40B4-BE49-F238E27FC236}">
                  <a16:creationId xmlns:a16="http://schemas.microsoft.com/office/drawing/2014/main" id="{6CAB12C4-EF7F-48BF-A7DF-238704412545}"/>
                </a:ext>
              </a:extLst>
            </p:cNvPr>
            <p:cNvGrpSpPr/>
            <p:nvPr/>
          </p:nvGrpSpPr>
          <p:grpSpPr>
            <a:xfrm>
              <a:off x="4442422" y="1269794"/>
              <a:ext cx="5797084" cy="4715934"/>
              <a:chOff x="3727084" y="1404845"/>
              <a:chExt cx="6201009" cy="5044527"/>
            </a:xfrm>
          </p:grpSpPr>
          <p:sp>
            <p:nvSpPr>
              <p:cNvPr id="6" name="思想气泡: 云 23">
                <a:extLst>
                  <a:ext uri="{FF2B5EF4-FFF2-40B4-BE49-F238E27FC236}">
                    <a16:creationId xmlns:a16="http://schemas.microsoft.com/office/drawing/2014/main" id="{C61CD8B9-6AB4-4346-A097-2A7F466F5E56}"/>
                  </a:ext>
                </a:extLst>
              </p:cNvPr>
              <p:cNvSpPr/>
              <p:nvPr/>
            </p:nvSpPr>
            <p:spPr>
              <a:xfrm rot="788974">
                <a:off x="4045539" y="1718277"/>
                <a:ext cx="5564101" cy="4526402"/>
              </a:xfrm>
              <a:prstGeom prst="cloudCallout">
                <a:avLst>
                  <a:gd name="adj1" fmla="val -12729"/>
                  <a:gd name="adj2" fmla="val 29461"/>
                </a:avLst>
              </a:prstGeom>
              <a:solidFill>
                <a:srgbClr val="F58791"/>
              </a:solidFill>
              <a:ln>
                <a:solidFill>
                  <a:srgbClr val="F5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思想气泡: 云 41">
                <a:extLst>
                  <a:ext uri="{FF2B5EF4-FFF2-40B4-BE49-F238E27FC236}">
                    <a16:creationId xmlns:a16="http://schemas.microsoft.com/office/drawing/2014/main" id="{DFE04B73-BC43-46AE-9E2D-9820F977B876}"/>
                  </a:ext>
                </a:extLst>
              </p:cNvPr>
              <p:cNvSpPr/>
              <p:nvPr/>
            </p:nvSpPr>
            <p:spPr>
              <a:xfrm rot="788974">
                <a:off x="3727084" y="1404845"/>
                <a:ext cx="6201009" cy="5044527"/>
              </a:xfrm>
              <a:prstGeom prst="cloudCallout">
                <a:avLst>
                  <a:gd name="adj1" fmla="val -48702"/>
                  <a:gd name="adj2" fmla="val 29169"/>
                </a:avLst>
              </a:prstGeom>
              <a:noFill/>
              <a:ln w="79375">
                <a:solidFill>
                  <a:srgbClr val="FBF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26">
              <a:extLst>
                <a:ext uri="{FF2B5EF4-FFF2-40B4-BE49-F238E27FC236}">
                  <a16:creationId xmlns:a16="http://schemas.microsoft.com/office/drawing/2014/main" id="{F496861F-F545-49DA-8E02-8C0ED5F4CD5D}"/>
                </a:ext>
              </a:extLst>
            </p:cNvPr>
            <p:cNvSpPr txBox="1"/>
            <p:nvPr/>
          </p:nvSpPr>
          <p:spPr>
            <a:xfrm>
              <a:off x="5150583" y="2661504"/>
              <a:ext cx="4498719" cy="1432905"/>
            </a:xfrm>
            <a:prstGeom prst="rect">
              <a:avLst/>
            </a:prstGeom>
            <a:noFill/>
          </p:spPr>
          <p:txBody>
            <a:bodyPr wrap="square" rtlCol="0">
              <a:spAutoFit/>
            </a:bodyPr>
            <a:lstStyle/>
            <a:p>
              <a:pPr algn="ctr"/>
              <a:r>
                <a:rPr lang="en-US" altLang="zh-CN" sz="10000">
                  <a:solidFill>
                    <a:schemeClr val="bg1"/>
                  </a:solidFill>
                  <a:effectLst>
                    <a:glow rad="101600">
                      <a:srgbClr val="957DEF">
                        <a:alpha val="60000"/>
                      </a:srgbClr>
                    </a:glow>
                  </a:effectLst>
                  <a:latin typeface="Times New Roman" panose="02020603050405020304" pitchFamily="18" charset="0"/>
                  <a:ea typeface="字魂7号-温暖童稚体" panose="00000500000000000000" pitchFamily="2" charset="-122"/>
                  <a:cs typeface="Times New Roman" panose="02020603050405020304" pitchFamily="18" charset="0"/>
                </a:rPr>
                <a:t>LUYỆN TẬP</a:t>
              </a:r>
              <a:endParaRPr lang="zh-CN" altLang="en-US" sz="10000" dirty="0">
                <a:solidFill>
                  <a:schemeClr val="bg1"/>
                </a:solidFill>
                <a:effectLst>
                  <a:glow rad="101600">
                    <a:srgbClr val="957DEF">
                      <a:alpha val="60000"/>
                    </a:srgbClr>
                  </a:glow>
                </a:effectLst>
                <a:latin typeface="Times New Roman" panose="02020603050405020304" pitchFamily="18" charset="0"/>
                <a:ea typeface="字魂7号-温暖童稚体" panose="00000500000000000000" pitchFamily="2" charset="-122"/>
                <a:cs typeface="Times New Roman" panose="02020603050405020304" pitchFamily="18" charset="0"/>
              </a:endParaRPr>
            </a:p>
          </p:txBody>
        </p:sp>
      </p:grpSp>
      <p:sp>
        <p:nvSpPr>
          <p:cNvPr id="10" name="矩形 24">
            <a:extLst>
              <a:ext uri="{FF2B5EF4-FFF2-40B4-BE49-F238E27FC236}">
                <a16:creationId xmlns:a16="http://schemas.microsoft.com/office/drawing/2014/main" id="{F5C30A10-D1B6-4210-87F5-E24BC9E7382D}"/>
              </a:ext>
            </a:extLst>
          </p:cNvPr>
          <p:cNvSpPr/>
          <p:nvPr/>
        </p:nvSpPr>
        <p:spPr>
          <a:xfrm flipH="1">
            <a:off x="9215703" y="4567794"/>
            <a:ext cx="2745009" cy="2449149"/>
          </a:xfrm>
          <a:prstGeom prst="rect">
            <a:avLst/>
          </a:prstGeom>
          <a:blipFill dpi="0" rotWithShape="1">
            <a:blip r:embed="rId3"/>
            <a:srcRect/>
            <a:stretch>
              <a:fillRect l="-27998" t="-38084" r="-40500" b="-336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50044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68">
            <a:extLst>
              <a:ext uri="{FF2B5EF4-FFF2-40B4-BE49-F238E27FC236}">
                <a16:creationId xmlns:a16="http://schemas.microsoft.com/office/drawing/2014/main" id="{F739CCAC-4231-44F8-AAC6-C36B99260B41}"/>
              </a:ext>
            </a:extLst>
          </p:cNvPr>
          <p:cNvSpPr txBox="1">
            <a:spLocks noChangeArrowheads="1"/>
          </p:cNvSpPr>
          <p:nvPr/>
        </p:nvSpPr>
        <p:spPr bwMode="auto">
          <a:xfrm>
            <a:off x="99654" y="111967"/>
            <a:ext cx="11992692" cy="49244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a:spcBef>
                <a:spcPct val="50000"/>
              </a:spcBef>
            </a:pPr>
            <a:r>
              <a:rPr lang="en-US" sz="2600" b="1" dirty="0">
                <a:solidFill>
                  <a:schemeClr val="tx1"/>
                </a:solidFill>
                <a:latin typeface="Times New Roman" panose="02020603050405020304" pitchFamily="18" charset="0"/>
                <a:cs typeface="Times New Roman" panose="02020603050405020304" pitchFamily="18" charset="0"/>
              </a:rPr>
              <a:t>1) </a:t>
            </a:r>
            <a:r>
              <a:rPr lang="en-US" sz="2600" b="1" dirty="0" err="1">
                <a:solidFill>
                  <a:schemeClr val="tx1"/>
                </a:solidFill>
                <a:latin typeface="Times New Roman" panose="02020603050405020304" pitchFamily="18" charset="0"/>
                <a:cs typeface="Times New Roman" panose="02020603050405020304" pitchFamily="18" charset="0"/>
              </a:rPr>
              <a:t>Tìm</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dấu</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gạch</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ngang</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trong</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mẩu</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truyện</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dưới</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đây</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và</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nêu</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tác</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dụng</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của</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mỗi</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dấu</a:t>
            </a:r>
            <a:r>
              <a:rPr lang="en-US" sz="2600" b="1" dirty="0">
                <a:solidFill>
                  <a:schemeClr val="tx1"/>
                </a:solidFill>
                <a:latin typeface="Times New Roman" panose="02020603050405020304" pitchFamily="18" charset="0"/>
                <a:cs typeface="Times New Roman" panose="02020603050405020304" pitchFamily="18" charset="0"/>
              </a:rPr>
              <a:t>.</a:t>
            </a:r>
          </a:p>
        </p:txBody>
      </p:sp>
      <p:cxnSp>
        <p:nvCxnSpPr>
          <p:cNvPr id="4" name="Straight Connector 3">
            <a:extLst>
              <a:ext uri="{FF2B5EF4-FFF2-40B4-BE49-F238E27FC236}">
                <a16:creationId xmlns:a16="http://schemas.microsoft.com/office/drawing/2014/main" id="{0A1B5BAE-EF62-40BC-AC4F-2BF93D86CEAE}"/>
              </a:ext>
            </a:extLst>
          </p:cNvPr>
          <p:cNvCxnSpPr/>
          <p:nvPr/>
        </p:nvCxnSpPr>
        <p:spPr>
          <a:xfrm>
            <a:off x="569167" y="604410"/>
            <a:ext cx="28178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210023F-BA73-479F-8879-014CF223178E}"/>
              </a:ext>
            </a:extLst>
          </p:cNvPr>
          <p:cNvCxnSpPr>
            <a:cxnSpLocks/>
          </p:cNvCxnSpPr>
          <p:nvPr/>
        </p:nvCxnSpPr>
        <p:spPr>
          <a:xfrm>
            <a:off x="7840824" y="604410"/>
            <a:ext cx="18350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670A5CF-ACA5-407B-8317-B894E832D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02" y="796267"/>
            <a:ext cx="3752324" cy="3977463"/>
          </a:xfrm>
          <a:prstGeom prst="rect">
            <a:avLst/>
          </a:prstGeom>
        </p:spPr>
      </p:pic>
      <p:sp>
        <p:nvSpPr>
          <p:cNvPr id="9" name="TextBox 8">
            <a:extLst>
              <a:ext uri="{FF2B5EF4-FFF2-40B4-BE49-F238E27FC236}">
                <a16:creationId xmlns:a16="http://schemas.microsoft.com/office/drawing/2014/main" id="{0CF5D642-C828-419E-A97A-51C71CA9EB3A}"/>
              </a:ext>
            </a:extLst>
          </p:cNvPr>
          <p:cNvSpPr txBox="1"/>
          <p:nvPr/>
        </p:nvSpPr>
        <p:spPr>
          <a:xfrm>
            <a:off x="238333" y="4764098"/>
            <a:ext cx="3643097" cy="492443"/>
          </a:xfrm>
          <a:prstGeom prst="rect">
            <a:avLst/>
          </a:prstGeom>
          <a:noFill/>
        </p:spPr>
        <p:txBody>
          <a:bodyPr wrap="square" rtlCol="0">
            <a:spAutoFit/>
          </a:bodyPr>
          <a:lstStyle/>
          <a:p>
            <a:r>
              <a:rPr lang="en-US" sz="2600" b="1">
                <a:effectLst/>
                <a:latin typeface="Times New Roman" panose="02020603050405020304" pitchFamily="18" charset="0"/>
                <a:ea typeface="Calibri" panose="020F0502020204030204" pitchFamily="34" charset="0"/>
              </a:rPr>
              <a:t>Pa-xcan (1623 – 1662)</a:t>
            </a:r>
            <a:endParaRPr lang="en-US" sz="2600" b="1"/>
          </a:p>
        </p:txBody>
      </p:sp>
      <p:sp>
        <p:nvSpPr>
          <p:cNvPr id="10" name="TextBox 9">
            <a:extLst>
              <a:ext uri="{FF2B5EF4-FFF2-40B4-BE49-F238E27FC236}">
                <a16:creationId xmlns:a16="http://schemas.microsoft.com/office/drawing/2014/main" id="{354BC3D6-4C32-4D02-9BBD-CF9049D388EB}"/>
              </a:ext>
            </a:extLst>
          </p:cNvPr>
          <p:cNvSpPr txBox="1"/>
          <p:nvPr/>
        </p:nvSpPr>
        <p:spPr>
          <a:xfrm>
            <a:off x="99655" y="5185635"/>
            <a:ext cx="3752324" cy="1446550"/>
          </a:xfrm>
          <a:prstGeom prst="rect">
            <a:avLst/>
          </a:prstGeom>
          <a:noFill/>
        </p:spPr>
        <p:txBody>
          <a:bodyPr wrap="square" rtlCol="0">
            <a:spAutoFit/>
          </a:bodyPr>
          <a:lstStyle/>
          <a:p>
            <a:r>
              <a:rPr lang="en-US" sz="2200" b="1">
                <a:effectLst/>
                <a:latin typeface="Times New Roman" panose="02020603050405020304" pitchFamily="18" charset="0"/>
                <a:ea typeface="Calibri" panose="020F0502020204030204" pitchFamily="34" charset="0"/>
              </a:rPr>
              <a:t>Ông là nhà toán học, vật lí học, triết học, nhà văn nổi tiếng thời Pháp. Ông đã sáng chế máy tính năm 18 tuổi. </a:t>
            </a:r>
            <a:endParaRPr lang="en-US" sz="2200" b="1"/>
          </a:p>
        </p:txBody>
      </p:sp>
      <p:sp>
        <p:nvSpPr>
          <p:cNvPr id="11" name="Text Box 5">
            <a:extLst>
              <a:ext uri="{FF2B5EF4-FFF2-40B4-BE49-F238E27FC236}">
                <a16:creationId xmlns:a16="http://schemas.microsoft.com/office/drawing/2014/main" id="{8B9B9876-95FE-4133-BC2B-7F089B238C21}"/>
              </a:ext>
            </a:extLst>
          </p:cNvPr>
          <p:cNvSpPr txBox="1">
            <a:spLocks noChangeArrowheads="1"/>
          </p:cNvSpPr>
          <p:nvPr/>
        </p:nvSpPr>
        <p:spPr bwMode="auto">
          <a:xfrm>
            <a:off x="3957282" y="1076432"/>
            <a:ext cx="8129416"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457200">
              <a:spcBef>
                <a:spcPct val="50000"/>
              </a:spcBef>
            </a:pP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bữa</a:t>
            </a:r>
            <a:r>
              <a:rPr lang="en-US" sz="2200" b="1" dirty="0">
                <a:latin typeface="Times New Roman" panose="02020603050405020304" pitchFamily="18" charset="0"/>
                <a:cs typeface="Times New Roman" panose="02020603050405020304" pitchFamily="18" charset="0"/>
              </a:rPr>
              <a:t> Pa-</a:t>
            </a:r>
            <a:r>
              <a:rPr lang="en-US" sz="2200" b="1" dirty="0" err="1">
                <a:latin typeface="Times New Roman" panose="02020603050405020304" pitchFamily="18" charset="0"/>
                <a:cs typeface="Times New Roman" panose="02020603050405020304" pitchFamily="18" charset="0"/>
              </a:rPr>
              <a:t>xcan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đâu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khuya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thấy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mình</a:t>
            </a:r>
            <a:r>
              <a:rPr lang="en-US" sz="2200" b="1" dirty="0">
                <a:latin typeface="Times New Roman" panose="02020603050405020304" pitchFamily="18" charset="0"/>
                <a:cs typeface="Times New Roman" panose="02020603050405020304" pitchFamily="18" charset="0"/>
              </a:rPr>
              <a:t> –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chức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tài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chính</a:t>
            </a:r>
            <a:r>
              <a:rPr lang="en-US" sz="2200" b="1" dirty="0">
                <a:latin typeface="Times New Roman" panose="02020603050405020304" pitchFamily="18" charset="0"/>
                <a:cs typeface="Times New Roman" panose="02020603050405020304" pitchFamily="18" charset="0"/>
              </a:rPr>
              <a:t> – </a:t>
            </a:r>
            <a:r>
              <a:rPr lang="en-US" sz="2200" b="1" dirty="0" err="1">
                <a:latin typeface="Times New Roman" panose="02020603050405020304" pitchFamily="18" charset="0"/>
                <a:cs typeface="Times New Roman" panose="02020603050405020304" pitchFamily="18" charset="0"/>
              </a:rPr>
              <a:t>vẫn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cặm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cụi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trước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bàn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việc</a:t>
            </a:r>
            <a:r>
              <a:rPr lang="en-US" sz="2200" b="1" dirty="0">
                <a:latin typeface="Times New Roman" panose="02020603050405020304" pitchFamily="18" charset="0"/>
                <a:cs typeface="Times New Roman" panose="02020603050405020304" pitchFamily="18" charset="0"/>
              </a:rPr>
              <a:t>. Anh </a:t>
            </a:r>
            <a:r>
              <a:rPr lang="en-US" sz="2200" b="1" dirty="0" err="1">
                <a:latin typeface="Times New Roman" panose="02020603050405020304" pitchFamily="18" charset="0"/>
                <a:cs typeface="Times New Roman" panose="02020603050405020304" pitchFamily="18" charset="0"/>
              </a:rPr>
              <a:t>rón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rén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lại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gần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vẫn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mải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mê</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với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những</a:t>
            </a:r>
            <a:r>
              <a:rPr lang="en-US" sz="2200" b="1" dirty="0">
                <a:latin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cs typeface="Times New Roman" panose="02020603050405020304" pitchFamily="18" charset="0"/>
              </a:rPr>
              <a:t>số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đang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phải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kiểm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sổ</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sách</a:t>
            </a:r>
            <a:r>
              <a:rPr lang="en-US" sz="2200" b="1" dirty="0">
                <a:latin typeface="Times New Roman" panose="02020603050405020304" pitchFamily="18" charset="0"/>
                <a:cs typeface="Times New Roman" panose="02020603050405020304" pitchFamily="18" charset="0"/>
              </a:rPr>
              <a:t>.</a:t>
            </a:r>
          </a:p>
        </p:txBody>
      </p:sp>
      <p:sp>
        <p:nvSpPr>
          <p:cNvPr id="12" name="Text Box 16">
            <a:extLst>
              <a:ext uri="{FF2B5EF4-FFF2-40B4-BE49-F238E27FC236}">
                <a16:creationId xmlns:a16="http://schemas.microsoft.com/office/drawing/2014/main" id="{8F72F72C-87E4-42EB-8162-48849F48CDCF}"/>
              </a:ext>
            </a:extLst>
          </p:cNvPr>
          <p:cNvSpPr txBox="1">
            <a:spLocks noChangeArrowheads="1"/>
          </p:cNvSpPr>
          <p:nvPr/>
        </p:nvSpPr>
        <p:spPr bwMode="auto">
          <a:xfrm>
            <a:off x="3962928" y="2454063"/>
            <a:ext cx="822907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457200">
              <a:spcBef>
                <a:spcPct val="50000"/>
              </a:spcBef>
            </a:pPr>
            <a:r>
              <a:rPr lang="en-US" sz="2200" b="1" dirty="0">
                <a:latin typeface="Times New Roman" panose="02020603050405020304" pitchFamily="18" charset="0"/>
                <a:cs typeface="Times New Roman" panose="02020603050405020304" pitchFamily="18" charset="0"/>
              </a:rPr>
              <a:t>“</a:t>
            </a:r>
            <a:r>
              <a:rPr lang="en-US" sz="2200" b="1" dirty="0" err="1">
                <a:latin typeface="Times New Roman" panose="02020603050405020304" pitchFamily="18" charset="0"/>
                <a:cs typeface="Times New Roman" panose="02020603050405020304" pitchFamily="18" charset="0"/>
              </a:rPr>
              <a:t>Những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dãy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tính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cộng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hàng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ngàn</a:t>
            </a:r>
            <a:r>
              <a:rPr lang="en-US" sz="2200" b="1" dirty="0">
                <a:latin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cs typeface="Times New Roman" panose="02020603050405020304" pitchFamily="18" charset="0"/>
              </a:rPr>
              <a:t>số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việc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buồn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tẻ</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sao</a:t>
            </a:r>
            <a:r>
              <a:rPr lang="en-US" sz="2200" b="1" dirty="0">
                <a:latin typeface="Times New Roman" panose="02020603050405020304" pitchFamily="18" charset="0"/>
                <a:cs typeface="Times New Roman" panose="02020603050405020304" pitchFamily="18" charset="0"/>
              </a:rPr>
              <a:t>!” – Pa-</a:t>
            </a:r>
            <a:r>
              <a:rPr lang="en-US" sz="2200" b="1" dirty="0" err="1">
                <a:latin typeface="Times New Roman" panose="02020603050405020304" pitchFamily="18" charset="0"/>
                <a:cs typeface="Times New Roman" panose="02020603050405020304" pitchFamily="18" charset="0"/>
              </a:rPr>
              <a:t>xcan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nghĩ</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thầm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Trong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óc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chàng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sinh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trẻ</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tuổi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chợt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lóe</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tia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sáng</a:t>
            </a:r>
            <a:r>
              <a:rPr lang="en-US" sz="2200" b="1" dirty="0">
                <a:latin typeface="Times New Roman" panose="02020603050405020304" pitchFamily="18" charset="0"/>
                <a:cs typeface="Times New Roman" panose="02020603050405020304" pitchFamily="18" charset="0"/>
              </a:rPr>
              <a:t>. Anh </a:t>
            </a:r>
            <a:r>
              <a:rPr lang="en-US" sz="2200" b="1" dirty="0" err="1">
                <a:latin typeface="Times New Roman" panose="02020603050405020304" pitchFamily="18" charset="0"/>
                <a:cs typeface="Times New Roman" panose="02020603050405020304" pitchFamily="18" charset="0"/>
              </a:rPr>
              <a:t>lặng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lẽ</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rút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phòng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mình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vạch</a:t>
            </a:r>
            <a:r>
              <a:rPr lang="en-US" sz="2200" b="1" dirty="0">
                <a:latin typeface="Times New Roman" panose="02020603050405020304" pitchFamily="18" charset="0"/>
                <a:cs typeface="Times New Roman" panose="02020603050405020304" pitchFamily="18" charset="0"/>
              </a:rPr>
              <a:t> ra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đồ</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gì</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giấy</a:t>
            </a:r>
            <a:r>
              <a:rPr lang="en-US" sz="2200" b="1" dirty="0">
                <a:latin typeface="Times New Roman" panose="02020603050405020304" pitchFamily="18" charset="0"/>
                <a:cs typeface="Times New Roman" panose="02020603050405020304" pitchFamily="18" charset="0"/>
              </a:rPr>
              <a:t>.</a:t>
            </a:r>
          </a:p>
        </p:txBody>
      </p:sp>
      <p:sp>
        <p:nvSpPr>
          <p:cNvPr id="13" name="Text Box 17">
            <a:extLst>
              <a:ext uri="{FF2B5EF4-FFF2-40B4-BE49-F238E27FC236}">
                <a16:creationId xmlns:a16="http://schemas.microsoft.com/office/drawing/2014/main" id="{006C01B2-6D45-47F8-B724-0D52E29E9867}"/>
              </a:ext>
            </a:extLst>
          </p:cNvPr>
          <p:cNvSpPr txBox="1">
            <a:spLocks noChangeArrowheads="1"/>
          </p:cNvSpPr>
          <p:nvPr/>
        </p:nvSpPr>
        <p:spPr bwMode="auto">
          <a:xfrm>
            <a:off x="3957281" y="3884244"/>
            <a:ext cx="8129099"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457200"/>
            <a:r>
              <a:rPr lang="en-US" sz="2200" b="1" dirty="0" err="1">
                <a:latin typeface="Times New Roman" panose="02020603050405020304" pitchFamily="18" charset="0"/>
                <a:cs typeface="Times New Roman" panose="02020603050405020304" pitchFamily="18" charset="0"/>
              </a:rPr>
              <a:t>Mươi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hôm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sau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nhiên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thấy</a:t>
            </a:r>
            <a:r>
              <a:rPr lang="en-US" sz="2200" b="1" dirty="0">
                <a:latin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cs typeface="Times New Roman" panose="02020603050405020304" pitchFamily="18" charset="0"/>
              </a:rPr>
              <a:t>ôm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vật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gì</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đặt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trước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bàn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mình</a:t>
            </a:r>
            <a:r>
              <a:rPr lang="en-US" sz="2200" b="1" dirty="0">
                <a:latin typeface="Times New Roman" panose="02020603050405020304" pitchFamily="18" charset="0"/>
                <a:cs typeface="Times New Roman" panose="02020603050405020304" pitchFamily="18" charset="0"/>
              </a:rPr>
              <a:t>.</a:t>
            </a:r>
          </a:p>
          <a:p>
            <a:r>
              <a:rPr lang="en-US" sz="2200" b="1" dirty="0">
                <a:latin typeface="Times New Roman" panose="02020603050405020304" pitchFamily="18" charset="0"/>
                <a:cs typeface="Times New Roman" panose="02020603050405020304" pitchFamily="18" charset="0"/>
              </a:rPr>
              <a:t>      - Con hi </a:t>
            </a:r>
            <a:r>
              <a:rPr lang="en-US" sz="2200" b="1" dirty="0" err="1">
                <a:latin typeface="Times New Roman" panose="02020603050405020304" pitchFamily="18" charset="0"/>
                <a:cs typeface="Times New Roman" panose="02020603050405020304" pitchFamily="18" charset="0"/>
              </a:rPr>
              <a:t>vọng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món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quà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nhỏ</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này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thể</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bớt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nhức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đầu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vì</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những</a:t>
            </a:r>
            <a:r>
              <a:rPr lang="en-US" sz="2200" b="1" dirty="0">
                <a:latin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cs typeface="Times New Roman" panose="02020603050405020304" pitchFamily="18" charset="0"/>
              </a:rPr>
              <a:t>tính</a:t>
            </a:r>
            <a:r>
              <a:rPr lang="en-US" sz="2200" b="1" dirty="0">
                <a:latin typeface="Times New Roman" panose="02020603050405020304" pitchFamily="18" charset="0"/>
                <a:cs typeface="Times New Roman" panose="02020603050405020304" pitchFamily="18" charset="0"/>
              </a:rPr>
              <a:t> – Pa-</a:t>
            </a:r>
            <a:r>
              <a:rPr lang="en-US" sz="2200" b="1" dirty="0" err="1">
                <a:latin typeface="Times New Roman" panose="02020603050405020304" pitchFamily="18" charset="0"/>
                <a:cs typeface="Times New Roman" panose="02020603050405020304" pitchFamily="18" charset="0"/>
              </a:rPr>
              <a:t>xcan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nói</a:t>
            </a:r>
            <a:r>
              <a:rPr lang="en-US" sz="2200" b="1" dirty="0">
                <a:latin typeface="Times New Roman" panose="02020603050405020304" pitchFamily="18" charset="0"/>
                <a:cs typeface="Times New Roman" panose="02020603050405020304" pitchFamily="18" charset="0"/>
              </a:rPr>
              <a:t>.</a:t>
            </a:r>
          </a:p>
          <a:p>
            <a:r>
              <a:rPr lang="en-US" sz="2200" b="1">
                <a:latin typeface="Times New Roman" panose="02020603050405020304" pitchFamily="18" charset="0"/>
                <a:cs typeface="Times New Roman" panose="02020603050405020304" pitchFamily="18" charset="0"/>
              </a:rPr>
              <a:t>      Thì </a:t>
            </a:r>
            <a:r>
              <a:rPr lang="en-US" sz="2200" b="1" dirty="0">
                <a:latin typeface="Times New Roman" panose="02020603050405020304" pitchFamily="18" charset="0"/>
                <a:cs typeface="Times New Roman" panose="02020603050405020304" pitchFamily="18" charset="0"/>
              </a:rPr>
              <a:t>ra </a:t>
            </a:r>
            <a:r>
              <a:rPr lang="en-US" sz="2200" b="1" dirty="0" err="1">
                <a:latin typeface="Times New Roman" panose="02020603050405020304" pitchFamily="18" charset="0"/>
                <a:cs typeface="Times New Roman" panose="02020603050405020304" pitchFamily="18" charset="0"/>
              </a:rPr>
              <a:t>đó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thứ</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máy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tính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cộng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trừ</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mà</a:t>
            </a:r>
            <a:r>
              <a:rPr lang="en-US" sz="2200" b="1" dirty="0">
                <a:latin typeface="Times New Roman" panose="02020603050405020304" pitchFamily="18" charset="0"/>
                <a:cs typeface="Times New Roman" panose="02020603050405020304" pitchFamily="18" charset="0"/>
              </a:rPr>
              <a:t> Pa-</a:t>
            </a:r>
            <a:r>
              <a:rPr lang="en-US" sz="2200" b="1" dirty="0" err="1">
                <a:latin typeface="Times New Roman" panose="02020603050405020304" pitchFamily="18" charset="0"/>
                <a:cs typeface="Times New Roman" panose="02020603050405020304" pitchFamily="18" charset="0"/>
              </a:rPr>
              <a:t>xcan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đã</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đặt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hết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tình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cảm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người</a:t>
            </a:r>
            <a:r>
              <a:rPr lang="en-US" sz="2200" b="1" dirty="0">
                <a:latin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cs typeface="Times New Roman" panose="02020603050405020304" pitchFamily="18" charset="0"/>
              </a:rPr>
              <a:t>vào</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việc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chế</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tạo</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chính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cái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máy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tính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đầu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tiên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thế</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giới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tổ</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tiên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những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chiếc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máy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tính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điện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tử</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hiện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đại</a:t>
            </a:r>
            <a:r>
              <a:rPr lang="en-US" sz="2200" b="1" dirty="0">
                <a:latin typeface="Times New Roman" panose="02020603050405020304" pitchFamily="18" charset="0"/>
                <a:cs typeface="Times New Roman" panose="02020603050405020304" pitchFamily="18" charset="0"/>
              </a:rPr>
              <a:t>.</a:t>
            </a:r>
            <a:endParaRPr lang="en-US" sz="2200" b="1" dirty="0">
              <a:solidFill>
                <a:srgbClr val="C0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909DA5B-D067-4685-8AED-01CB282BCBB3}"/>
              </a:ext>
            </a:extLst>
          </p:cNvPr>
          <p:cNvSpPr txBox="1"/>
          <p:nvPr/>
        </p:nvSpPr>
        <p:spPr>
          <a:xfrm>
            <a:off x="7023630" y="6484333"/>
            <a:ext cx="5115560" cy="369332"/>
          </a:xfrm>
          <a:prstGeom prst="rect">
            <a:avLst/>
          </a:prstGeom>
          <a:noFill/>
        </p:spPr>
        <p:txBody>
          <a:bodyPr wrap="square">
            <a:spAutoFit/>
          </a:bodyPr>
          <a:lstStyle/>
          <a:p>
            <a:r>
              <a:rPr lang="en-US" b="1" i="1" dirty="0">
                <a:solidFill>
                  <a:srgbClr val="C00000"/>
                </a:solidFill>
                <a:latin typeface="Times New Roman" panose="02020603050405020304" pitchFamily="18" charset="0"/>
                <a:cs typeface="Times New Roman" panose="02020603050405020304" pitchFamily="18" charset="0"/>
              </a:rPr>
              <a:t>Theo LÊ NGUYÊN LONG, PHẠM NGỌC TOÀN</a:t>
            </a:r>
            <a:endParaRPr lang="en-US" i="1" dirty="0"/>
          </a:p>
        </p:txBody>
      </p:sp>
      <p:sp>
        <p:nvSpPr>
          <p:cNvPr id="15" name="TextBox 14">
            <a:extLst>
              <a:ext uri="{FF2B5EF4-FFF2-40B4-BE49-F238E27FC236}">
                <a16:creationId xmlns:a16="http://schemas.microsoft.com/office/drawing/2014/main" id="{EE94D4F3-289B-40E6-8817-C0B0A720E6B0}"/>
              </a:ext>
            </a:extLst>
          </p:cNvPr>
          <p:cNvSpPr txBox="1"/>
          <p:nvPr/>
        </p:nvSpPr>
        <p:spPr>
          <a:xfrm>
            <a:off x="6801114" y="600358"/>
            <a:ext cx="3217631" cy="492443"/>
          </a:xfrm>
          <a:prstGeom prst="rect">
            <a:avLst/>
          </a:prstGeom>
          <a:noFill/>
        </p:spPr>
        <p:txBody>
          <a:bodyPr wrap="square">
            <a:spAutoFi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normalizeH="0" baseline="0">
                <a:ln w="9525">
                  <a:solidFill>
                    <a:schemeClr val="bg1"/>
                  </a:solidFill>
                  <a:prstDash val="solid"/>
                </a:ln>
                <a:solidFill>
                  <a:srgbClr val="562FE5"/>
                </a:solidFill>
                <a:effectLst>
                  <a:outerShdw blurRad="12700" dist="38100" dir="2700000" algn="tl" rotWithShape="0">
                    <a:schemeClr val="accent5">
                      <a:lumMod val="60000"/>
                      <a:lumOff val="40000"/>
                    </a:schemeClr>
                  </a:outerShdw>
                </a:effectLst>
                <a:latin typeface="UTM Guanine" panose="02040603050506020204" pitchFamily="18" charset="0"/>
                <a:cs typeface="Arial" charset="0"/>
              </a:rPr>
              <a:t>Quà tặng cha </a:t>
            </a:r>
            <a:endParaRPr kumimoji="0" lang="en-US" sz="2600" b="1" i="0" u="none" strike="noStrike" normalizeH="0" baseline="0" dirty="0">
              <a:ln w="9525">
                <a:solidFill>
                  <a:schemeClr val="bg1"/>
                </a:solidFill>
                <a:prstDash val="solid"/>
              </a:ln>
              <a:solidFill>
                <a:srgbClr val="562FE5"/>
              </a:solidFill>
              <a:effectLst>
                <a:outerShdw blurRad="12700" dist="38100" dir="2700000" algn="tl" rotWithShape="0">
                  <a:schemeClr val="accent5">
                    <a:lumMod val="60000"/>
                    <a:lumOff val="40000"/>
                  </a:schemeClr>
                </a:outerShdw>
              </a:effectLst>
              <a:latin typeface="UTM Guanine" panose="02040603050506020204" pitchFamily="18" charset="0"/>
              <a:cs typeface="Arial" charset="0"/>
            </a:endParaRPr>
          </a:p>
        </p:txBody>
      </p:sp>
      <p:pic>
        <p:nvPicPr>
          <p:cNvPr id="16" name="Picture 15">
            <a:extLst>
              <a:ext uri="{FF2B5EF4-FFF2-40B4-BE49-F238E27FC236}">
                <a16:creationId xmlns:a16="http://schemas.microsoft.com/office/drawing/2014/main" id="{5C4DDDC6-A5A7-4948-A7F1-9BB7D6284C46}"/>
              </a:ext>
            </a:extLst>
          </p:cNvPr>
          <p:cNvPicPr>
            <a:picLocks noChangeAspect="1"/>
          </p:cNvPicPr>
          <p:nvPr/>
        </p:nvPicPr>
        <p:blipFill>
          <a:blip r:embed="rId3"/>
          <a:stretch>
            <a:fillRect/>
          </a:stretch>
        </p:blipFill>
        <p:spPr>
          <a:xfrm>
            <a:off x="99654" y="836869"/>
            <a:ext cx="3851235" cy="5757442"/>
          </a:xfrm>
          <a:prstGeom prst="rect">
            <a:avLst/>
          </a:prstGeom>
        </p:spPr>
      </p:pic>
    </p:spTree>
    <p:extLst>
      <p:ext uri="{BB962C8B-B14F-4D97-AF65-F5344CB8AC3E}">
        <p14:creationId xmlns:p14="http://schemas.microsoft.com/office/powerpoint/2010/main" val="405772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nodeType="clickEffect">
                                  <p:stCondLst>
                                    <p:cond delay="0"/>
                                  </p:stCondLst>
                                  <p:childTnLst>
                                    <p:anim calcmode="lin" valueType="num">
                                      <p:cBhvr additive="base">
                                        <p:cTn id="52" dur="500"/>
                                        <p:tgtEl>
                                          <p:spTgt spid="8"/>
                                        </p:tgtEl>
                                        <p:attrNameLst>
                                          <p:attrName>ppt_x</p:attrName>
                                        </p:attrNameLst>
                                      </p:cBhvr>
                                      <p:tavLst>
                                        <p:tav tm="0">
                                          <p:val>
                                            <p:strVal val="ppt_x"/>
                                          </p:val>
                                        </p:tav>
                                        <p:tav tm="100000">
                                          <p:val>
                                            <p:strVal val="ppt_x"/>
                                          </p:val>
                                        </p:tav>
                                      </p:tavLst>
                                    </p:anim>
                                    <p:anim calcmode="lin" valueType="num">
                                      <p:cBhvr additive="base">
                                        <p:cTn id="53" dur="500"/>
                                        <p:tgtEl>
                                          <p:spTgt spid="8"/>
                                        </p:tgtEl>
                                        <p:attrNameLst>
                                          <p:attrName>ppt_y</p:attrName>
                                        </p:attrNameLst>
                                      </p:cBhvr>
                                      <p:tavLst>
                                        <p:tav tm="0">
                                          <p:val>
                                            <p:strVal val="ppt_y"/>
                                          </p:val>
                                        </p:tav>
                                        <p:tav tm="100000">
                                          <p:val>
                                            <p:strVal val="1+ppt_h/2"/>
                                          </p:val>
                                        </p:tav>
                                      </p:tavLst>
                                    </p:anim>
                                    <p:set>
                                      <p:cBhvr>
                                        <p:cTn id="54" dur="1" fill="hold">
                                          <p:stCondLst>
                                            <p:cond delay="499"/>
                                          </p:stCondLst>
                                        </p:cTn>
                                        <p:tgtEl>
                                          <p:spTgt spid="8"/>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9"/>
                                        </p:tgtEl>
                                        <p:attrNameLst>
                                          <p:attrName>ppt_x</p:attrName>
                                        </p:attrNameLst>
                                      </p:cBhvr>
                                      <p:tavLst>
                                        <p:tav tm="0">
                                          <p:val>
                                            <p:strVal val="ppt_x"/>
                                          </p:val>
                                        </p:tav>
                                        <p:tav tm="100000">
                                          <p:val>
                                            <p:strVal val="ppt_x"/>
                                          </p:val>
                                        </p:tav>
                                      </p:tavLst>
                                    </p:anim>
                                    <p:anim calcmode="lin" valueType="num">
                                      <p:cBhvr additive="base">
                                        <p:cTn id="57" dur="500"/>
                                        <p:tgtEl>
                                          <p:spTgt spid="9"/>
                                        </p:tgtEl>
                                        <p:attrNameLst>
                                          <p:attrName>ppt_y</p:attrName>
                                        </p:attrNameLst>
                                      </p:cBhvr>
                                      <p:tavLst>
                                        <p:tav tm="0">
                                          <p:val>
                                            <p:strVal val="ppt_y"/>
                                          </p:val>
                                        </p:tav>
                                        <p:tav tm="100000">
                                          <p:val>
                                            <p:strVal val="1+ppt_h/2"/>
                                          </p:val>
                                        </p:tav>
                                      </p:tavLst>
                                    </p:anim>
                                    <p:set>
                                      <p:cBhvr>
                                        <p:cTn id="58" dur="1" fill="hold">
                                          <p:stCondLst>
                                            <p:cond delay="499"/>
                                          </p:stCondLst>
                                        </p:cTn>
                                        <p:tgtEl>
                                          <p:spTgt spid="9"/>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10"/>
                                        </p:tgtEl>
                                        <p:attrNameLst>
                                          <p:attrName>ppt_x</p:attrName>
                                        </p:attrNameLst>
                                      </p:cBhvr>
                                      <p:tavLst>
                                        <p:tav tm="0">
                                          <p:val>
                                            <p:strVal val="ppt_x"/>
                                          </p:val>
                                        </p:tav>
                                        <p:tav tm="100000">
                                          <p:val>
                                            <p:strVal val="ppt_x"/>
                                          </p:val>
                                        </p:tav>
                                      </p:tavLst>
                                    </p:anim>
                                    <p:anim calcmode="lin" valueType="num">
                                      <p:cBhvr additive="base">
                                        <p:cTn id="61" dur="500"/>
                                        <p:tgtEl>
                                          <p:spTgt spid="10"/>
                                        </p:tgtEl>
                                        <p:attrNameLst>
                                          <p:attrName>ppt_y</p:attrName>
                                        </p:attrNameLst>
                                      </p:cBhvr>
                                      <p:tavLst>
                                        <p:tav tm="0">
                                          <p:val>
                                            <p:strVal val="ppt_y"/>
                                          </p:val>
                                        </p:tav>
                                        <p:tav tm="100000">
                                          <p:val>
                                            <p:strVal val="1+ppt_h/2"/>
                                          </p:val>
                                        </p:tav>
                                      </p:tavLst>
                                    </p:anim>
                                    <p:set>
                                      <p:cBhvr>
                                        <p:cTn id="62" dur="1" fill="hold">
                                          <p:stCondLst>
                                            <p:cond delay="499"/>
                                          </p:stCondLst>
                                        </p:cTn>
                                        <p:tgtEl>
                                          <p:spTgt spid="10"/>
                                        </p:tgtEl>
                                        <p:attrNameLst>
                                          <p:attrName>style.visibility</p:attrName>
                                        </p:attrNameLst>
                                      </p:cBhvr>
                                      <p:to>
                                        <p:strVal val="hidden"/>
                                      </p:to>
                                    </p:set>
                                  </p:childTnLst>
                                </p:cTn>
                              </p:par>
                              <p:par>
                                <p:cTn id="63" presetID="2" presetClass="entr" presetSubtype="4"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5000" r="-5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56F6433-ED89-49F8-A845-A71C02CD5281}"/>
              </a:ext>
            </a:extLst>
          </p:cNvPr>
          <p:cNvCxnSpPr>
            <a:cxnSpLocks/>
          </p:cNvCxnSpPr>
          <p:nvPr/>
        </p:nvCxnSpPr>
        <p:spPr>
          <a:xfrm>
            <a:off x="5934269" y="83976"/>
            <a:ext cx="65315" cy="666205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F3E4789-2C39-4461-A62E-815DDB645AF8}"/>
              </a:ext>
            </a:extLst>
          </p:cNvPr>
          <p:cNvSpPr txBox="1"/>
          <p:nvPr/>
        </p:nvSpPr>
        <p:spPr>
          <a:xfrm>
            <a:off x="951723" y="83975"/>
            <a:ext cx="3928188" cy="492443"/>
          </a:xfrm>
          <a:prstGeom prst="rect">
            <a:avLst/>
          </a:prstGeom>
          <a:noFill/>
        </p:spPr>
        <p:txBody>
          <a:bodyPr wrap="square" rtlCol="0">
            <a:spAutoFit/>
          </a:bodyPr>
          <a:lstStyle/>
          <a:p>
            <a:r>
              <a:rPr lang="en-US" sz="2600" b="1">
                <a:solidFill>
                  <a:srgbClr val="C00000"/>
                </a:solidFill>
                <a:latin typeface="Times New Roman" panose="02020603050405020304" pitchFamily="18" charset="0"/>
                <a:cs typeface="Times New Roman" panose="02020603050405020304" pitchFamily="18" charset="0"/>
              </a:rPr>
              <a:t>Câu chứa dấu gạch ngang</a:t>
            </a:r>
          </a:p>
        </p:txBody>
      </p:sp>
      <p:sp>
        <p:nvSpPr>
          <p:cNvPr id="5" name="TextBox 4">
            <a:extLst>
              <a:ext uri="{FF2B5EF4-FFF2-40B4-BE49-F238E27FC236}">
                <a16:creationId xmlns:a16="http://schemas.microsoft.com/office/drawing/2014/main" id="{28CCD74C-3512-4E6C-B2CC-9B300FA3F99E}"/>
              </a:ext>
            </a:extLst>
          </p:cNvPr>
          <p:cNvSpPr txBox="1"/>
          <p:nvPr/>
        </p:nvSpPr>
        <p:spPr>
          <a:xfrm>
            <a:off x="6904655" y="83976"/>
            <a:ext cx="4422710" cy="492443"/>
          </a:xfrm>
          <a:prstGeom prst="rect">
            <a:avLst/>
          </a:prstGeom>
          <a:noFill/>
        </p:spPr>
        <p:txBody>
          <a:bodyPr wrap="square" rtlCol="0">
            <a:spAutoFit/>
          </a:bodyPr>
          <a:lstStyle/>
          <a:p>
            <a:r>
              <a:rPr lang="en-US" sz="2600" b="1">
                <a:solidFill>
                  <a:srgbClr val="C00000"/>
                </a:solidFill>
                <a:latin typeface="Times New Roman" panose="02020603050405020304" pitchFamily="18" charset="0"/>
                <a:cs typeface="Times New Roman" panose="02020603050405020304" pitchFamily="18" charset="0"/>
              </a:rPr>
              <a:t>Tác dụng của dấu gạch ngang</a:t>
            </a:r>
          </a:p>
        </p:txBody>
      </p:sp>
      <p:cxnSp>
        <p:nvCxnSpPr>
          <p:cNvPr id="7" name="Straight Connector 6">
            <a:extLst>
              <a:ext uri="{FF2B5EF4-FFF2-40B4-BE49-F238E27FC236}">
                <a16:creationId xmlns:a16="http://schemas.microsoft.com/office/drawing/2014/main" id="{5CB63BE8-2371-44B5-B36A-8E030B5305B8}"/>
              </a:ext>
            </a:extLst>
          </p:cNvPr>
          <p:cNvCxnSpPr/>
          <p:nvPr/>
        </p:nvCxnSpPr>
        <p:spPr>
          <a:xfrm>
            <a:off x="158620" y="662473"/>
            <a:ext cx="114579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1F2593A-B614-4204-A621-C219062577BE}"/>
              </a:ext>
            </a:extLst>
          </p:cNvPr>
          <p:cNvSpPr txBox="1"/>
          <p:nvPr/>
        </p:nvSpPr>
        <p:spPr>
          <a:xfrm>
            <a:off x="242596" y="905069"/>
            <a:ext cx="5206482" cy="4893647"/>
          </a:xfrm>
          <a:prstGeom prst="rect">
            <a:avLst/>
          </a:prstGeom>
          <a:noFill/>
        </p:spPr>
        <p:txBody>
          <a:bodyPr wrap="square" rtlCol="0">
            <a:spAutoFit/>
          </a:bodyPr>
          <a:lstStyle/>
          <a:p>
            <a:r>
              <a:rPr lang="en-US" sz="2600" b="1">
                <a:latin typeface="Times New Roman" panose="02020603050405020304" pitchFamily="18" charset="0"/>
                <a:cs typeface="Times New Roman" panose="02020603050405020304" pitchFamily="18" charset="0"/>
              </a:rPr>
              <a:t>      Một bữa Pa-xcan đi đâu về khuya, thấy bố mình – một viên chức tài chính – vẫn cặm cụi trước bàn làm việc.</a:t>
            </a:r>
          </a:p>
          <a:p>
            <a:endParaRPr lang="en-US" sz="2600" b="1">
              <a:latin typeface="Times New Roman" panose="02020603050405020304" pitchFamily="18" charset="0"/>
              <a:cs typeface="Times New Roman" panose="02020603050405020304" pitchFamily="18" charset="0"/>
            </a:endParaRPr>
          </a:p>
          <a:p>
            <a:r>
              <a:rPr lang="en-US" sz="2600" b="1">
                <a:latin typeface="Times New Roman" panose="02020603050405020304" pitchFamily="18" charset="0"/>
                <a:cs typeface="Times New Roman" panose="02020603050405020304" pitchFamily="18" charset="0"/>
              </a:rPr>
              <a:t>     “Những dãy tính cộng hàng ngàn con số, một công việc buồn tẻ làm sao!” – Pa-xcan nghĩ thầm.</a:t>
            </a:r>
          </a:p>
          <a:p>
            <a:endParaRPr lang="en-US" sz="2600" b="1">
              <a:latin typeface="Times New Roman" panose="02020603050405020304" pitchFamily="18" charset="0"/>
              <a:cs typeface="Times New Roman" panose="02020603050405020304" pitchFamily="18" charset="0"/>
            </a:endParaRPr>
          </a:p>
          <a:p>
            <a:r>
              <a:rPr lang="en-US" sz="2600" b="1">
                <a:latin typeface="Times New Roman" panose="02020603050405020304" pitchFamily="18" charset="0"/>
                <a:cs typeface="Times New Roman" panose="02020603050405020304" pitchFamily="18" charset="0"/>
              </a:rPr>
              <a:t> - Con hi vọng món quà nhỏ này có thể làm bố bớt nhức đầu vì những con tính – Pa-xcan nói.</a:t>
            </a:r>
          </a:p>
        </p:txBody>
      </p:sp>
      <p:sp>
        <p:nvSpPr>
          <p:cNvPr id="9" name="TextBox 8">
            <a:extLst>
              <a:ext uri="{FF2B5EF4-FFF2-40B4-BE49-F238E27FC236}">
                <a16:creationId xmlns:a16="http://schemas.microsoft.com/office/drawing/2014/main" id="{79207FCE-2F9B-4A52-ABB7-74AC10E2B332}"/>
              </a:ext>
            </a:extLst>
          </p:cNvPr>
          <p:cNvSpPr txBox="1"/>
          <p:nvPr/>
        </p:nvSpPr>
        <p:spPr>
          <a:xfrm>
            <a:off x="6089838" y="905069"/>
            <a:ext cx="5564160" cy="5293757"/>
          </a:xfrm>
          <a:prstGeom prst="rect">
            <a:avLst/>
          </a:prstGeom>
          <a:noFill/>
        </p:spPr>
        <p:txBody>
          <a:bodyPr wrap="square" rtlCol="0">
            <a:spAutoFit/>
          </a:bodyPr>
          <a:lstStyle/>
          <a:p>
            <a:endParaRPr lang="en-US" sz="2600" b="1" dirty="0">
              <a:solidFill>
                <a:srgbClr val="FF0000"/>
              </a:solidFill>
              <a:latin typeface="Times New Roman" panose="02020603050405020304" pitchFamily="18" charset="0"/>
              <a:cs typeface="Times New Roman" panose="02020603050405020304" pitchFamily="18" charset="0"/>
            </a:endParaRPr>
          </a:p>
          <a:p>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Dấu</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gạch</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ngang</a:t>
            </a:r>
            <a:r>
              <a:rPr lang="en-US" sz="2600" b="1" dirty="0">
                <a:solidFill>
                  <a:srgbClr val="FF0000"/>
                </a:solidFill>
                <a:latin typeface="Times New Roman" panose="02020603050405020304" pitchFamily="18" charset="0"/>
                <a:cs typeface="Times New Roman" panose="02020603050405020304" pitchFamily="18" charset="0"/>
              </a:rPr>
              <a:t> 1, 2</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Đánh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dấu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phần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chú</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thích</a:t>
            </a:r>
            <a:endParaRPr lang="en-US" sz="2600" b="1" dirty="0">
              <a:latin typeface="Times New Roman" panose="02020603050405020304" pitchFamily="18" charset="0"/>
              <a:cs typeface="Times New Roman" panose="02020603050405020304" pitchFamily="18" charset="0"/>
            </a:endParaRPr>
          </a:p>
          <a:p>
            <a:endParaRPr lang="en-US" sz="2600" b="1" dirty="0">
              <a:latin typeface="Times New Roman" panose="02020603050405020304" pitchFamily="18" charset="0"/>
              <a:cs typeface="Times New Roman" panose="02020603050405020304" pitchFamily="18" charset="0"/>
            </a:endParaRPr>
          </a:p>
          <a:p>
            <a:endParaRPr lang="en-US" sz="2600" b="1" dirty="0">
              <a:latin typeface="Times New Roman" panose="02020603050405020304" pitchFamily="18" charset="0"/>
              <a:cs typeface="Times New Roman" panose="02020603050405020304" pitchFamily="18" charset="0"/>
            </a:endParaRPr>
          </a:p>
          <a:p>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Dấu</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gạch</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ngang</a:t>
            </a:r>
            <a:r>
              <a:rPr lang="en-US" sz="2600" b="1" dirty="0">
                <a:solidFill>
                  <a:srgbClr val="FF0000"/>
                </a:solidFill>
                <a:latin typeface="Times New Roman" panose="02020603050405020304" pitchFamily="18" charset="0"/>
                <a:cs typeface="Times New Roman" panose="02020603050405020304" pitchFamily="18" charset="0"/>
              </a:rPr>
              <a:t> 3</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Đánh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dấu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phần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chú</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thích</a:t>
            </a:r>
            <a:endParaRPr lang="en-US" sz="2600" b="1" dirty="0">
              <a:latin typeface="Times New Roman" panose="02020603050405020304" pitchFamily="18" charset="0"/>
              <a:cs typeface="Times New Roman" panose="02020603050405020304" pitchFamily="18" charset="0"/>
            </a:endParaRPr>
          </a:p>
          <a:p>
            <a:endParaRPr lang="en-US" sz="2600" b="1" dirty="0">
              <a:latin typeface="Times New Roman" panose="02020603050405020304" pitchFamily="18" charset="0"/>
              <a:cs typeface="Times New Roman" panose="02020603050405020304" pitchFamily="18" charset="0"/>
            </a:endParaRPr>
          </a:p>
          <a:p>
            <a:endParaRPr lang="en-US" sz="2600" b="1" dirty="0">
              <a:latin typeface="Times New Roman" panose="02020603050405020304" pitchFamily="18" charset="0"/>
              <a:cs typeface="Times New Roman" panose="02020603050405020304" pitchFamily="18" charset="0"/>
            </a:endParaRPr>
          </a:p>
          <a:p>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Dấu</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gạch</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ngang</a:t>
            </a:r>
            <a:r>
              <a:rPr lang="en-US" sz="2600" b="1" dirty="0">
                <a:solidFill>
                  <a:srgbClr val="FF0000"/>
                </a:solidFill>
                <a:latin typeface="Times New Roman" panose="02020603050405020304" pitchFamily="18" charset="0"/>
                <a:cs typeface="Times New Roman" panose="02020603050405020304" pitchFamily="18" charset="0"/>
              </a:rPr>
              <a:t> 4</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Đánh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dấu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chỗ</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bắt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đầu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lời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nói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của</a:t>
            </a:r>
            <a:r>
              <a:rPr lang="en-US" sz="2600" b="1" dirty="0">
                <a:latin typeface="Times New Roman" panose="02020603050405020304" pitchFamily="18" charset="0"/>
                <a:cs typeface="Times New Roman" panose="02020603050405020304" pitchFamily="18" charset="0"/>
              </a:rPr>
              <a:t> Pa-</a:t>
            </a:r>
            <a:r>
              <a:rPr lang="en-US" sz="2600" b="1" dirty="0" err="1">
                <a:latin typeface="Times New Roman" panose="02020603050405020304" pitchFamily="18" charset="0"/>
                <a:cs typeface="Times New Roman" panose="02020603050405020304" pitchFamily="18" charset="0"/>
              </a:rPr>
              <a:t>xcan</a:t>
            </a:r>
            <a:endParaRPr lang="en-US" sz="2600" b="1" dirty="0">
              <a:latin typeface="Times New Roman" panose="02020603050405020304" pitchFamily="18" charset="0"/>
              <a:cs typeface="Times New Roman" panose="02020603050405020304" pitchFamily="18" charset="0"/>
            </a:endParaRPr>
          </a:p>
          <a:p>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Dấu</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gạch</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ngang</a:t>
            </a:r>
            <a:r>
              <a:rPr lang="en-US" sz="2600" b="1" dirty="0">
                <a:solidFill>
                  <a:srgbClr val="FF0000"/>
                </a:solidFill>
                <a:latin typeface="Times New Roman" panose="02020603050405020304" pitchFamily="18" charset="0"/>
                <a:cs typeface="Times New Roman" panose="02020603050405020304" pitchFamily="18" charset="0"/>
              </a:rPr>
              <a:t> 5</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Đánh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dấu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phần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chú</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thích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lời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nói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của</a:t>
            </a:r>
            <a:r>
              <a:rPr lang="en-US" sz="2600" b="1" dirty="0">
                <a:latin typeface="Times New Roman" panose="02020603050405020304" pitchFamily="18" charset="0"/>
                <a:cs typeface="Times New Roman" panose="02020603050405020304" pitchFamily="18" charset="0"/>
              </a:rPr>
              <a:t> Pa-</a:t>
            </a:r>
            <a:r>
              <a:rPr lang="en-US" sz="2600" b="1" dirty="0" err="1">
                <a:latin typeface="Times New Roman" panose="02020603050405020304" pitchFamily="18" charset="0"/>
                <a:cs typeface="Times New Roman" panose="02020603050405020304" pitchFamily="18" charset="0"/>
              </a:rPr>
              <a:t>xcan</a:t>
            </a:r>
            <a:endParaRPr lang="en-US" sz="26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EB8E75B-C38E-4F26-8000-2C540623AB0F}"/>
              </a:ext>
            </a:extLst>
          </p:cNvPr>
          <p:cNvSpPr txBox="1"/>
          <p:nvPr/>
        </p:nvSpPr>
        <p:spPr>
          <a:xfrm>
            <a:off x="3284375" y="1270910"/>
            <a:ext cx="301686" cy="369332"/>
          </a:xfrm>
          <a:prstGeom prst="rect">
            <a:avLst/>
          </a:prstGeom>
          <a:noFill/>
        </p:spPr>
        <p:txBody>
          <a:bodyPr wrap="none" rtlCol="0">
            <a:spAutoFit/>
          </a:bodyPr>
          <a:lstStyle/>
          <a:p>
            <a:r>
              <a:rPr lang="en-US" b="1">
                <a:solidFill>
                  <a:srgbClr val="FF0000"/>
                </a:solidFill>
                <a:latin typeface="Times New Roman" panose="02020603050405020304" pitchFamily="18" charset="0"/>
                <a:cs typeface="Times New Roman" panose="02020603050405020304" pitchFamily="18" charset="0"/>
              </a:rPr>
              <a:t>1</a:t>
            </a:r>
          </a:p>
        </p:txBody>
      </p:sp>
      <p:sp>
        <p:nvSpPr>
          <p:cNvPr id="11" name="TextBox 10">
            <a:extLst>
              <a:ext uri="{FF2B5EF4-FFF2-40B4-BE49-F238E27FC236}">
                <a16:creationId xmlns:a16="http://schemas.microsoft.com/office/drawing/2014/main" id="{E79CC7B2-09D9-42E7-8591-7872DBBF8C2C}"/>
              </a:ext>
            </a:extLst>
          </p:cNvPr>
          <p:cNvSpPr txBox="1"/>
          <p:nvPr/>
        </p:nvSpPr>
        <p:spPr>
          <a:xfrm>
            <a:off x="2343533" y="1640242"/>
            <a:ext cx="300082" cy="369332"/>
          </a:xfrm>
          <a:prstGeom prst="rect">
            <a:avLst/>
          </a:prstGeom>
          <a:noFill/>
        </p:spPr>
        <p:txBody>
          <a:bodyPr wrap="none" rtlCol="0">
            <a:spAutoFit/>
          </a:bodyPr>
          <a:lstStyle/>
          <a:p>
            <a:r>
              <a:rPr lang="en-US" b="1">
                <a:solidFill>
                  <a:srgbClr val="FF0000"/>
                </a:solidFill>
                <a:latin typeface="Times New Roman" panose="02020603050405020304" pitchFamily="18" charset="0"/>
                <a:cs typeface="Times New Roman" panose="02020603050405020304" pitchFamily="18" charset="0"/>
              </a:rPr>
              <a:t>2</a:t>
            </a:r>
          </a:p>
        </p:txBody>
      </p:sp>
      <p:sp>
        <p:nvSpPr>
          <p:cNvPr id="12" name="TextBox 11">
            <a:extLst>
              <a:ext uri="{FF2B5EF4-FFF2-40B4-BE49-F238E27FC236}">
                <a16:creationId xmlns:a16="http://schemas.microsoft.com/office/drawing/2014/main" id="{CA38E268-808D-490E-B5C4-EBDFDD89DBAB}"/>
              </a:ext>
            </a:extLst>
          </p:cNvPr>
          <p:cNvSpPr txBox="1"/>
          <p:nvPr/>
        </p:nvSpPr>
        <p:spPr>
          <a:xfrm>
            <a:off x="1701270" y="3642431"/>
            <a:ext cx="300082" cy="369332"/>
          </a:xfrm>
          <a:prstGeom prst="rect">
            <a:avLst/>
          </a:prstGeom>
          <a:noFill/>
        </p:spPr>
        <p:txBody>
          <a:bodyPr wrap="none" rtlCol="0">
            <a:spAutoFit/>
          </a:bodyPr>
          <a:lstStyle/>
          <a:p>
            <a:r>
              <a:rPr lang="en-US" b="1">
                <a:solidFill>
                  <a:srgbClr val="FF0000"/>
                </a:solidFill>
                <a:latin typeface="Times New Roman" panose="02020603050405020304" pitchFamily="18" charset="0"/>
                <a:cs typeface="Times New Roman" panose="02020603050405020304" pitchFamily="18" charset="0"/>
              </a:rPr>
              <a:t>3</a:t>
            </a:r>
          </a:p>
        </p:txBody>
      </p:sp>
      <p:sp>
        <p:nvSpPr>
          <p:cNvPr id="13" name="TextBox 12">
            <a:extLst>
              <a:ext uri="{FF2B5EF4-FFF2-40B4-BE49-F238E27FC236}">
                <a16:creationId xmlns:a16="http://schemas.microsoft.com/office/drawing/2014/main" id="{0897D9DD-3CCC-4742-9FD2-FB3FB3EEBA4B}"/>
              </a:ext>
            </a:extLst>
          </p:cNvPr>
          <p:cNvSpPr txBox="1"/>
          <p:nvPr/>
        </p:nvSpPr>
        <p:spPr>
          <a:xfrm>
            <a:off x="326571" y="4440971"/>
            <a:ext cx="300082" cy="369332"/>
          </a:xfrm>
          <a:prstGeom prst="rect">
            <a:avLst/>
          </a:prstGeom>
          <a:noFill/>
        </p:spPr>
        <p:txBody>
          <a:bodyPr wrap="none" rtlCol="0">
            <a:spAutoFit/>
          </a:bodyPr>
          <a:lstStyle/>
          <a:p>
            <a:r>
              <a:rPr lang="en-US" b="1">
                <a:solidFill>
                  <a:srgbClr val="FF0000"/>
                </a:solidFill>
                <a:latin typeface="Times New Roman" panose="02020603050405020304" pitchFamily="18" charset="0"/>
                <a:cs typeface="Times New Roman" panose="02020603050405020304" pitchFamily="18" charset="0"/>
              </a:rPr>
              <a:t>4</a:t>
            </a:r>
          </a:p>
        </p:txBody>
      </p:sp>
      <p:sp>
        <p:nvSpPr>
          <p:cNvPr id="14" name="TextBox 13">
            <a:extLst>
              <a:ext uri="{FF2B5EF4-FFF2-40B4-BE49-F238E27FC236}">
                <a16:creationId xmlns:a16="http://schemas.microsoft.com/office/drawing/2014/main" id="{83B7BC73-64EA-46DC-84B2-2E73CE45AFFF}"/>
              </a:ext>
            </a:extLst>
          </p:cNvPr>
          <p:cNvSpPr txBox="1"/>
          <p:nvPr/>
        </p:nvSpPr>
        <p:spPr>
          <a:xfrm>
            <a:off x="1551229" y="5249231"/>
            <a:ext cx="300082" cy="369332"/>
          </a:xfrm>
          <a:prstGeom prst="rect">
            <a:avLst/>
          </a:prstGeom>
          <a:noFill/>
        </p:spPr>
        <p:txBody>
          <a:bodyPr wrap="none" rtlCol="0">
            <a:spAutoFit/>
          </a:bodyPr>
          <a:lstStyle/>
          <a:p>
            <a:r>
              <a:rPr lang="en-US" b="1">
                <a:solidFill>
                  <a:srgbClr val="FF0000"/>
                </a:solidFill>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290597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68">
            <a:extLst>
              <a:ext uri="{FF2B5EF4-FFF2-40B4-BE49-F238E27FC236}">
                <a16:creationId xmlns:a16="http://schemas.microsoft.com/office/drawing/2014/main" id="{F739CCAC-4231-44F8-AAC6-C36B99260B41}"/>
              </a:ext>
            </a:extLst>
          </p:cNvPr>
          <p:cNvSpPr txBox="1">
            <a:spLocks noChangeArrowheads="1"/>
          </p:cNvSpPr>
          <p:nvPr/>
        </p:nvSpPr>
        <p:spPr bwMode="auto">
          <a:xfrm>
            <a:off x="99654" y="111967"/>
            <a:ext cx="11992692" cy="49244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a:spcBef>
                <a:spcPct val="50000"/>
              </a:spcBef>
            </a:pPr>
            <a:r>
              <a:rPr lang="en-US" sz="2600" b="1" dirty="0">
                <a:solidFill>
                  <a:schemeClr val="tx1"/>
                </a:solidFill>
                <a:latin typeface="Times New Roman" panose="02020603050405020304" pitchFamily="18" charset="0"/>
                <a:cs typeface="Times New Roman" panose="02020603050405020304" pitchFamily="18" charset="0"/>
              </a:rPr>
              <a:t>1) </a:t>
            </a:r>
            <a:r>
              <a:rPr lang="en-US" sz="2600" b="1" dirty="0" err="1">
                <a:solidFill>
                  <a:schemeClr val="tx1"/>
                </a:solidFill>
                <a:latin typeface="Times New Roman" panose="02020603050405020304" pitchFamily="18" charset="0"/>
                <a:cs typeface="Times New Roman" panose="02020603050405020304" pitchFamily="18" charset="0"/>
              </a:rPr>
              <a:t>Tìm</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dấu</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gạch</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ngang</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trong</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mẩu</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truyện</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dưới</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đây</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và</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nêu</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tác</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dụng</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của</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mỗi</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dấu</a:t>
            </a:r>
            <a:r>
              <a:rPr lang="en-US" sz="2600" b="1" dirty="0">
                <a:solidFill>
                  <a:schemeClr val="tx1"/>
                </a:solidFill>
                <a:latin typeface="Times New Roman" panose="02020603050405020304" pitchFamily="18" charset="0"/>
                <a:cs typeface="Times New Roman" panose="02020603050405020304" pitchFamily="18" charset="0"/>
              </a:rPr>
              <a:t>.</a:t>
            </a:r>
          </a:p>
        </p:txBody>
      </p:sp>
      <p:cxnSp>
        <p:nvCxnSpPr>
          <p:cNvPr id="4" name="Straight Connector 3">
            <a:extLst>
              <a:ext uri="{FF2B5EF4-FFF2-40B4-BE49-F238E27FC236}">
                <a16:creationId xmlns:a16="http://schemas.microsoft.com/office/drawing/2014/main" id="{0A1B5BAE-EF62-40BC-AC4F-2BF93D86CEAE}"/>
              </a:ext>
            </a:extLst>
          </p:cNvPr>
          <p:cNvCxnSpPr/>
          <p:nvPr/>
        </p:nvCxnSpPr>
        <p:spPr>
          <a:xfrm>
            <a:off x="569167" y="604410"/>
            <a:ext cx="28178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210023F-BA73-479F-8879-014CF223178E}"/>
              </a:ext>
            </a:extLst>
          </p:cNvPr>
          <p:cNvCxnSpPr>
            <a:cxnSpLocks/>
          </p:cNvCxnSpPr>
          <p:nvPr/>
        </p:nvCxnSpPr>
        <p:spPr>
          <a:xfrm>
            <a:off x="7840824" y="604410"/>
            <a:ext cx="18350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 Box 5">
            <a:extLst>
              <a:ext uri="{FF2B5EF4-FFF2-40B4-BE49-F238E27FC236}">
                <a16:creationId xmlns:a16="http://schemas.microsoft.com/office/drawing/2014/main" id="{8B9B9876-95FE-4133-BC2B-7F089B238C21}"/>
              </a:ext>
            </a:extLst>
          </p:cNvPr>
          <p:cNvSpPr txBox="1">
            <a:spLocks noChangeArrowheads="1"/>
          </p:cNvSpPr>
          <p:nvPr/>
        </p:nvSpPr>
        <p:spPr bwMode="auto">
          <a:xfrm>
            <a:off x="3957282" y="1076432"/>
            <a:ext cx="8129416"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457200">
              <a:spcBef>
                <a:spcPct val="50000"/>
              </a:spcBef>
            </a:pP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bữa</a:t>
            </a:r>
            <a:r>
              <a:rPr lang="en-US" sz="2200" b="1" dirty="0">
                <a:latin typeface="Times New Roman" panose="02020603050405020304" pitchFamily="18" charset="0"/>
                <a:cs typeface="Times New Roman" panose="02020603050405020304" pitchFamily="18" charset="0"/>
              </a:rPr>
              <a:t> Pa-</a:t>
            </a:r>
            <a:r>
              <a:rPr lang="en-US" sz="2200" b="1" dirty="0" err="1">
                <a:latin typeface="Times New Roman" panose="02020603050405020304" pitchFamily="18" charset="0"/>
                <a:cs typeface="Times New Roman" panose="02020603050405020304" pitchFamily="18" charset="0"/>
              </a:rPr>
              <a:t>xcan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đâu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khuya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thấy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mình</a:t>
            </a:r>
            <a:r>
              <a:rPr lang="en-US" sz="2200" b="1" dirty="0">
                <a:latin typeface="Times New Roman" panose="02020603050405020304" pitchFamily="18" charset="0"/>
                <a:cs typeface="Times New Roman" panose="02020603050405020304" pitchFamily="18" charset="0"/>
              </a:rPr>
              <a:t> –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chức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tài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chính</a:t>
            </a:r>
            <a:r>
              <a:rPr lang="en-US" sz="2200" b="1" dirty="0">
                <a:latin typeface="Times New Roman" panose="02020603050405020304" pitchFamily="18" charset="0"/>
                <a:cs typeface="Times New Roman" panose="02020603050405020304" pitchFamily="18" charset="0"/>
              </a:rPr>
              <a:t> – </a:t>
            </a:r>
            <a:r>
              <a:rPr lang="en-US" sz="2200" b="1" dirty="0" err="1">
                <a:latin typeface="Times New Roman" panose="02020603050405020304" pitchFamily="18" charset="0"/>
                <a:cs typeface="Times New Roman" panose="02020603050405020304" pitchFamily="18" charset="0"/>
              </a:rPr>
              <a:t>vẫn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cặm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cụi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trước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bàn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việc</a:t>
            </a:r>
            <a:r>
              <a:rPr lang="en-US" sz="2200" b="1" dirty="0">
                <a:latin typeface="Times New Roman" panose="02020603050405020304" pitchFamily="18" charset="0"/>
                <a:cs typeface="Times New Roman" panose="02020603050405020304" pitchFamily="18" charset="0"/>
              </a:rPr>
              <a:t>. Anh </a:t>
            </a:r>
            <a:r>
              <a:rPr lang="en-US" sz="2200" b="1" dirty="0" err="1">
                <a:latin typeface="Times New Roman" panose="02020603050405020304" pitchFamily="18" charset="0"/>
                <a:cs typeface="Times New Roman" panose="02020603050405020304" pitchFamily="18" charset="0"/>
              </a:rPr>
              <a:t>rón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rén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lại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gần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vẫn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mải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mê</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với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những</a:t>
            </a:r>
            <a:r>
              <a:rPr lang="en-US" sz="2200" b="1" dirty="0">
                <a:latin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cs typeface="Times New Roman" panose="02020603050405020304" pitchFamily="18" charset="0"/>
              </a:rPr>
              <a:t>số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đang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phải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kiểm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sổ</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sách</a:t>
            </a:r>
            <a:r>
              <a:rPr lang="en-US" sz="2200" b="1" dirty="0">
                <a:latin typeface="Times New Roman" panose="02020603050405020304" pitchFamily="18" charset="0"/>
                <a:cs typeface="Times New Roman" panose="02020603050405020304" pitchFamily="18" charset="0"/>
              </a:rPr>
              <a:t>.</a:t>
            </a:r>
          </a:p>
        </p:txBody>
      </p:sp>
      <p:sp>
        <p:nvSpPr>
          <p:cNvPr id="12" name="Text Box 16">
            <a:extLst>
              <a:ext uri="{FF2B5EF4-FFF2-40B4-BE49-F238E27FC236}">
                <a16:creationId xmlns:a16="http://schemas.microsoft.com/office/drawing/2014/main" id="{8F72F72C-87E4-42EB-8162-48849F48CDCF}"/>
              </a:ext>
            </a:extLst>
          </p:cNvPr>
          <p:cNvSpPr txBox="1">
            <a:spLocks noChangeArrowheads="1"/>
          </p:cNvSpPr>
          <p:nvPr/>
        </p:nvSpPr>
        <p:spPr bwMode="auto">
          <a:xfrm>
            <a:off x="3962928" y="2454063"/>
            <a:ext cx="822907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457200">
              <a:spcBef>
                <a:spcPct val="50000"/>
              </a:spcBef>
            </a:pPr>
            <a:r>
              <a:rPr lang="en-US" sz="2200" b="1" dirty="0">
                <a:latin typeface="Times New Roman" panose="02020603050405020304" pitchFamily="18" charset="0"/>
                <a:cs typeface="Times New Roman" panose="02020603050405020304" pitchFamily="18" charset="0"/>
              </a:rPr>
              <a:t>“</a:t>
            </a:r>
            <a:r>
              <a:rPr lang="en-US" sz="2200" b="1" dirty="0" err="1">
                <a:latin typeface="Times New Roman" panose="02020603050405020304" pitchFamily="18" charset="0"/>
                <a:cs typeface="Times New Roman" panose="02020603050405020304" pitchFamily="18" charset="0"/>
              </a:rPr>
              <a:t>Những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dãy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tính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cộng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hàng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ngàn</a:t>
            </a:r>
            <a:r>
              <a:rPr lang="en-US" sz="2200" b="1" dirty="0">
                <a:latin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cs typeface="Times New Roman" panose="02020603050405020304" pitchFamily="18" charset="0"/>
              </a:rPr>
              <a:t>số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việc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buồn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tẻ</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sao</a:t>
            </a:r>
            <a:r>
              <a:rPr lang="en-US" sz="2200" b="1" dirty="0">
                <a:latin typeface="Times New Roman" panose="02020603050405020304" pitchFamily="18" charset="0"/>
                <a:cs typeface="Times New Roman" panose="02020603050405020304" pitchFamily="18" charset="0"/>
              </a:rPr>
              <a:t>!” – Pa-</a:t>
            </a:r>
            <a:r>
              <a:rPr lang="en-US" sz="2200" b="1" dirty="0" err="1">
                <a:latin typeface="Times New Roman" panose="02020603050405020304" pitchFamily="18" charset="0"/>
                <a:cs typeface="Times New Roman" panose="02020603050405020304" pitchFamily="18" charset="0"/>
              </a:rPr>
              <a:t>xcan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nghĩ</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thầm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Trong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óc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chàng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sinh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trẻ</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tuổi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chợt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lóe</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tia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sáng</a:t>
            </a:r>
            <a:r>
              <a:rPr lang="en-US" sz="2200" b="1" dirty="0">
                <a:latin typeface="Times New Roman" panose="02020603050405020304" pitchFamily="18" charset="0"/>
                <a:cs typeface="Times New Roman" panose="02020603050405020304" pitchFamily="18" charset="0"/>
              </a:rPr>
              <a:t>. Anh </a:t>
            </a:r>
            <a:r>
              <a:rPr lang="en-US" sz="2200" b="1" dirty="0" err="1">
                <a:latin typeface="Times New Roman" panose="02020603050405020304" pitchFamily="18" charset="0"/>
                <a:cs typeface="Times New Roman" panose="02020603050405020304" pitchFamily="18" charset="0"/>
              </a:rPr>
              <a:t>lặng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lẽ</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rút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phòng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mình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vạch</a:t>
            </a:r>
            <a:r>
              <a:rPr lang="en-US" sz="2200" b="1" dirty="0">
                <a:latin typeface="Times New Roman" panose="02020603050405020304" pitchFamily="18" charset="0"/>
                <a:cs typeface="Times New Roman" panose="02020603050405020304" pitchFamily="18" charset="0"/>
              </a:rPr>
              <a:t> ra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đồ</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gì</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giấy</a:t>
            </a:r>
            <a:r>
              <a:rPr lang="en-US" sz="2200" b="1" dirty="0">
                <a:latin typeface="Times New Roman" panose="02020603050405020304" pitchFamily="18" charset="0"/>
                <a:cs typeface="Times New Roman" panose="02020603050405020304" pitchFamily="18" charset="0"/>
              </a:rPr>
              <a:t>.</a:t>
            </a:r>
          </a:p>
        </p:txBody>
      </p:sp>
      <p:sp>
        <p:nvSpPr>
          <p:cNvPr id="13" name="Text Box 17">
            <a:extLst>
              <a:ext uri="{FF2B5EF4-FFF2-40B4-BE49-F238E27FC236}">
                <a16:creationId xmlns:a16="http://schemas.microsoft.com/office/drawing/2014/main" id="{006C01B2-6D45-47F8-B724-0D52E29E9867}"/>
              </a:ext>
            </a:extLst>
          </p:cNvPr>
          <p:cNvSpPr txBox="1">
            <a:spLocks noChangeArrowheads="1"/>
          </p:cNvSpPr>
          <p:nvPr/>
        </p:nvSpPr>
        <p:spPr bwMode="auto">
          <a:xfrm>
            <a:off x="3957281" y="3884244"/>
            <a:ext cx="8129099"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457200"/>
            <a:r>
              <a:rPr lang="en-US" sz="2200" b="1" dirty="0" err="1">
                <a:latin typeface="Times New Roman" panose="02020603050405020304" pitchFamily="18" charset="0"/>
                <a:cs typeface="Times New Roman" panose="02020603050405020304" pitchFamily="18" charset="0"/>
              </a:rPr>
              <a:t>Mươi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hôm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sau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nhiên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thấy</a:t>
            </a:r>
            <a:r>
              <a:rPr lang="en-US" sz="2200" b="1" dirty="0">
                <a:latin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cs typeface="Times New Roman" panose="02020603050405020304" pitchFamily="18" charset="0"/>
              </a:rPr>
              <a:t>ôm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vật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gì</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đặt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trước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bàn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mình</a:t>
            </a:r>
            <a:r>
              <a:rPr lang="en-US" sz="2200" b="1" dirty="0">
                <a:latin typeface="Times New Roman" panose="02020603050405020304" pitchFamily="18" charset="0"/>
                <a:cs typeface="Times New Roman" panose="02020603050405020304" pitchFamily="18" charset="0"/>
              </a:rPr>
              <a:t>.</a:t>
            </a:r>
          </a:p>
          <a:p>
            <a:r>
              <a:rPr lang="en-US" sz="2200" b="1" dirty="0">
                <a:latin typeface="Times New Roman" panose="02020603050405020304" pitchFamily="18" charset="0"/>
                <a:cs typeface="Times New Roman" panose="02020603050405020304" pitchFamily="18" charset="0"/>
              </a:rPr>
              <a:t>      - Con hi </a:t>
            </a:r>
            <a:r>
              <a:rPr lang="en-US" sz="2200" b="1" dirty="0" err="1">
                <a:latin typeface="Times New Roman" panose="02020603050405020304" pitchFamily="18" charset="0"/>
                <a:cs typeface="Times New Roman" panose="02020603050405020304" pitchFamily="18" charset="0"/>
              </a:rPr>
              <a:t>vọng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món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quà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nhỏ</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này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thể</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bớt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nhức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đầu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vì</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những</a:t>
            </a:r>
            <a:r>
              <a:rPr lang="en-US" sz="2200" b="1" dirty="0">
                <a:latin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cs typeface="Times New Roman" panose="02020603050405020304" pitchFamily="18" charset="0"/>
              </a:rPr>
              <a:t>tính</a:t>
            </a:r>
            <a:r>
              <a:rPr lang="en-US" sz="2200" b="1" dirty="0">
                <a:latin typeface="Times New Roman" panose="02020603050405020304" pitchFamily="18" charset="0"/>
                <a:cs typeface="Times New Roman" panose="02020603050405020304" pitchFamily="18" charset="0"/>
              </a:rPr>
              <a:t> – Pa-</a:t>
            </a:r>
            <a:r>
              <a:rPr lang="en-US" sz="2200" b="1" dirty="0" err="1">
                <a:latin typeface="Times New Roman" panose="02020603050405020304" pitchFamily="18" charset="0"/>
                <a:cs typeface="Times New Roman" panose="02020603050405020304" pitchFamily="18" charset="0"/>
              </a:rPr>
              <a:t>xcan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nói</a:t>
            </a:r>
            <a:r>
              <a:rPr lang="en-US" sz="2200" b="1" dirty="0">
                <a:latin typeface="Times New Roman" panose="02020603050405020304" pitchFamily="18" charset="0"/>
                <a:cs typeface="Times New Roman" panose="02020603050405020304" pitchFamily="18" charset="0"/>
              </a:rPr>
              <a:t>.</a:t>
            </a:r>
          </a:p>
          <a:p>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Thì</a:t>
            </a:r>
            <a:r>
              <a:rPr lang="en-US" sz="2200" b="1" dirty="0">
                <a:latin typeface="Times New Roman" panose="02020603050405020304" pitchFamily="18" charset="0"/>
                <a:cs typeface="Times New Roman" panose="02020603050405020304" pitchFamily="18" charset="0"/>
              </a:rPr>
              <a:t> ra </a:t>
            </a:r>
            <a:r>
              <a:rPr lang="en-US" sz="2200" b="1" dirty="0" err="1">
                <a:latin typeface="Times New Roman" panose="02020603050405020304" pitchFamily="18" charset="0"/>
                <a:cs typeface="Times New Roman" panose="02020603050405020304" pitchFamily="18" charset="0"/>
              </a:rPr>
              <a:t>đó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thứ</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máy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tính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cộng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trừ</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mà</a:t>
            </a:r>
            <a:r>
              <a:rPr lang="en-US" sz="2200" b="1" dirty="0">
                <a:latin typeface="Times New Roman" panose="02020603050405020304" pitchFamily="18" charset="0"/>
                <a:cs typeface="Times New Roman" panose="02020603050405020304" pitchFamily="18" charset="0"/>
              </a:rPr>
              <a:t> Pa-</a:t>
            </a:r>
            <a:r>
              <a:rPr lang="en-US" sz="2200" b="1" dirty="0" err="1">
                <a:latin typeface="Times New Roman" panose="02020603050405020304" pitchFamily="18" charset="0"/>
                <a:cs typeface="Times New Roman" panose="02020603050405020304" pitchFamily="18" charset="0"/>
              </a:rPr>
              <a:t>xcan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đã</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đặt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hết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tình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cảm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người</a:t>
            </a:r>
            <a:r>
              <a:rPr lang="en-US" sz="2200" b="1" dirty="0">
                <a:latin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cs typeface="Times New Roman" panose="02020603050405020304" pitchFamily="18" charset="0"/>
              </a:rPr>
              <a:t>vào</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việc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chế</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tạo</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chính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cái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máy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tính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đầu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tiên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thế</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giới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tổ</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tiên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những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chiếc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máy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tính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điện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tử</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hiện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đại</a:t>
            </a:r>
            <a:r>
              <a:rPr lang="en-US" sz="2200" b="1" dirty="0">
                <a:latin typeface="Times New Roman" panose="02020603050405020304" pitchFamily="18" charset="0"/>
                <a:cs typeface="Times New Roman" panose="02020603050405020304" pitchFamily="18" charset="0"/>
              </a:rPr>
              <a:t>.</a:t>
            </a:r>
            <a:endParaRPr lang="en-US" sz="2200" b="1" dirty="0">
              <a:solidFill>
                <a:srgbClr val="C0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909DA5B-D067-4685-8AED-01CB282BCBB3}"/>
              </a:ext>
            </a:extLst>
          </p:cNvPr>
          <p:cNvSpPr txBox="1"/>
          <p:nvPr/>
        </p:nvSpPr>
        <p:spPr>
          <a:xfrm>
            <a:off x="7023630" y="6484333"/>
            <a:ext cx="5115560" cy="369332"/>
          </a:xfrm>
          <a:prstGeom prst="rect">
            <a:avLst/>
          </a:prstGeom>
          <a:noFill/>
        </p:spPr>
        <p:txBody>
          <a:bodyPr wrap="square">
            <a:spAutoFit/>
          </a:bodyPr>
          <a:lstStyle/>
          <a:p>
            <a:r>
              <a:rPr lang="en-US" b="1" i="1" dirty="0">
                <a:solidFill>
                  <a:srgbClr val="C00000"/>
                </a:solidFill>
                <a:latin typeface="Times New Roman" panose="02020603050405020304" pitchFamily="18" charset="0"/>
                <a:cs typeface="Times New Roman" panose="02020603050405020304" pitchFamily="18" charset="0"/>
              </a:rPr>
              <a:t>Theo LÊ NGUYÊN LONG, PHẠM NGỌC TOÀN</a:t>
            </a:r>
            <a:endParaRPr lang="en-US" i="1" dirty="0"/>
          </a:p>
        </p:txBody>
      </p:sp>
      <p:sp>
        <p:nvSpPr>
          <p:cNvPr id="15" name="TextBox 14">
            <a:extLst>
              <a:ext uri="{FF2B5EF4-FFF2-40B4-BE49-F238E27FC236}">
                <a16:creationId xmlns:a16="http://schemas.microsoft.com/office/drawing/2014/main" id="{EE94D4F3-289B-40E6-8817-C0B0A720E6B0}"/>
              </a:ext>
            </a:extLst>
          </p:cNvPr>
          <p:cNvSpPr txBox="1"/>
          <p:nvPr/>
        </p:nvSpPr>
        <p:spPr>
          <a:xfrm>
            <a:off x="6801114" y="600358"/>
            <a:ext cx="3217631" cy="492443"/>
          </a:xfrm>
          <a:prstGeom prst="rect">
            <a:avLst/>
          </a:prstGeom>
          <a:noFill/>
        </p:spPr>
        <p:txBody>
          <a:bodyPr wrap="square">
            <a:spAutoFi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normalizeH="0" baseline="0">
                <a:ln w="9525">
                  <a:solidFill>
                    <a:schemeClr val="bg1"/>
                  </a:solidFill>
                  <a:prstDash val="solid"/>
                </a:ln>
                <a:solidFill>
                  <a:srgbClr val="562FE5"/>
                </a:solidFill>
                <a:effectLst>
                  <a:outerShdw blurRad="12700" dist="38100" dir="2700000" algn="tl" rotWithShape="0">
                    <a:schemeClr val="accent5">
                      <a:lumMod val="60000"/>
                      <a:lumOff val="40000"/>
                    </a:schemeClr>
                  </a:outerShdw>
                </a:effectLst>
                <a:latin typeface="UTM Guanine" panose="02040603050506020204" pitchFamily="18" charset="0"/>
                <a:cs typeface="Arial" charset="0"/>
              </a:rPr>
              <a:t>Quà tặng cha </a:t>
            </a:r>
            <a:endParaRPr kumimoji="0" lang="en-US" sz="2600" b="1" i="0" u="none" strike="noStrike" normalizeH="0" baseline="0" dirty="0">
              <a:ln w="9525">
                <a:solidFill>
                  <a:schemeClr val="bg1"/>
                </a:solidFill>
                <a:prstDash val="solid"/>
              </a:ln>
              <a:solidFill>
                <a:srgbClr val="562FE5"/>
              </a:solidFill>
              <a:effectLst>
                <a:outerShdw blurRad="12700" dist="38100" dir="2700000" algn="tl" rotWithShape="0">
                  <a:schemeClr val="accent5">
                    <a:lumMod val="60000"/>
                    <a:lumOff val="40000"/>
                  </a:schemeClr>
                </a:outerShdw>
              </a:effectLst>
              <a:latin typeface="UTM Guanine" panose="02040603050506020204" pitchFamily="18" charset="0"/>
              <a:cs typeface="Arial" charset="0"/>
            </a:endParaRPr>
          </a:p>
        </p:txBody>
      </p:sp>
      <p:pic>
        <p:nvPicPr>
          <p:cNvPr id="16" name="Picture 15">
            <a:extLst>
              <a:ext uri="{FF2B5EF4-FFF2-40B4-BE49-F238E27FC236}">
                <a16:creationId xmlns:a16="http://schemas.microsoft.com/office/drawing/2014/main" id="{5C4DDDC6-A5A7-4948-A7F1-9BB7D6284C46}"/>
              </a:ext>
            </a:extLst>
          </p:cNvPr>
          <p:cNvPicPr>
            <a:picLocks noChangeAspect="1"/>
          </p:cNvPicPr>
          <p:nvPr/>
        </p:nvPicPr>
        <p:blipFill>
          <a:blip r:embed="rId2"/>
          <a:stretch>
            <a:fillRect/>
          </a:stretch>
        </p:blipFill>
        <p:spPr>
          <a:xfrm>
            <a:off x="53236" y="988591"/>
            <a:ext cx="3851235" cy="5757442"/>
          </a:xfrm>
          <a:prstGeom prst="rect">
            <a:avLst/>
          </a:prstGeom>
        </p:spPr>
      </p:pic>
      <p:sp>
        <p:nvSpPr>
          <p:cNvPr id="17" name="Oval 574">
            <a:extLst>
              <a:ext uri="{FF2B5EF4-FFF2-40B4-BE49-F238E27FC236}">
                <a16:creationId xmlns:a16="http://schemas.microsoft.com/office/drawing/2014/main" id="{2B52069F-EAEC-4475-A42B-485CACA5CC41}"/>
              </a:ext>
            </a:extLst>
          </p:cNvPr>
          <p:cNvSpPr>
            <a:spLocks noChangeArrowheads="1"/>
          </p:cNvSpPr>
          <p:nvPr/>
        </p:nvSpPr>
        <p:spPr bwMode="auto">
          <a:xfrm>
            <a:off x="5763528" y="1535522"/>
            <a:ext cx="236056" cy="2466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574">
            <a:extLst>
              <a:ext uri="{FF2B5EF4-FFF2-40B4-BE49-F238E27FC236}">
                <a16:creationId xmlns:a16="http://schemas.microsoft.com/office/drawing/2014/main" id="{B379B160-D5B3-4C62-A8D4-5994A0EC1B55}"/>
              </a:ext>
            </a:extLst>
          </p:cNvPr>
          <p:cNvSpPr>
            <a:spLocks noChangeArrowheads="1"/>
          </p:cNvSpPr>
          <p:nvPr/>
        </p:nvSpPr>
        <p:spPr bwMode="auto">
          <a:xfrm>
            <a:off x="10217341" y="1169913"/>
            <a:ext cx="236056" cy="2466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574">
            <a:extLst>
              <a:ext uri="{FF2B5EF4-FFF2-40B4-BE49-F238E27FC236}">
                <a16:creationId xmlns:a16="http://schemas.microsoft.com/office/drawing/2014/main" id="{6D01255F-054B-4C44-AF82-3091B4FAFFA3}"/>
              </a:ext>
            </a:extLst>
          </p:cNvPr>
          <p:cNvSpPr>
            <a:spLocks noChangeArrowheads="1"/>
          </p:cNvSpPr>
          <p:nvPr/>
        </p:nvSpPr>
        <p:spPr bwMode="auto">
          <a:xfrm>
            <a:off x="5227994" y="2919667"/>
            <a:ext cx="236056" cy="2466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Oval 574">
            <a:extLst>
              <a:ext uri="{FF2B5EF4-FFF2-40B4-BE49-F238E27FC236}">
                <a16:creationId xmlns:a16="http://schemas.microsoft.com/office/drawing/2014/main" id="{FD6D7D32-57BE-4AAE-ABF1-A331018BA26D}"/>
              </a:ext>
            </a:extLst>
          </p:cNvPr>
          <p:cNvSpPr>
            <a:spLocks noChangeArrowheads="1"/>
          </p:cNvSpPr>
          <p:nvPr/>
        </p:nvSpPr>
        <p:spPr bwMode="auto">
          <a:xfrm>
            <a:off x="5881556" y="5015250"/>
            <a:ext cx="236056" cy="2466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13730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5000" r="-5000"/>
          </a:stretch>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732E74A-6022-4C33-8ADC-BF9AE3B83531}"/>
              </a:ext>
            </a:extLst>
          </p:cNvPr>
          <p:cNvSpPr txBox="1"/>
          <p:nvPr/>
        </p:nvSpPr>
        <p:spPr>
          <a:xfrm>
            <a:off x="238432" y="0"/>
            <a:ext cx="11550369" cy="2185214"/>
          </a:xfrm>
          <a:prstGeom prst="rect">
            <a:avLst/>
          </a:prstGeom>
          <a:noFill/>
        </p:spPr>
        <p:txBody>
          <a:bodyPr wrap="square" rtlCol="0">
            <a:spAutoFit/>
          </a:bodyPr>
          <a:lstStyle/>
          <a:p>
            <a:pPr algn="just">
              <a:spcBef>
                <a:spcPct val="50000"/>
              </a:spcBef>
            </a:pPr>
            <a:r>
              <a:rPr lang="en-US" sz="3400" b="1">
                <a:latin typeface="Times New Roman" panose="02020603050405020304" pitchFamily="18" charset="0"/>
                <a:cs typeface="Times New Roman" panose="02020603050405020304" pitchFamily="18" charset="0"/>
              </a:rPr>
              <a:t>	Viết một đoạn văn kể lại cuộc nói chuyện giữa bố hoặc mẹ với em về tình hình học tập của em trong tuần qua, trong đó có dùng dấu gạch ngang để đánh dấu các câu đối thoại và đánh dấu phần chú thích.</a:t>
            </a:r>
            <a:endParaRPr lang="en-US" sz="3400" b="1" dirty="0">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B710D8B0-B144-4FAA-90E0-C327FDA8874E}"/>
              </a:ext>
            </a:extLst>
          </p:cNvPr>
          <p:cNvSpPr txBox="1"/>
          <p:nvPr/>
        </p:nvSpPr>
        <p:spPr>
          <a:xfrm>
            <a:off x="-237628" y="0"/>
            <a:ext cx="1758519" cy="615553"/>
          </a:xfrm>
          <a:prstGeom prst="rect">
            <a:avLst/>
          </a:prstGeom>
          <a:noFill/>
        </p:spPr>
        <p:txBody>
          <a:bodyPr wrap="square">
            <a:spAutoFit/>
          </a:bodyPr>
          <a:lstStyle>
            <a:defPPr>
              <a:defRPr lang="zh-CN"/>
            </a:defPPr>
            <a:lvl1pPr marR="0" lvl="0" indent="0" algn="ctr" fontAlgn="base">
              <a:lnSpc>
                <a:spcPct val="100000"/>
              </a:lnSpc>
              <a:spcBef>
                <a:spcPct val="20000"/>
              </a:spcBef>
              <a:spcAft>
                <a:spcPct val="0"/>
              </a:spcAft>
              <a:buClrTx/>
              <a:buSzTx/>
              <a:buFontTx/>
              <a:buNone/>
              <a:tabLst/>
              <a:defRPr kumimoji="0" sz="5400" b="1" i="0" u="none" strike="noStrike" normalizeH="0" baseline="0">
                <a:ln w="9525">
                  <a:solidFill>
                    <a:schemeClr val="bg1"/>
                  </a:solidFill>
                  <a:prstDash val="solid"/>
                </a:ln>
                <a:solidFill>
                  <a:srgbClr val="562FE5"/>
                </a:solidFill>
                <a:effectLst>
                  <a:outerShdw blurRad="12700" dist="38100" dir="2700000" algn="tl" rotWithShape="0">
                    <a:schemeClr val="accent5">
                      <a:lumMod val="60000"/>
                      <a:lumOff val="40000"/>
                    </a:schemeClr>
                  </a:outerShdw>
                </a:effectLst>
                <a:latin typeface="UTM Aquarelle" panose="02040603050506020204" pitchFamily="18" charset="0"/>
                <a:cs typeface="Arial" charset="0"/>
              </a:defRPr>
            </a:lvl1pPr>
          </a:lstStyle>
          <a:p>
            <a:r>
              <a:rPr lang="en-US" altLang="zh-CN" sz="3400">
                <a:solidFill>
                  <a:srgbClr val="C00000"/>
                </a:solidFill>
                <a:latin typeface="Times New Roman" panose="02020603050405020304" pitchFamily="18" charset="0"/>
                <a:cs typeface="Times New Roman" panose="02020603050405020304" pitchFamily="18" charset="0"/>
              </a:rPr>
              <a:t>Bài 2:</a:t>
            </a:r>
            <a:endParaRPr lang="zh-CN" altLang="en-US" sz="3400" dirty="0">
              <a:solidFill>
                <a:srgbClr val="C00000"/>
              </a:solidFill>
              <a:latin typeface="Times New Roman" panose="02020603050405020304" pitchFamily="18" charset="0"/>
              <a:cs typeface="Times New Roman" panose="02020603050405020304" pitchFamily="18" charset="0"/>
            </a:endParaRPr>
          </a:p>
        </p:txBody>
      </p:sp>
      <p:pic>
        <p:nvPicPr>
          <p:cNvPr id="4" name="Picture 3" descr="A picture containing toy, clipart&#10;&#10;Description automatically generated">
            <a:extLst>
              <a:ext uri="{FF2B5EF4-FFF2-40B4-BE49-F238E27FC236}">
                <a16:creationId xmlns:a16="http://schemas.microsoft.com/office/drawing/2014/main" id="{83509B5F-C583-4CE7-8A41-3F1B2E4A785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280909" y="4693064"/>
            <a:ext cx="3222600" cy="2352555"/>
          </a:xfrm>
          <a:prstGeom prst="rect">
            <a:avLst/>
          </a:prstGeom>
        </p:spPr>
      </p:pic>
      <p:cxnSp>
        <p:nvCxnSpPr>
          <p:cNvPr id="6" name="Straight Connector 5">
            <a:extLst>
              <a:ext uri="{FF2B5EF4-FFF2-40B4-BE49-F238E27FC236}">
                <a16:creationId xmlns:a16="http://schemas.microsoft.com/office/drawing/2014/main" id="{EC9A62B4-EC21-4401-B024-0AC5E813E041}"/>
              </a:ext>
            </a:extLst>
          </p:cNvPr>
          <p:cNvCxnSpPr/>
          <p:nvPr/>
        </p:nvCxnSpPr>
        <p:spPr>
          <a:xfrm>
            <a:off x="1330391" y="586978"/>
            <a:ext cx="6000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24659D3-184B-4A5D-8AF2-FB11B0BC31C3}"/>
              </a:ext>
            </a:extLst>
          </p:cNvPr>
          <p:cNvCxnSpPr>
            <a:cxnSpLocks/>
          </p:cNvCxnSpPr>
          <p:nvPr/>
        </p:nvCxnSpPr>
        <p:spPr>
          <a:xfrm>
            <a:off x="3038475" y="596503"/>
            <a:ext cx="28479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B5AEDD8-D3AA-42A5-B6A8-BAAA805BFA78}"/>
              </a:ext>
            </a:extLst>
          </p:cNvPr>
          <p:cNvCxnSpPr>
            <a:cxnSpLocks/>
          </p:cNvCxnSpPr>
          <p:nvPr/>
        </p:nvCxnSpPr>
        <p:spPr>
          <a:xfrm>
            <a:off x="6096000" y="615553"/>
            <a:ext cx="29926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65D7D9-ADAE-441A-B425-EB20A6CD4802}"/>
              </a:ext>
            </a:extLst>
          </p:cNvPr>
          <p:cNvCxnSpPr>
            <a:cxnSpLocks/>
          </p:cNvCxnSpPr>
          <p:nvPr/>
        </p:nvCxnSpPr>
        <p:spPr>
          <a:xfrm>
            <a:off x="2966153" y="1092607"/>
            <a:ext cx="450144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31828A7-8344-4BD6-AC22-F19781F038F9}"/>
              </a:ext>
            </a:extLst>
          </p:cNvPr>
          <p:cNvCxnSpPr>
            <a:cxnSpLocks/>
          </p:cNvCxnSpPr>
          <p:nvPr/>
        </p:nvCxnSpPr>
        <p:spPr>
          <a:xfrm>
            <a:off x="2560456" y="1607761"/>
            <a:ext cx="284021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55BC30B-4FEA-431A-9AAB-4A378A898CDF}"/>
              </a:ext>
            </a:extLst>
          </p:cNvPr>
          <p:cNvCxnSpPr>
            <a:cxnSpLocks/>
          </p:cNvCxnSpPr>
          <p:nvPr/>
        </p:nvCxnSpPr>
        <p:spPr>
          <a:xfrm>
            <a:off x="6172198" y="1607761"/>
            <a:ext cx="49053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69D5787-ED09-4EBA-A405-055B065A5785}"/>
              </a:ext>
            </a:extLst>
          </p:cNvPr>
          <p:cNvCxnSpPr>
            <a:cxnSpLocks/>
          </p:cNvCxnSpPr>
          <p:nvPr/>
        </p:nvCxnSpPr>
        <p:spPr>
          <a:xfrm>
            <a:off x="350198" y="2122112"/>
            <a:ext cx="45456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16D964F-DC3D-479E-B07F-FFC2AA844EEF}"/>
              </a:ext>
            </a:extLst>
          </p:cNvPr>
          <p:cNvSpPr txBox="1"/>
          <p:nvPr/>
        </p:nvSpPr>
        <p:spPr>
          <a:xfrm>
            <a:off x="403200" y="2590800"/>
            <a:ext cx="1117692" cy="461665"/>
          </a:xfrm>
          <a:prstGeom prst="rect">
            <a:avLst/>
          </a:prstGeom>
          <a:noFill/>
        </p:spPr>
        <p:txBody>
          <a:bodyPr wrap="square" rtlCol="0">
            <a:spAutoFit/>
          </a:bodyPr>
          <a:lstStyle/>
          <a:p>
            <a:r>
              <a:rPr lang="en-US" sz="2400" b="1" i="1">
                <a:solidFill>
                  <a:srgbClr val="C00000"/>
                </a:solidFill>
                <a:latin typeface="Times New Roman" panose="02020603050405020304" pitchFamily="18" charset="0"/>
                <a:cs typeface="Times New Roman" panose="02020603050405020304" pitchFamily="18" charset="0"/>
              </a:rPr>
              <a:t>GỢI Ý:</a:t>
            </a:r>
          </a:p>
        </p:txBody>
      </p:sp>
      <p:sp>
        <p:nvSpPr>
          <p:cNvPr id="24" name="TextBox 23">
            <a:extLst>
              <a:ext uri="{FF2B5EF4-FFF2-40B4-BE49-F238E27FC236}">
                <a16:creationId xmlns:a16="http://schemas.microsoft.com/office/drawing/2014/main" id="{10B85F58-499F-4667-A9AB-179BEEAA3644}"/>
              </a:ext>
            </a:extLst>
          </p:cNvPr>
          <p:cNvSpPr txBox="1"/>
          <p:nvPr/>
        </p:nvSpPr>
        <p:spPr>
          <a:xfrm>
            <a:off x="962046" y="4180344"/>
            <a:ext cx="1846081" cy="492443"/>
          </a:xfrm>
          <a:prstGeom prst="rect">
            <a:avLst/>
          </a:prstGeom>
          <a:noFill/>
        </p:spPr>
        <p:txBody>
          <a:bodyPr wrap="square" rtlCol="0">
            <a:spAutoFit/>
          </a:bodyPr>
          <a:lstStyle/>
          <a:p>
            <a:r>
              <a:rPr lang="en-US" sz="2600" b="1">
                <a:latin typeface="Times New Roman" panose="02020603050405020304" pitchFamily="18" charset="0"/>
                <a:cs typeface="Times New Roman" panose="02020603050405020304" pitchFamily="18" charset="0"/>
              </a:rPr>
              <a:t>HỌC TẬP</a:t>
            </a:r>
          </a:p>
        </p:txBody>
      </p:sp>
      <p:cxnSp>
        <p:nvCxnSpPr>
          <p:cNvPr id="27" name="Straight Connector 26">
            <a:extLst>
              <a:ext uri="{FF2B5EF4-FFF2-40B4-BE49-F238E27FC236}">
                <a16:creationId xmlns:a16="http://schemas.microsoft.com/office/drawing/2014/main" id="{1DE004D4-6FA8-46F5-A113-99AC31A42DE7}"/>
              </a:ext>
            </a:extLst>
          </p:cNvPr>
          <p:cNvCxnSpPr>
            <a:stCxn id="24" idx="3"/>
          </p:cNvCxnSpPr>
          <p:nvPr/>
        </p:nvCxnSpPr>
        <p:spPr>
          <a:xfrm flipV="1">
            <a:off x="2808127" y="3313093"/>
            <a:ext cx="830423" cy="111347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279CB66-2D4E-4CE7-88E6-F5A3B2AF0E10}"/>
              </a:ext>
            </a:extLst>
          </p:cNvPr>
          <p:cNvSpPr txBox="1"/>
          <p:nvPr/>
        </p:nvSpPr>
        <p:spPr>
          <a:xfrm>
            <a:off x="3638550" y="3066871"/>
            <a:ext cx="3000375" cy="492443"/>
          </a:xfrm>
          <a:prstGeom prst="rect">
            <a:avLst/>
          </a:prstGeom>
          <a:noFill/>
        </p:spPr>
        <p:txBody>
          <a:bodyPr wrap="square" rtlCol="0">
            <a:spAutoFit/>
          </a:bodyPr>
          <a:lstStyle/>
          <a:p>
            <a:r>
              <a:rPr lang="en-US" sz="2600" b="1">
                <a:latin typeface="Times New Roman" panose="02020603050405020304" pitchFamily="18" charset="0"/>
                <a:cs typeface="Times New Roman" panose="02020603050405020304" pitchFamily="18" charset="0"/>
              </a:rPr>
              <a:t>Học ở trường, lớp</a:t>
            </a:r>
          </a:p>
        </p:txBody>
      </p:sp>
      <p:sp>
        <p:nvSpPr>
          <p:cNvPr id="29" name="TextBox 28">
            <a:extLst>
              <a:ext uri="{FF2B5EF4-FFF2-40B4-BE49-F238E27FC236}">
                <a16:creationId xmlns:a16="http://schemas.microsoft.com/office/drawing/2014/main" id="{76962C4A-B9B6-4C51-97EE-4B4A7CB3A38D}"/>
              </a:ext>
            </a:extLst>
          </p:cNvPr>
          <p:cNvSpPr txBox="1"/>
          <p:nvPr/>
        </p:nvSpPr>
        <p:spPr>
          <a:xfrm>
            <a:off x="3658485" y="4169037"/>
            <a:ext cx="2980440" cy="492443"/>
          </a:xfrm>
          <a:prstGeom prst="rect">
            <a:avLst/>
          </a:prstGeom>
          <a:noFill/>
        </p:spPr>
        <p:txBody>
          <a:bodyPr wrap="square" rtlCol="0">
            <a:spAutoFit/>
          </a:bodyPr>
          <a:lstStyle/>
          <a:p>
            <a:r>
              <a:rPr lang="en-US" sz="2600" b="1">
                <a:latin typeface="Times New Roman" panose="02020603050405020304" pitchFamily="18" charset="0"/>
                <a:cs typeface="Times New Roman" panose="02020603050405020304" pitchFamily="18" charset="0"/>
              </a:rPr>
              <a:t>Học tập ngoại khóa</a:t>
            </a:r>
          </a:p>
        </p:txBody>
      </p:sp>
      <p:sp>
        <p:nvSpPr>
          <p:cNvPr id="30" name="TextBox 29">
            <a:extLst>
              <a:ext uri="{FF2B5EF4-FFF2-40B4-BE49-F238E27FC236}">
                <a16:creationId xmlns:a16="http://schemas.microsoft.com/office/drawing/2014/main" id="{073B25CC-852A-4B0A-984C-EB61963C08B4}"/>
              </a:ext>
            </a:extLst>
          </p:cNvPr>
          <p:cNvSpPr txBox="1"/>
          <p:nvPr/>
        </p:nvSpPr>
        <p:spPr>
          <a:xfrm>
            <a:off x="3658485" y="5100407"/>
            <a:ext cx="1999366" cy="492443"/>
          </a:xfrm>
          <a:prstGeom prst="rect">
            <a:avLst/>
          </a:prstGeom>
          <a:noFill/>
        </p:spPr>
        <p:txBody>
          <a:bodyPr wrap="square" rtlCol="0">
            <a:spAutoFit/>
          </a:bodyPr>
          <a:lstStyle/>
          <a:p>
            <a:r>
              <a:rPr lang="en-US" sz="2600" b="1">
                <a:latin typeface="Times New Roman" panose="02020603050405020304" pitchFamily="18" charset="0"/>
                <a:cs typeface="Times New Roman" panose="02020603050405020304" pitchFamily="18" charset="0"/>
              </a:rPr>
              <a:t>Học tại nhà</a:t>
            </a:r>
          </a:p>
        </p:txBody>
      </p:sp>
      <p:cxnSp>
        <p:nvCxnSpPr>
          <p:cNvPr id="31" name="Straight Connector 30">
            <a:extLst>
              <a:ext uri="{FF2B5EF4-FFF2-40B4-BE49-F238E27FC236}">
                <a16:creationId xmlns:a16="http://schemas.microsoft.com/office/drawing/2014/main" id="{FB3CB09D-14DA-4082-9542-FC7EFA9921BB}"/>
              </a:ext>
            </a:extLst>
          </p:cNvPr>
          <p:cNvCxnSpPr>
            <a:cxnSpLocks/>
          </p:cNvCxnSpPr>
          <p:nvPr/>
        </p:nvCxnSpPr>
        <p:spPr>
          <a:xfrm>
            <a:off x="2828062" y="4426565"/>
            <a:ext cx="810488"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95CB8DB-807E-41BA-BA81-CDF6AD16CD51}"/>
              </a:ext>
            </a:extLst>
          </p:cNvPr>
          <p:cNvCxnSpPr>
            <a:cxnSpLocks/>
          </p:cNvCxnSpPr>
          <p:nvPr/>
        </p:nvCxnSpPr>
        <p:spPr>
          <a:xfrm>
            <a:off x="2808127" y="4446932"/>
            <a:ext cx="830423" cy="89969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3EA1B77-8113-494E-826E-8181FC283539}"/>
              </a:ext>
            </a:extLst>
          </p:cNvPr>
          <p:cNvCxnSpPr>
            <a:stCxn id="30" idx="3"/>
          </p:cNvCxnSpPr>
          <p:nvPr/>
        </p:nvCxnSpPr>
        <p:spPr>
          <a:xfrm flipV="1">
            <a:off x="5657851" y="4857750"/>
            <a:ext cx="981074" cy="4888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4F80035-6BB1-4A00-A0D0-3A849AD8B126}"/>
              </a:ext>
            </a:extLst>
          </p:cNvPr>
          <p:cNvCxnSpPr>
            <a:cxnSpLocks/>
          </p:cNvCxnSpPr>
          <p:nvPr/>
        </p:nvCxnSpPr>
        <p:spPr>
          <a:xfrm>
            <a:off x="5681661" y="5346628"/>
            <a:ext cx="981074" cy="43504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D0D59B4-57A7-4D74-9D1B-0C8BDB23BA0A}"/>
              </a:ext>
            </a:extLst>
          </p:cNvPr>
          <p:cNvSpPr txBox="1"/>
          <p:nvPr/>
        </p:nvSpPr>
        <p:spPr>
          <a:xfrm>
            <a:off x="6638925" y="4611529"/>
            <a:ext cx="5019680" cy="492443"/>
          </a:xfrm>
          <a:prstGeom prst="rect">
            <a:avLst/>
          </a:prstGeom>
          <a:noFill/>
        </p:spPr>
        <p:txBody>
          <a:bodyPr wrap="square" rtlCol="0">
            <a:spAutoFit/>
          </a:bodyPr>
          <a:lstStyle/>
          <a:p>
            <a:r>
              <a:rPr lang="en-US" sz="2600" b="1">
                <a:latin typeface="Times New Roman" panose="02020603050405020304" pitchFamily="18" charset="0"/>
                <a:cs typeface="Times New Roman" panose="02020603050405020304" pitchFamily="18" charset="0"/>
              </a:rPr>
              <a:t>Tự học, làm bài tập</a:t>
            </a:r>
          </a:p>
        </p:txBody>
      </p:sp>
      <p:sp>
        <p:nvSpPr>
          <p:cNvPr id="44" name="TextBox 43">
            <a:extLst>
              <a:ext uri="{FF2B5EF4-FFF2-40B4-BE49-F238E27FC236}">
                <a16:creationId xmlns:a16="http://schemas.microsoft.com/office/drawing/2014/main" id="{27A9164F-A25B-48AC-8599-1758A9C8CB0D}"/>
              </a:ext>
            </a:extLst>
          </p:cNvPr>
          <p:cNvSpPr txBox="1"/>
          <p:nvPr/>
        </p:nvSpPr>
        <p:spPr>
          <a:xfrm>
            <a:off x="6638925" y="5545667"/>
            <a:ext cx="5019680" cy="492443"/>
          </a:xfrm>
          <a:prstGeom prst="rect">
            <a:avLst/>
          </a:prstGeom>
          <a:noFill/>
        </p:spPr>
        <p:txBody>
          <a:bodyPr wrap="square" rtlCol="0">
            <a:spAutoFit/>
          </a:bodyPr>
          <a:lstStyle/>
          <a:p>
            <a:r>
              <a:rPr lang="en-US" sz="2600" b="1">
                <a:latin typeface="Times New Roman" panose="02020603050405020304" pitchFamily="18" charset="0"/>
                <a:cs typeface="Times New Roman" panose="02020603050405020304" pitchFamily="18" charset="0"/>
              </a:rPr>
              <a:t>Học online, học trên truyền hình</a:t>
            </a:r>
          </a:p>
        </p:txBody>
      </p:sp>
    </p:spTree>
    <p:extLst>
      <p:ext uri="{BB962C8B-B14F-4D97-AF65-F5344CB8AC3E}">
        <p14:creationId xmlns:p14="http://schemas.microsoft.com/office/powerpoint/2010/main" val="222766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ppt_x"/>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ppt_x"/>
                                          </p:val>
                                        </p:tav>
                                        <p:tav tm="100000">
                                          <p:val>
                                            <p:strVal val="#ppt_x"/>
                                          </p:val>
                                        </p:tav>
                                      </p:tavLst>
                                    </p:anim>
                                    <p:anim calcmode="lin" valueType="num">
                                      <p:cBhvr additive="base">
                                        <p:cTn id="64" dur="500" fill="hold"/>
                                        <p:tgtEl>
                                          <p:spTgt spid="3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ppt_x"/>
                                          </p:val>
                                        </p:tav>
                                        <p:tav tm="100000">
                                          <p:val>
                                            <p:strVal val="#ppt_x"/>
                                          </p:val>
                                        </p:tav>
                                      </p:tavLst>
                                    </p:anim>
                                    <p:anim calcmode="lin" valueType="num">
                                      <p:cBhvr additive="base">
                                        <p:cTn id="68" dur="500" fill="hold"/>
                                        <p:tgtEl>
                                          <p:spTgt spid="3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additive="base">
                                        <p:cTn id="71" dur="500" fill="hold"/>
                                        <p:tgtEl>
                                          <p:spTgt spid="40"/>
                                        </p:tgtEl>
                                        <p:attrNameLst>
                                          <p:attrName>ppt_x</p:attrName>
                                        </p:attrNameLst>
                                      </p:cBhvr>
                                      <p:tavLst>
                                        <p:tav tm="0">
                                          <p:val>
                                            <p:strVal val="#ppt_x"/>
                                          </p:val>
                                        </p:tav>
                                        <p:tav tm="100000">
                                          <p:val>
                                            <p:strVal val="#ppt_x"/>
                                          </p:val>
                                        </p:tav>
                                      </p:tavLst>
                                    </p:anim>
                                    <p:anim calcmode="lin" valueType="num">
                                      <p:cBhvr additive="base">
                                        <p:cTn id="72" dur="500" fill="hold"/>
                                        <p:tgtEl>
                                          <p:spTgt spid="4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additive="base">
                                        <p:cTn id="75" dur="500" fill="hold"/>
                                        <p:tgtEl>
                                          <p:spTgt spid="41"/>
                                        </p:tgtEl>
                                        <p:attrNameLst>
                                          <p:attrName>ppt_x</p:attrName>
                                        </p:attrNameLst>
                                      </p:cBhvr>
                                      <p:tavLst>
                                        <p:tav tm="0">
                                          <p:val>
                                            <p:strVal val="#ppt_x"/>
                                          </p:val>
                                        </p:tav>
                                        <p:tav tm="100000">
                                          <p:val>
                                            <p:strVal val="#ppt_x"/>
                                          </p:val>
                                        </p:tav>
                                      </p:tavLst>
                                    </p:anim>
                                    <p:anim calcmode="lin" valueType="num">
                                      <p:cBhvr additive="base">
                                        <p:cTn id="76" dur="500" fill="hold"/>
                                        <p:tgtEl>
                                          <p:spTgt spid="4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500" fill="hold"/>
                                        <p:tgtEl>
                                          <p:spTgt spid="43"/>
                                        </p:tgtEl>
                                        <p:attrNameLst>
                                          <p:attrName>ppt_x</p:attrName>
                                        </p:attrNameLst>
                                      </p:cBhvr>
                                      <p:tavLst>
                                        <p:tav tm="0">
                                          <p:val>
                                            <p:strVal val="#ppt_x"/>
                                          </p:val>
                                        </p:tav>
                                        <p:tav tm="100000">
                                          <p:val>
                                            <p:strVal val="#ppt_x"/>
                                          </p:val>
                                        </p:tav>
                                      </p:tavLst>
                                    </p:anim>
                                    <p:anim calcmode="lin" valueType="num">
                                      <p:cBhvr additive="base">
                                        <p:cTn id="80" dur="500" fill="hold"/>
                                        <p:tgtEl>
                                          <p:spTgt spid="4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additive="base">
                                        <p:cTn id="83" dur="500" fill="hold"/>
                                        <p:tgtEl>
                                          <p:spTgt spid="44"/>
                                        </p:tgtEl>
                                        <p:attrNameLst>
                                          <p:attrName>ppt_x</p:attrName>
                                        </p:attrNameLst>
                                      </p:cBhvr>
                                      <p:tavLst>
                                        <p:tav tm="0">
                                          <p:val>
                                            <p:strVal val="#ppt_x"/>
                                          </p:val>
                                        </p:tav>
                                        <p:tav tm="100000">
                                          <p:val>
                                            <p:strVal val="#ppt_x"/>
                                          </p:val>
                                        </p:tav>
                                      </p:tavLst>
                                    </p:anim>
                                    <p:anim calcmode="lin" valueType="num">
                                      <p:cBhvr additive="base">
                                        <p:cTn id="8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8" grpId="0"/>
      <p:bldP spid="29" grpId="0"/>
      <p:bldP spid="30"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1078" y="117688"/>
            <a:ext cx="7603494" cy="6611735"/>
          </a:xfrm>
          <a:prstGeom prst="rect">
            <a:avLst/>
          </a:prstGeom>
        </p:spPr>
      </p:pic>
    </p:spTree>
    <p:extLst>
      <p:ext uri="{BB962C8B-B14F-4D97-AF65-F5344CB8AC3E}">
        <p14:creationId xmlns:p14="http://schemas.microsoft.com/office/powerpoint/2010/main" val="2418252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5">
            <a:extLst>
              <a:ext uri="{FF2B5EF4-FFF2-40B4-BE49-F238E27FC236}">
                <a16:creationId xmlns:a16="http://schemas.microsoft.com/office/drawing/2014/main" id="{0E91F5CA-B392-444C-88E3-BF5BAAEBDE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59807F-B6FA-44D3-9A53-C55B6B5688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30">
            <a:extLst>
              <a:ext uri="{FF2B5EF4-FFF2-40B4-BE49-F238E27FC236}">
                <a16:creationId xmlns:a16="http://schemas.microsoft.com/office/drawing/2014/main" id="{80130E7E-3033-49C8-81D2-C6C3857FA543}"/>
              </a:ext>
            </a:extLst>
          </p:cNvPr>
          <p:cNvSpPr txBox="1"/>
          <p:nvPr/>
        </p:nvSpPr>
        <p:spPr>
          <a:xfrm>
            <a:off x="369686" y="5030859"/>
            <a:ext cx="11967455" cy="1711347"/>
          </a:xfrm>
          <a:prstGeom prst="cloud">
            <a:avLst/>
          </a:prstGeom>
        </p:spPr>
        <p:txBody>
          <a:bodyPr vert="horz" lIns="91440" tIns="45720" rIns="91440" bIns="45720" rtlCol="0" anchor="b" anchorCtr="1">
            <a:noAutofit/>
          </a:bodyPr>
          <a:lstStyle/>
          <a:p>
            <a:pPr algn="ctr">
              <a:lnSpc>
                <a:spcPct val="90000"/>
              </a:lnSpc>
              <a:spcBef>
                <a:spcPct val="0"/>
              </a:spcBef>
              <a:spcAft>
                <a:spcPts val="600"/>
              </a:spcAft>
            </a:pPr>
            <a:r>
              <a:rPr lang="en-US" altLang="zh-CN" sz="8800" b="1" dirty="0" err="1">
                <a:ln w="9525">
                  <a:solidFill>
                    <a:schemeClr val="bg1"/>
                  </a:solidFill>
                  <a:prstDash val="solid"/>
                </a:ln>
                <a:solidFill>
                  <a:schemeClr val="tx1">
                    <a:lumMod val="85000"/>
                    <a:lumOff val="15000"/>
                  </a:schemeClr>
                </a:solidFill>
                <a:effectLst>
                  <a:outerShdw blurRad="12700" dist="38100" dir="2700000" algn="tl" rotWithShape="0">
                    <a:schemeClr val="accent5">
                      <a:lumMod val="60000"/>
                      <a:lumOff val="40000"/>
                    </a:schemeClr>
                  </a:outerShdw>
                </a:effectLst>
                <a:latin typeface="+mj-lt"/>
                <a:ea typeface="+mj-ea"/>
                <a:cs typeface="+mj-cs"/>
              </a:rPr>
              <a:t>Củng</a:t>
            </a:r>
            <a:r>
              <a:rPr lang="en-US" altLang="zh-CN" sz="8800" b="1" dirty="0">
                <a:ln w="9525">
                  <a:solidFill>
                    <a:schemeClr val="bg1"/>
                  </a:solidFill>
                  <a:prstDash val="solid"/>
                </a:ln>
                <a:solidFill>
                  <a:schemeClr val="tx1">
                    <a:lumMod val="85000"/>
                    <a:lumOff val="15000"/>
                  </a:schemeClr>
                </a:solidFill>
                <a:effectLst>
                  <a:outerShdw blurRad="12700" dist="38100" dir="2700000" algn="tl" rotWithShape="0">
                    <a:schemeClr val="accent5">
                      <a:lumMod val="60000"/>
                      <a:lumOff val="40000"/>
                    </a:schemeClr>
                  </a:outerShdw>
                </a:effectLst>
                <a:latin typeface="+mj-lt"/>
                <a:ea typeface="+mj-ea"/>
                <a:cs typeface="+mj-cs"/>
              </a:rPr>
              <a:t> </a:t>
            </a:r>
            <a:r>
              <a:rPr lang="en-US" altLang="zh-CN" sz="8800" b="1" dirty="0" err="1">
                <a:ln w="9525">
                  <a:solidFill>
                    <a:schemeClr val="bg1"/>
                  </a:solidFill>
                  <a:prstDash val="solid"/>
                </a:ln>
                <a:solidFill>
                  <a:schemeClr val="tx1">
                    <a:lumMod val="85000"/>
                    <a:lumOff val="15000"/>
                  </a:schemeClr>
                </a:solidFill>
                <a:effectLst>
                  <a:outerShdw blurRad="12700" dist="38100" dir="2700000" algn="tl" rotWithShape="0">
                    <a:schemeClr val="accent5">
                      <a:lumMod val="60000"/>
                      <a:lumOff val="40000"/>
                    </a:schemeClr>
                  </a:outerShdw>
                </a:effectLst>
                <a:latin typeface="+mj-lt"/>
                <a:ea typeface="+mj-ea"/>
                <a:cs typeface="+mj-cs"/>
              </a:rPr>
              <a:t>cố</a:t>
            </a:r>
            <a:r>
              <a:rPr lang="en-US" altLang="zh-CN" sz="8800" b="1" dirty="0">
                <a:ln w="9525">
                  <a:solidFill>
                    <a:schemeClr val="bg1"/>
                  </a:solidFill>
                  <a:prstDash val="solid"/>
                </a:ln>
                <a:solidFill>
                  <a:schemeClr val="tx1">
                    <a:lumMod val="85000"/>
                    <a:lumOff val="15000"/>
                  </a:schemeClr>
                </a:solidFill>
                <a:effectLst>
                  <a:outerShdw blurRad="12700" dist="38100" dir="2700000" algn="tl" rotWithShape="0">
                    <a:schemeClr val="accent5">
                      <a:lumMod val="60000"/>
                      <a:lumOff val="40000"/>
                    </a:schemeClr>
                  </a:outerShdw>
                </a:effectLst>
                <a:latin typeface="+mj-lt"/>
                <a:ea typeface="+mj-ea"/>
                <a:cs typeface="+mj-cs"/>
              </a:rPr>
              <a:t> - </a:t>
            </a:r>
            <a:r>
              <a:rPr lang="en-US" altLang="zh-CN" sz="8800" b="1" dirty="0" err="1">
                <a:ln w="9525">
                  <a:solidFill>
                    <a:schemeClr val="bg1"/>
                  </a:solidFill>
                  <a:prstDash val="solid"/>
                </a:ln>
                <a:solidFill>
                  <a:schemeClr val="tx1">
                    <a:lumMod val="85000"/>
                    <a:lumOff val="15000"/>
                  </a:schemeClr>
                </a:solidFill>
                <a:effectLst>
                  <a:outerShdw blurRad="12700" dist="38100" dir="2700000" algn="tl" rotWithShape="0">
                    <a:schemeClr val="accent5">
                      <a:lumMod val="60000"/>
                      <a:lumOff val="40000"/>
                    </a:schemeClr>
                  </a:outerShdw>
                </a:effectLst>
                <a:latin typeface="+mj-lt"/>
                <a:ea typeface="+mj-ea"/>
                <a:cs typeface="+mj-cs"/>
              </a:rPr>
              <a:t>Dặn</a:t>
            </a:r>
            <a:r>
              <a:rPr lang="en-US" altLang="zh-CN" sz="8800" b="1" dirty="0">
                <a:ln w="9525">
                  <a:solidFill>
                    <a:schemeClr val="bg1"/>
                  </a:solidFill>
                  <a:prstDash val="solid"/>
                </a:ln>
                <a:solidFill>
                  <a:schemeClr val="tx1">
                    <a:lumMod val="85000"/>
                    <a:lumOff val="15000"/>
                  </a:schemeClr>
                </a:solidFill>
                <a:effectLst>
                  <a:outerShdw blurRad="12700" dist="38100" dir="2700000" algn="tl" rotWithShape="0">
                    <a:schemeClr val="accent5">
                      <a:lumMod val="60000"/>
                      <a:lumOff val="40000"/>
                    </a:schemeClr>
                  </a:outerShdw>
                </a:effectLst>
                <a:latin typeface="+mj-lt"/>
                <a:ea typeface="+mj-ea"/>
                <a:cs typeface="+mj-cs"/>
              </a:rPr>
              <a:t> </a:t>
            </a:r>
            <a:r>
              <a:rPr lang="en-US" altLang="zh-CN" sz="8800" b="1" dirty="0" err="1">
                <a:ln w="9525">
                  <a:solidFill>
                    <a:schemeClr val="bg1"/>
                  </a:solidFill>
                  <a:prstDash val="solid"/>
                </a:ln>
                <a:solidFill>
                  <a:schemeClr val="tx1">
                    <a:lumMod val="85000"/>
                    <a:lumOff val="15000"/>
                  </a:schemeClr>
                </a:solidFill>
                <a:effectLst>
                  <a:outerShdw blurRad="12700" dist="38100" dir="2700000" algn="tl" rotWithShape="0">
                    <a:schemeClr val="accent5">
                      <a:lumMod val="60000"/>
                      <a:lumOff val="40000"/>
                    </a:schemeClr>
                  </a:outerShdw>
                </a:effectLst>
                <a:latin typeface="+mj-lt"/>
                <a:ea typeface="+mj-ea"/>
                <a:cs typeface="+mj-cs"/>
              </a:rPr>
              <a:t>dò</a:t>
            </a:r>
            <a:endParaRPr lang="en-US" altLang="zh-CN" sz="8800" b="1" dirty="0">
              <a:ln w="9525">
                <a:solidFill>
                  <a:schemeClr val="bg1"/>
                </a:solidFill>
                <a:prstDash val="solid"/>
              </a:ln>
              <a:solidFill>
                <a:schemeClr val="tx1">
                  <a:lumMod val="85000"/>
                  <a:lumOff val="15000"/>
                </a:schemeClr>
              </a:solidFill>
              <a:effectLst>
                <a:outerShdw blurRad="12700" dist="38100" dir="2700000" algn="tl" rotWithShape="0">
                  <a:schemeClr val="accent5">
                    <a:lumMod val="60000"/>
                    <a:lumOff val="40000"/>
                  </a:schemeClr>
                </a:outerShdw>
              </a:effectLst>
              <a:latin typeface="+mj-lt"/>
              <a:ea typeface="+mj-ea"/>
              <a:cs typeface="+mj-cs"/>
            </a:endParaRPr>
          </a:p>
        </p:txBody>
      </p:sp>
      <p:pic>
        <p:nvPicPr>
          <p:cNvPr id="3" name="图片 2">
            <a:extLst>
              <a:ext uri="{FF2B5EF4-FFF2-40B4-BE49-F238E27FC236}">
                <a16:creationId xmlns:a16="http://schemas.microsoft.com/office/drawing/2014/main" id="{FF6202B4-9D1C-4734-8C7F-8A1676B82C6E}"/>
              </a:ext>
            </a:extLst>
          </p:cNvPr>
          <p:cNvPicPr>
            <a:picLocks noChangeAspect="1"/>
          </p:cNvPicPr>
          <p:nvPr/>
        </p:nvPicPr>
        <p:blipFill rotWithShape="1">
          <a:blip r:embed="rId2">
            <a:extLst>
              <a:ext uri="{28A0092B-C50C-407E-A947-70E740481C1C}">
                <a14:useLocalDpi xmlns:a14="http://schemas.microsoft.com/office/drawing/2010/main" val="0"/>
              </a:ext>
            </a:extLst>
          </a:blip>
          <a:srcRect t="17175" b="14340"/>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226167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5000" r="-5000"/>
          </a:stretch>
        </a:blipFill>
        <a:effectLst/>
      </p:bgPr>
    </p:bg>
    <p:spTree>
      <p:nvGrpSpPr>
        <p:cNvPr id="1" name=""/>
        <p:cNvGrpSpPr/>
        <p:nvPr/>
      </p:nvGrpSpPr>
      <p:grpSpPr>
        <a:xfrm>
          <a:off x="0" y="0"/>
          <a:ext cx="0" cy="0"/>
          <a:chOff x="0" y="0"/>
          <a:chExt cx="0" cy="0"/>
        </a:xfrm>
      </p:grpSpPr>
      <p:pic>
        <p:nvPicPr>
          <p:cNvPr id="3" name="图片 13">
            <a:extLst>
              <a:ext uri="{FF2B5EF4-FFF2-40B4-BE49-F238E27FC236}">
                <a16:creationId xmlns:a16="http://schemas.microsoft.com/office/drawing/2014/main" id="{A444B9C2-DA2F-4B58-9D72-9288D12D4167}"/>
              </a:ext>
            </a:extLst>
          </p:cNvPr>
          <p:cNvPicPr>
            <a:picLocks noChangeAspect="1"/>
          </p:cNvPicPr>
          <p:nvPr/>
        </p:nvPicPr>
        <p:blipFill rotWithShape="1">
          <a:blip r:embed="rId3">
            <a:extLst>
              <a:ext uri="{28A0092B-C50C-407E-A947-70E740481C1C}">
                <a14:useLocalDpi xmlns:a14="http://schemas.microsoft.com/office/drawing/2010/main" val="0"/>
              </a:ext>
            </a:extLst>
          </a:blip>
          <a:srcRect l="-4" r="-1"/>
          <a:stretch/>
        </p:blipFill>
        <p:spPr>
          <a:xfrm rot="5400000">
            <a:off x="-2524666" y="2524136"/>
            <a:ext cx="6858001" cy="1808676"/>
          </a:xfrm>
          <a:prstGeom prst="rect">
            <a:avLst/>
          </a:prstGeom>
        </p:spPr>
      </p:pic>
      <p:pic>
        <p:nvPicPr>
          <p:cNvPr id="4" name="图片 18">
            <a:extLst>
              <a:ext uri="{FF2B5EF4-FFF2-40B4-BE49-F238E27FC236}">
                <a16:creationId xmlns:a16="http://schemas.microsoft.com/office/drawing/2014/main" id="{C333D4BB-47EB-432D-96F2-573BE771D6C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969203" y="1668776"/>
            <a:ext cx="1682040" cy="1858195"/>
          </a:xfrm>
          <a:prstGeom prst="rect">
            <a:avLst/>
          </a:prstGeom>
        </p:spPr>
      </p:pic>
      <p:pic>
        <p:nvPicPr>
          <p:cNvPr id="5" name="图片 19">
            <a:extLst>
              <a:ext uri="{FF2B5EF4-FFF2-40B4-BE49-F238E27FC236}">
                <a16:creationId xmlns:a16="http://schemas.microsoft.com/office/drawing/2014/main" id="{D7F384DF-4F75-4FBD-99F2-D4A821A9E90A}"/>
              </a:ext>
            </a:extLst>
          </p:cNvPr>
          <p:cNvPicPr>
            <a:picLocks noChangeAspect="1"/>
          </p:cNvPicPr>
          <p:nvPr/>
        </p:nvPicPr>
        <p:blipFill rotWithShape="1">
          <a:blip r:embed="rId5">
            <a:extLst>
              <a:ext uri="{28A0092B-C50C-407E-A947-70E740481C1C}">
                <a14:useLocalDpi xmlns:a14="http://schemas.microsoft.com/office/drawing/2010/main" val="0"/>
              </a:ext>
            </a:extLst>
          </a:blip>
          <a:srcRect r="-3182"/>
          <a:stretch/>
        </p:blipFill>
        <p:spPr>
          <a:xfrm>
            <a:off x="10155088" y="4337332"/>
            <a:ext cx="1964256" cy="2169966"/>
          </a:xfrm>
          <a:prstGeom prst="rect">
            <a:avLst/>
          </a:prstGeom>
        </p:spPr>
      </p:pic>
      <p:pic>
        <p:nvPicPr>
          <p:cNvPr id="6" name="图片 21">
            <a:extLst>
              <a:ext uri="{FF2B5EF4-FFF2-40B4-BE49-F238E27FC236}">
                <a16:creationId xmlns:a16="http://schemas.microsoft.com/office/drawing/2014/main" id="{7803F4D0-3B0D-4F58-9F2E-929AAAB0EE7C}"/>
              </a:ext>
            </a:extLst>
          </p:cNvPr>
          <p:cNvPicPr>
            <a:picLocks noChangeAspect="1"/>
          </p:cNvPicPr>
          <p:nvPr/>
        </p:nvPicPr>
        <p:blipFill rotWithShape="1">
          <a:blip r:embed="rId6">
            <a:extLst>
              <a:ext uri="{28A0092B-C50C-407E-A947-70E740481C1C}">
                <a14:useLocalDpi xmlns:a14="http://schemas.microsoft.com/office/drawing/2010/main" val="0"/>
              </a:ext>
            </a:extLst>
          </a:blip>
          <a:srcRect r="-33385"/>
          <a:stretch/>
        </p:blipFill>
        <p:spPr>
          <a:xfrm>
            <a:off x="-5" y="-244013"/>
            <a:ext cx="1808677" cy="1671259"/>
          </a:xfrm>
          <a:prstGeom prst="rect">
            <a:avLst/>
          </a:prstGeom>
        </p:spPr>
      </p:pic>
      <p:pic>
        <p:nvPicPr>
          <p:cNvPr id="7" name="图片 22">
            <a:extLst>
              <a:ext uri="{FF2B5EF4-FFF2-40B4-BE49-F238E27FC236}">
                <a16:creationId xmlns:a16="http://schemas.microsoft.com/office/drawing/2014/main" id="{74615758-A62A-415E-A80C-B0DDC5FA6994}"/>
              </a:ext>
            </a:extLst>
          </p:cNvPr>
          <p:cNvPicPr>
            <a:picLocks noChangeAspect="1"/>
          </p:cNvPicPr>
          <p:nvPr/>
        </p:nvPicPr>
        <p:blipFill rotWithShape="1">
          <a:blip r:embed="rId7">
            <a:extLst>
              <a:ext uri="{28A0092B-C50C-407E-A947-70E740481C1C}">
                <a14:useLocalDpi xmlns:a14="http://schemas.microsoft.com/office/drawing/2010/main" val="0"/>
              </a:ext>
            </a:extLst>
          </a:blip>
          <a:srcRect r="-33385"/>
          <a:stretch/>
        </p:blipFill>
        <p:spPr>
          <a:xfrm>
            <a:off x="440582" y="3145374"/>
            <a:ext cx="1574859" cy="1455206"/>
          </a:xfrm>
          <a:prstGeom prst="rect">
            <a:avLst/>
          </a:prstGeom>
        </p:spPr>
      </p:pic>
      <p:pic>
        <p:nvPicPr>
          <p:cNvPr id="8" name="图片 6">
            <a:extLst>
              <a:ext uri="{FF2B5EF4-FFF2-40B4-BE49-F238E27FC236}">
                <a16:creationId xmlns:a16="http://schemas.microsoft.com/office/drawing/2014/main" id="{A2ECAE5F-6C13-40E3-AE06-6C38C7E444F4}"/>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712701" y="2164961"/>
            <a:ext cx="3442387" cy="3416032"/>
          </a:xfrm>
          <a:prstGeom prst="rect">
            <a:avLst/>
          </a:prstGeom>
        </p:spPr>
      </p:pic>
      <p:sp>
        <p:nvSpPr>
          <p:cNvPr id="11" name="TextBox 10">
            <a:extLst>
              <a:ext uri="{FF2B5EF4-FFF2-40B4-BE49-F238E27FC236}">
                <a16:creationId xmlns:a16="http://schemas.microsoft.com/office/drawing/2014/main" id="{F5ADD591-05A6-4CB6-8AB8-C604AC26ADA2}"/>
              </a:ext>
            </a:extLst>
          </p:cNvPr>
          <p:cNvSpPr txBox="1"/>
          <p:nvPr/>
        </p:nvSpPr>
        <p:spPr>
          <a:xfrm>
            <a:off x="3020694" y="1791157"/>
            <a:ext cx="5715604" cy="2708434"/>
          </a:xfrm>
          <a:prstGeom prst="rect">
            <a:avLst/>
          </a:prstGeom>
          <a:noFill/>
        </p:spPr>
        <p:txBody>
          <a:bodyPr wrap="none" rtlCol="0">
            <a:spAutoFit/>
          </a:bodyPr>
          <a:lstStyle/>
          <a:p>
            <a:pPr algn="ctr"/>
            <a:r>
              <a:rPr lang="en-US" sz="8500">
                <a:gradFill flip="none" rotWithShape="1">
                  <a:gsLst>
                    <a:gs pos="0">
                      <a:srgbClr val="E8436B">
                        <a:shade val="30000"/>
                        <a:satMod val="115000"/>
                      </a:srgbClr>
                    </a:gs>
                    <a:gs pos="50000">
                      <a:srgbClr val="E8436B">
                        <a:shade val="67500"/>
                        <a:satMod val="115000"/>
                      </a:srgbClr>
                    </a:gs>
                    <a:gs pos="100000">
                      <a:srgbClr val="E8436B">
                        <a:shade val="100000"/>
                        <a:satMod val="115000"/>
                      </a:srgbClr>
                    </a:gs>
                  </a:gsLst>
                  <a:lin ang="16200000" scaled="1"/>
                  <a:tileRect/>
                </a:gradFill>
                <a:latin typeface="UVN Bo Quen" panose="04040804060802020203" pitchFamily="82" charset="0"/>
              </a:rPr>
              <a:t>Chúc các em</a:t>
            </a:r>
          </a:p>
          <a:p>
            <a:pPr algn="ctr"/>
            <a:r>
              <a:rPr lang="en-US" sz="8500">
                <a:gradFill flip="none" rotWithShape="1">
                  <a:gsLst>
                    <a:gs pos="0">
                      <a:srgbClr val="E8436B">
                        <a:shade val="30000"/>
                        <a:satMod val="115000"/>
                      </a:srgbClr>
                    </a:gs>
                    <a:gs pos="50000">
                      <a:srgbClr val="E8436B">
                        <a:shade val="67500"/>
                        <a:satMod val="115000"/>
                      </a:srgbClr>
                    </a:gs>
                    <a:gs pos="100000">
                      <a:srgbClr val="E8436B">
                        <a:shade val="100000"/>
                        <a:satMod val="115000"/>
                      </a:srgbClr>
                    </a:gs>
                  </a:gsLst>
                  <a:lin ang="16200000" scaled="1"/>
                  <a:tileRect/>
                </a:gradFill>
                <a:latin typeface="UVN Bo Quen" panose="04040804060802020203" pitchFamily="82" charset="0"/>
              </a:rPr>
              <a:t>học tốt</a:t>
            </a:r>
          </a:p>
        </p:txBody>
      </p:sp>
    </p:spTree>
    <p:extLst>
      <p:ext uri="{BB962C8B-B14F-4D97-AF65-F5344CB8AC3E}">
        <p14:creationId xmlns:p14="http://schemas.microsoft.com/office/powerpoint/2010/main" val="2178644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C98075-839A-413B-AC36-B3088274C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pic>
        <p:nvPicPr>
          <p:cNvPr id="4" name="图片 3">
            <a:extLst>
              <a:ext uri="{FF2B5EF4-FFF2-40B4-BE49-F238E27FC236}">
                <a16:creationId xmlns:a16="http://schemas.microsoft.com/office/drawing/2014/main" id="{A6FCB47A-14CD-4011-B3AF-EF10B8E8C7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296" t="10595" r="7481" b="10516"/>
          <a:stretch/>
        </p:blipFill>
        <p:spPr>
          <a:xfrm>
            <a:off x="1554480" y="228600"/>
            <a:ext cx="8869680" cy="5410200"/>
          </a:xfrm>
          <a:prstGeom prst="rect">
            <a:avLst/>
          </a:prstGeom>
        </p:spPr>
      </p:pic>
      <p:grpSp>
        <p:nvGrpSpPr>
          <p:cNvPr id="32" name="组合 31">
            <a:extLst>
              <a:ext uri="{FF2B5EF4-FFF2-40B4-BE49-F238E27FC236}">
                <a16:creationId xmlns:a16="http://schemas.microsoft.com/office/drawing/2014/main" id="{EF2BF5B4-CF6A-496A-BAC9-1A8D34BB0D54}"/>
              </a:ext>
            </a:extLst>
          </p:cNvPr>
          <p:cNvGrpSpPr/>
          <p:nvPr/>
        </p:nvGrpSpPr>
        <p:grpSpPr>
          <a:xfrm>
            <a:off x="2971800" y="3223554"/>
            <a:ext cx="6747757" cy="1413384"/>
            <a:chOff x="4461908" y="2739516"/>
            <a:chExt cx="3633944" cy="830997"/>
          </a:xfrm>
        </p:grpSpPr>
        <p:sp>
          <p:nvSpPr>
            <p:cNvPr id="22" name="矩形 21">
              <a:extLst>
                <a:ext uri="{FF2B5EF4-FFF2-40B4-BE49-F238E27FC236}">
                  <a16:creationId xmlns:a16="http://schemas.microsoft.com/office/drawing/2014/main" id="{36481093-C338-403F-91F8-428DFCBD4336}"/>
                </a:ext>
              </a:extLst>
            </p:cNvPr>
            <p:cNvSpPr/>
            <p:nvPr/>
          </p:nvSpPr>
          <p:spPr>
            <a:xfrm>
              <a:off x="5273040" y="2739516"/>
              <a:ext cx="2011680" cy="830997"/>
            </a:xfrm>
            <a:prstGeom prst="rect">
              <a:avLst/>
            </a:prstGeom>
          </p:spPr>
          <p:txBody>
            <a:bodyPr wrap="square">
              <a:spAutoFit/>
            </a:bodyPr>
            <a:lstStyle/>
            <a:p>
              <a:pPr lvl="0" algn="ctr">
                <a:buNone/>
              </a:pPr>
              <a:endParaRPr lang="zh-CN" altLang="en-US" sz="4800" dirty="0">
                <a:solidFill>
                  <a:srgbClr val="B06C3E"/>
                </a:solidFill>
                <a:effectLst>
                  <a:innerShdw blurRad="63500" dist="50800" dir="13500000">
                    <a:prstClr val="black">
                      <a:alpha val="50000"/>
                    </a:prstClr>
                  </a:innerShdw>
                </a:effectLst>
                <a:latin typeface="SVN-Rocker" panose="02040603050506020204" pitchFamily="18" charset="0"/>
                <a:cs typeface="+mn-ea"/>
                <a:sym typeface="+mn-lt"/>
              </a:endParaRPr>
            </a:p>
          </p:txBody>
        </p:sp>
        <p:grpSp>
          <p:nvGrpSpPr>
            <p:cNvPr id="25" name="组合 24">
              <a:extLst>
                <a:ext uri="{FF2B5EF4-FFF2-40B4-BE49-F238E27FC236}">
                  <a16:creationId xmlns:a16="http://schemas.microsoft.com/office/drawing/2014/main" id="{B28AB7A6-4ABC-4C7D-8410-5AE794F47C7D}"/>
                </a:ext>
              </a:extLst>
            </p:cNvPr>
            <p:cNvGrpSpPr/>
            <p:nvPr/>
          </p:nvGrpSpPr>
          <p:grpSpPr>
            <a:xfrm>
              <a:off x="4461908" y="2930992"/>
              <a:ext cx="811132" cy="496222"/>
              <a:chOff x="4358640" y="2921168"/>
              <a:chExt cx="1295400" cy="792480"/>
            </a:xfrm>
          </p:grpSpPr>
          <p:pic>
            <p:nvPicPr>
              <p:cNvPr id="23" name="图片 22">
                <a:extLst>
                  <a:ext uri="{FF2B5EF4-FFF2-40B4-BE49-F238E27FC236}">
                    <a16:creationId xmlns:a16="http://schemas.microsoft.com/office/drawing/2014/main" id="{3EFD6D44-59C4-49CF-B546-38DC1C9B00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24" name="图片 23">
                <a:extLst>
                  <a:ext uri="{FF2B5EF4-FFF2-40B4-BE49-F238E27FC236}">
                    <a16:creationId xmlns:a16="http://schemas.microsoft.com/office/drawing/2014/main" id="{9FB3F03E-436D-4A81-9AD6-7AF90B8478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58640" y="2921168"/>
                <a:ext cx="792480" cy="792480"/>
              </a:xfrm>
              <a:prstGeom prst="rect">
                <a:avLst/>
              </a:prstGeom>
            </p:spPr>
          </p:pic>
        </p:grpSp>
        <p:grpSp>
          <p:nvGrpSpPr>
            <p:cNvPr id="26" name="组合 25">
              <a:extLst>
                <a:ext uri="{FF2B5EF4-FFF2-40B4-BE49-F238E27FC236}">
                  <a16:creationId xmlns:a16="http://schemas.microsoft.com/office/drawing/2014/main" id="{F43F9C23-14A5-4876-937F-A92167F8EFF8}"/>
                </a:ext>
              </a:extLst>
            </p:cNvPr>
            <p:cNvGrpSpPr/>
            <p:nvPr/>
          </p:nvGrpSpPr>
          <p:grpSpPr>
            <a:xfrm>
              <a:off x="7284720" y="2930992"/>
              <a:ext cx="811132" cy="496222"/>
              <a:chOff x="4358640" y="2921168"/>
              <a:chExt cx="1295400" cy="792480"/>
            </a:xfrm>
          </p:grpSpPr>
          <p:pic>
            <p:nvPicPr>
              <p:cNvPr id="27" name="图片 26">
                <a:extLst>
                  <a:ext uri="{FF2B5EF4-FFF2-40B4-BE49-F238E27FC236}">
                    <a16:creationId xmlns:a16="http://schemas.microsoft.com/office/drawing/2014/main" id="{38C6D174-DF70-4AB6-9BAD-6696EE98C6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28" name="图片 27">
                <a:extLst>
                  <a:ext uri="{FF2B5EF4-FFF2-40B4-BE49-F238E27FC236}">
                    <a16:creationId xmlns:a16="http://schemas.microsoft.com/office/drawing/2014/main" id="{E29E71C1-4F95-471C-AE6A-31448B6856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58640" y="2921168"/>
                <a:ext cx="792480" cy="792480"/>
              </a:xfrm>
              <a:prstGeom prst="rect">
                <a:avLst/>
              </a:prstGeom>
            </p:spPr>
          </p:pic>
        </p:grpSp>
      </p:grpSp>
      <p:pic>
        <p:nvPicPr>
          <p:cNvPr id="29" name="图片 28">
            <a:extLst>
              <a:ext uri="{FF2B5EF4-FFF2-40B4-BE49-F238E27FC236}">
                <a16:creationId xmlns:a16="http://schemas.microsoft.com/office/drawing/2014/main" id="{CA646AA4-CF01-4C3C-9A96-298CAF30FC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1147" y="4073545"/>
            <a:ext cx="12594294" cy="2906376"/>
          </a:xfrm>
          <a:prstGeom prst="rect">
            <a:avLst/>
          </a:prstGeom>
        </p:spPr>
      </p:pic>
      <p:pic>
        <p:nvPicPr>
          <p:cNvPr id="31" name="图片 30">
            <a:extLst>
              <a:ext uri="{FF2B5EF4-FFF2-40B4-BE49-F238E27FC236}">
                <a16:creationId xmlns:a16="http://schemas.microsoft.com/office/drawing/2014/main" id="{27990EFA-EBF1-41FE-B701-23F4CB1384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19557" y="579120"/>
            <a:ext cx="1409205" cy="1280160"/>
          </a:xfrm>
          <a:prstGeom prst="rect">
            <a:avLst/>
          </a:prstGeom>
        </p:spPr>
      </p:pic>
      <p:sp>
        <p:nvSpPr>
          <p:cNvPr id="14" name="TextBox 13"/>
          <p:cNvSpPr txBox="1"/>
          <p:nvPr/>
        </p:nvSpPr>
        <p:spPr>
          <a:xfrm>
            <a:off x="3620588" y="3376248"/>
            <a:ext cx="5316583" cy="1107996"/>
          </a:xfrm>
          <a:prstGeom prst="rect">
            <a:avLst/>
          </a:prstGeom>
          <a:noFill/>
        </p:spPr>
        <p:txBody>
          <a:bodyPr wrap="square" rtlCol="0">
            <a:spAutoFit/>
          </a:bodyPr>
          <a:lstStyle/>
          <a:p>
            <a:pPr algn="ctr"/>
            <a:r>
              <a:rPr lang="en-US" sz="6600" dirty="0">
                <a:solidFill>
                  <a:srgbClr val="FFC000"/>
                </a:solidFill>
                <a:effectLst>
                  <a:outerShdw blurRad="50800" dist="38100" dir="2700000" algn="tl" rotWithShape="0">
                    <a:prstClr val="black">
                      <a:alpha val="40000"/>
                    </a:prstClr>
                  </a:outerShdw>
                  <a:reflection blurRad="6350" stA="55000" endA="300" endPos="45500" dir="5400000" sy="-100000" algn="bl" rotWithShape="0"/>
                </a:effectLst>
                <a:latin typeface="SVN-Rocker" panose="02040603050506020204" pitchFamily="18" charset="0"/>
              </a:rPr>
              <a:t>KHỞI ĐỘNG</a:t>
            </a:r>
          </a:p>
        </p:txBody>
      </p:sp>
    </p:spTree>
    <p:extLst>
      <p:ext uri="{BB962C8B-B14F-4D97-AF65-F5344CB8AC3E}">
        <p14:creationId xmlns:p14="http://schemas.microsoft.com/office/powerpoint/2010/main" val="2898841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wind"/>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1"/>
          <p:cNvPicPr>
            <a:picLocks noChangeAspect="1"/>
          </p:cNvPicPr>
          <p:nvPr/>
        </p:nvPicPr>
        <p:blipFill>
          <a:blip r:embed="rId2" cstate="print">
            <a:extLst>
              <a:ext uri="{28A0092B-C50C-407E-A947-70E740481C1C}">
                <a14:useLocalDpi xmlns:a14="http://schemas.microsoft.com/office/drawing/2010/main" val="0"/>
              </a:ext>
            </a:extLst>
          </a:blip>
          <a:srcRect l="4723" t="1778" r="3560" b="1866"/>
          <a:stretch>
            <a:fillRect/>
          </a:stretch>
        </p:blipFill>
        <p:spPr bwMode="auto">
          <a:xfrm>
            <a:off x="4192037" y="1226727"/>
            <a:ext cx="7680232" cy="518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extLst>
              <a:ext uri="{FF2B5EF4-FFF2-40B4-BE49-F238E27FC236}">
                <a16:creationId xmlns:a16="http://schemas.microsoft.com/office/drawing/2014/main" id="{5C09F252-F7DB-494D-A868-3AA96ACEFA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9731" y="730053"/>
            <a:ext cx="4160943" cy="3261264"/>
          </a:xfrm>
          <a:prstGeom prst="rect">
            <a:avLst/>
          </a:prstGeom>
        </p:spPr>
      </p:pic>
      <p:pic>
        <p:nvPicPr>
          <p:cNvPr id="11"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6301"/>
          <a:stretch/>
        </p:blipFill>
        <p:spPr>
          <a:xfrm>
            <a:off x="0" y="5060410"/>
            <a:ext cx="12192000" cy="1849568"/>
          </a:xfrm>
          <a:prstGeom prst="rect">
            <a:avLst/>
          </a:prstGeom>
        </p:spPr>
      </p:pic>
      <p:pic>
        <p:nvPicPr>
          <p:cNvPr id="19" name="图片 18">
            <a:extLst>
              <a:ext uri="{FF2B5EF4-FFF2-40B4-BE49-F238E27FC236}">
                <a16:creationId xmlns:a16="http://schemas.microsoft.com/office/drawing/2014/main" id="{810DDE25-4ACD-46EF-88CB-480DB2CA08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90042" y="483701"/>
            <a:ext cx="1409205" cy="1280160"/>
          </a:xfrm>
          <a:prstGeom prst="rect">
            <a:avLst/>
          </a:prstGeom>
        </p:spPr>
      </p:pic>
      <p:pic>
        <p:nvPicPr>
          <p:cNvPr id="4" name="图片 3">
            <a:extLst>
              <a:ext uri="{FF2B5EF4-FFF2-40B4-BE49-F238E27FC236}">
                <a16:creationId xmlns:a16="http://schemas.microsoft.com/office/drawing/2014/main" id="{1854AC68-B793-4665-83D1-71817FEC5B4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3645" y="2481210"/>
            <a:ext cx="3822449" cy="3822449"/>
          </a:xfrm>
          <a:prstGeom prst="rect">
            <a:avLst/>
          </a:prstGeom>
        </p:spPr>
      </p:pic>
      <p:sp>
        <p:nvSpPr>
          <p:cNvPr id="33" name="TextBox 32"/>
          <p:cNvSpPr txBox="1"/>
          <p:nvPr/>
        </p:nvSpPr>
        <p:spPr>
          <a:xfrm>
            <a:off x="186088" y="414685"/>
            <a:ext cx="3684070" cy="707886"/>
          </a:xfrm>
          <a:prstGeom prst="rect">
            <a:avLst/>
          </a:prstGeom>
          <a:noFill/>
        </p:spPr>
        <p:txBody>
          <a:bodyPr wrap="square" rtlCol="0">
            <a:spAutoFit/>
          </a:bodyPr>
          <a:lstStyle/>
          <a:p>
            <a:pPr algn="ctr"/>
            <a:r>
              <a:rPr lang="en-US" sz="4000" dirty="0">
                <a:solidFill>
                  <a:srgbClr val="FF0066"/>
                </a:solidFill>
                <a:latin typeface="Times New Roman" panose="02020603050405020304" pitchFamily="18" charset="0"/>
                <a:cs typeface="Times New Roman" panose="02020603050405020304" pitchFamily="18" charset="0"/>
              </a:rPr>
              <a:t>KHỞI ĐỘNG</a:t>
            </a:r>
          </a:p>
        </p:txBody>
      </p:sp>
      <p:sp>
        <p:nvSpPr>
          <p:cNvPr id="2" name="TextBox 1"/>
          <p:cNvSpPr txBox="1"/>
          <p:nvPr/>
        </p:nvSpPr>
        <p:spPr>
          <a:xfrm>
            <a:off x="4527844" y="1632339"/>
            <a:ext cx="6949440" cy="954107"/>
          </a:xfrm>
          <a:prstGeom prst="rect">
            <a:avLst/>
          </a:prstGeom>
          <a:noFill/>
        </p:spPr>
        <p:txBody>
          <a:bodyPr wrap="square" rtlCol="0">
            <a:spAutoFit/>
          </a:bodyPr>
          <a:lstStyle/>
          <a:p>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vẻ</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người</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9458906"/>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3241362-47FB-428B-8B35-1E6A7C3A6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1">
            <a:extLst>
              <a:ext uri="{FF2B5EF4-FFF2-40B4-BE49-F238E27FC236}">
                <a16:creationId xmlns:a16="http://schemas.microsoft.com/office/drawing/2014/main" id="{C767B4C4-AAD7-40F3-8986-9FF67AB3F536}"/>
              </a:ext>
            </a:extLst>
          </p:cNvPr>
          <p:cNvPicPr>
            <a:picLocks noChangeAspect="1"/>
          </p:cNvPicPr>
          <p:nvPr/>
        </p:nvPicPr>
        <p:blipFill>
          <a:blip r:embed="rId3" cstate="print">
            <a:extLst>
              <a:ext uri="{28A0092B-C50C-407E-A947-70E740481C1C}">
                <a14:useLocalDpi xmlns:a14="http://schemas.microsoft.com/office/drawing/2010/main" val="0"/>
              </a:ext>
            </a:extLst>
          </a:blip>
          <a:srcRect l="4723" t="1778" r="3560" b="1866"/>
          <a:stretch>
            <a:fillRect/>
          </a:stretch>
        </p:blipFill>
        <p:spPr bwMode="auto">
          <a:xfrm>
            <a:off x="4192037" y="830179"/>
            <a:ext cx="7680232" cy="593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6">
            <a:extLst>
              <a:ext uri="{FF2B5EF4-FFF2-40B4-BE49-F238E27FC236}">
                <a16:creationId xmlns:a16="http://schemas.microsoft.com/office/drawing/2014/main" id="{F5DBB427-EB6C-4CDF-8109-78EA795DC2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9731" y="730053"/>
            <a:ext cx="4160943" cy="3261264"/>
          </a:xfrm>
          <a:prstGeom prst="rect">
            <a:avLst/>
          </a:prstGeom>
        </p:spPr>
      </p:pic>
      <p:pic>
        <p:nvPicPr>
          <p:cNvPr id="7" name="图片 18">
            <a:extLst>
              <a:ext uri="{FF2B5EF4-FFF2-40B4-BE49-F238E27FC236}">
                <a16:creationId xmlns:a16="http://schemas.microsoft.com/office/drawing/2014/main" id="{860CC175-EEB0-4371-BE87-102B9785F8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07739" y="89973"/>
            <a:ext cx="1409205" cy="1280160"/>
          </a:xfrm>
          <a:prstGeom prst="rect">
            <a:avLst/>
          </a:prstGeom>
        </p:spPr>
      </p:pic>
      <p:pic>
        <p:nvPicPr>
          <p:cNvPr id="8" name="图片 3">
            <a:extLst>
              <a:ext uri="{FF2B5EF4-FFF2-40B4-BE49-F238E27FC236}">
                <a16:creationId xmlns:a16="http://schemas.microsoft.com/office/drawing/2014/main" id="{4E2C63C7-35D8-4EB5-82DF-CC898B38EA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6537" y="2521130"/>
            <a:ext cx="3822449" cy="3822449"/>
          </a:xfrm>
          <a:prstGeom prst="rect">
            <a:avLst/>
          </a:prstGeom>
        </p:spPr>
      </p:pic>
      <p:sp>
        <p:nvSpPr>
          <p:cNvPr id="9" name="TextBox 8">
            <a:extLst>
              <a:ext uri="{FF2B5EF4-FFF2-40B4-BE49-F238E27FC236}">
                <a16:creationId xmlns:a16="http://schemas.microsoft.com/office/drawing/2014/main" id="{64994B98-95CA-435D-949B-645120BD4963}"/>
              </a:ext>
            </a:extLst>
          </p:cNvPr>
          <p:cNvSpPr txBox="1"/>
          <p:nvPr/>
        </p:nvSpPr>
        <p:spPr>
          <a:xfrm>
            <a:off x="186088" y="414685"/>
            <a:ext cx="3684070" cy="707886"/>
          </a:xfrm>
          <a:prstGeom prst="rect">
            <a:avLst/>
          </a:prstGeom>
          <a:noFill/>
        </p:spPr>
        <p:txBody>
          <a:bodyPr wrap="square" rtlCol="0">
            <a:spAutoFit/>
          </a:bodyPr>
          <a:lstStyle/>
          <a:p>
            <a:pPr algn="ctr"/>
            <a:r>
              <a:rPr lang="en-US" sz="4000" dirty="0">
                <a:solidFill>
                  <a:srgbClr val="FF0066"/>
                </a:solidFill>
                <a:latin typeface="Times New Roman" panose="02020603050405020304" pitchFamily="18" charset="0"/>
                <a:cs typeface="Times New Roman" panose="02020603050405020304" pitchFamily="18" charset="0"/>
              </a:rPr>
              <a:t>KHỞI ĐỘNG</a:t>
            </a:r>
          </a:p>
        </p:txBody>
      </p:sp>
      <p:sp>
        <p:nvSpPr>
          <p:cNvPr id="10" name="TextBox 9">
            <a:extLst>
              <a:ext uri="{FF2B5EF4-FFF2-40B4-BE49-F238E27FC236}">
                <a16:creationId xmlns:a16="http://schemas.microsoft.com/office/drawing/2014/main" id="{73691256-954B-4AAC-92C8-C37ED723A768}"/>
              </a:ext>
            </a:extLst>
          </p:cNvPr>
          <p:cNvSpPr txBox="1"/>
          <p:nvPr/>
        </p:nvSpPr>
        <p:spPr>
          <a:xfrm>
            <a:off x="4537001" y="1173948"/>
            <a:ext cx="6949440" cy="4898777"/>
          </a:xfrm>
          <a:prstGeom prst="rect">
            <a:avLst/>
          </a:prstGeom>
          <a:noFill/>
        </p:spPr>
        <p:txBody>
          <a:bodyPr wrap="square" rtlCol="0">
            <a:spAutoFit/>
          </a:bodyPr>
          <a:lstStyle/>
          <a:p>
            <a:pPr marL="0" marR="0">
              <a:lnSpc>
                <a:spcPct val="115000"/>
              </a:lnSpc>
              <a:spcBef>
                <a:spcPts val="0"/>
              </a:spcBef>
              <a:spcAft>
                <a:spcPts val="800"/>
              </a:spcAft>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P</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hát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dấu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800"/>
              </a:spcAft>
            </a:pP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Chiếc</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lá</a:t>
            </a:r>
            <a:endParaRPr lang="en-US" sz="2800" b="1"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Chim sâu hỏi chiếc là :</a:t>
            </a:r>
            <a:r>
              <a:rPr lang="vi-VN" sz="2200" dirty="0">
                <a:solidFill>
                  <a:schemeClr val="accent1">
                    <a:lumMod val="50000"/>
                  </a:schemeClr>
                </a:solidFill>
                <a:latin typeface="Times New Roman" panose="02020603050405020304" pitchFamily="18" charset="0"/>
                <a:cs typeface="Times New Roman" panose="02020603050405020304" pitchFamily="18" charset="0"/>
              </a:rPr>
              <a:t/>
            </a:r>
            <a:br>
              <a:rPr lang="vi-VN" sz="2200" dirty="0">
                <a:solidFill>
                  <a:schemeClr val="accent1">
                    <a:lumMod val="50000"/>
                  </a:schemeClr>
                </a:solidFill>
                <a:latin typeface="Times New Roman" panose="02020603050405020304" pitchFamily="18" charset="0"/>
                <a:cs typeface="Times New Roman" panose="02020603050405020304" pitchFamily="18" charset="0"/>
              </a:rPr>
            </a:b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 Lá ơi ! Hãy kể chuyện cuộc đời bạn cho tôi nghe đi !</a:t>
            </a:r>
            <a:r>
              <a:rPr lang="vi-VN" sz="2200" dirty="0">
                <a:solidFill>
                  <a:schemeClr val="accent1">
                    <a:lumMod val="50000"/>
                  </a:schemeClr>
                </a:solidFill>
                <a:latin typeface="Times New Roman" panose="02020603050405020304" pitchFamily="18" charset="0"/>
                <a:cs typeface="Times New Roman" panose="02020603050405020304" pitchFamily="18" charset="0"/>
              </a:rPr>
              <a:t/>
            </a:r>
            <a:br>
              <a:rPr lang="vi-VN" sz="2200" dirty="0">
                <a:solidFill>
                  <a:schemeClr val="accent1">
                    <a:lumMod val="50000"/>
                  </a:schemeClr>
                </a:solidFill>
                <a:latin typeface="Times New Roman" panose="02020603050405020304" pitchFamily="18" charset="0"/>
                <a:cs typeface="Times New Roman" panose="02020603050405020304" pitchFamily="18" charset="0"/>
              </a:rPr>
            </a:b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 Bình thường lắm, chẳng có gì đáng kể đâu.</a:t>
            </a:r>
            <a:r>
              <a:rPr lang="vi-VN" sz="2200" dirty="0">
                <a:solidFill>
                  <a:schemeClr val="accent1">
                    <a:lumMod val="50000"/>
                  </a:schemeClr>
                </a:solidFill>
                <a:latin typeface="Times New Roman" panose="02020603050405020304" pitchFamily="18" charset="0"/>
                <a:cs typeface="Times New Roman" panose="02020603050405020304" pitchFamily="18" charset="0"/>
              </a:rPr>
              <a:t/>
            </a:r>
            <a:br>
              <a:rPr lang="vi-VN" sz="2200" dirty="0">
                <a:solidFill>
                  <a:schemeClr val="accent1">
                    <a:lumMod val="50000"/>
                  </a:schemeClr>
                </a:solidFill>
                <a:latin typeface="Times New Roman" panose="02020603050405020304" pitchFamily="18" charset="0"/>
                <a:cs typeface="Times New Roman" panose="02020603050405020304" pitchFamily="18" charset="0"/>
              </a:rPr>
            </a:b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 Tôi không tin ! Bạn đừng có giấu. Nếu vậy, sao bông hoa kia có vẻ rất biết ơn bạn ?</a:t>
            </a:r>
            <a:r>
              <a:rPr lang="vi-VN" sz="2200" dirty="0">
                <a:solidFill>
                  <a:schemeClr val="accent1">
                    <a:lumMod val="50000"/>
                  </a:schemeClr>
                </a:solidFill>
                <a:latin typeface="Times New Roman" panose="02020603050405020304" pitchFamily="18" charset="0"/>
                <a:cs typeface="Times New Roman" panose="02020603050405020304" pitchFamily="18" charset="0"/>
              </a:rPr>
              <a:t/>
            </a:r>
            <a:br>
              <a:rPr lang="vi-VN" sz="2200" dirty="0">
                <a:solidFill>
                  <a:schemeClr val="accent1">
                    <a:lumMod val="50000"/>
                  </a:schemeClr>
                </a:solidFill>
                <a:latin typeface="Times New Roman" panose="02020603050405020304" pitchFamily="18" charset="0"/>
                <a:cs typeface="Times New Roman" panose="02020603050405020304" pitchFamily="18" charset="0"/>
              </a:rPr>
            </a:b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 Thật mà ! Cuộc đời tôi rất bình thường. Ngày nhỏ, tôi là một búp non. Tôi lớn dần lên thành một chiếc lá và cứ là chiếc lá như thế mãi cho tới bây giờ.</a:t>
            </a:r>
            <a:endParaRPr lang="en-US" sz="22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B2FA3EE1-B767-4329-B12A-AED802D00FEF}"/>
              </a:ext>
            </a:extLst>
          </p:cNvPr>
          <p:cNvSpPr txBox="1"/>
          <p:nvPr/>
        </p:nvSpPr>
        <p:spPr>
          <a:xfrm>
            <a:off x="4537001" y="1173948"/>
            <a:ext cx="6949440" cy="4898777"/>
          </a:xfrm>
          <a:prstGeom prst="rect">
            <a:avLst/>
          </a:prstGeom>
          <a:noFill/>
        </p:spPr>
        <p:txBody>
          <a:bodyPr wrap="square" rtlCol="0">
            <a:spAutoFit/>
          </a:bodyPr>
          <a:lstStyle/>
          <a:p>
            <a:pPr marL="0" marR="0">
              <a:lnSpc>
                <a:spcPct val="115000"/>
              </a:lnSpc>
              <a:spcBef>
                <a:spcPts val="0"/>
              </a:spcBef>
              <a:spcAft>
                <a:spcPts val="800"/>
              </a:spcAft>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P</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hát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dấu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800"/>
              </a:spcAft>
            </a:pP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Chiếc</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lá</a:t>
            </a:r>
            <a:endParaRPr lang="en-US" sz="2800" b="1"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Chim sâu hỏi chiếc là </a:t>
            </a:r>
            <a:r>
              <a:rPr lang="vi-VN" sz="2200" b="1" i="0" dirty="0">
                <a:solidFill>
                  <a:srgbClr val="FF0000"/>
                </a:solidFill>
                <a:effectLst/>
                <a:latin typeface="Times New Roman" panose="02020603050405020304" pitchFamily="18" charset="0"/>
                <a:cs typeface="Times New Roman" panose="02020603050405020304" pitchFamily="18" charset="0"/>
              </a:rPr>
              <a:t>:</a:t>
            </a:r>
            <a:r>
              <a:rPr lang="vi-VN" sz="2200" dirty="0">
                <a:solidFill>
                  <a:schemeClr val="accent1">
                    <a:lumMod val="50000"/>
                  </a:schemeClr>
                </a:solidFill>
                <a:latin typeface="Times New Roman" panose="02020603050405020304" pitchFamily="18" charset="0"/>
                <a:cs typeface="Times New Roman" panose="02020603050405020304" pitchFamily="18" charset="0"/>
              </a:rPr>
              <a:t/>
            </a:r>
            <a:br>
              <a:rPr lang="vi-VN" sz="2200" dirty="0">
                <a:solidFill>
                  <a:schemeClr val="accent1">
                    <a:lumMod val="50000"/>
                  </a:schemeClr>
                </a:solidFill>
                <a:latin typeface="Times New Roman" panose="02020603050405020304" pitchFamily="18" charset="0"/>
                <a:cs typeface="Times New Roman" panose="02020603050405020304" pitchFamily="18" charset="0"/>
              </a:rPr>
            </a:b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 Lá ơi </a:t>
            </a:r>
            <a:r>
              <a:rPr lang="vi-VN" sz="2200" b="1" i="0" dirty="0">
                <a:solidFill>
                  <a:srgbClr val="FF0000"/>
                </a:solidFill>
                <a:effectLst/>
                <a:latin typeface="Times New Roman" panose="02020603050405020304" pitchFamily="18" charset="0"/>
                <a:cs typeface="Times New Roman" panose="02020603050405020304" pitchFamily="18" charset="0"/>
              </a:rPr>
              <a:t>!</a:t>
            </a: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 Hãy kể chuyện cuộc đời bạn cho tôi nghe đi </a:t>
            </a:r>
            <a:r>
              <a:rPr lang="vi-VN" sz="2200" b="1" i="0" dirty="0">
                <a:solidFill>
                  <a:srgbClr val="FF0000"/>
                </a:solidFill>
                <a:effectLst/>
                <a:latin typeface="Times New Roman" panose="02020603050405020304" pitchFamily="18" charset="0"/>
                <a:cs typeface="Times New Roman" panose="02020603050405020304" pitchFamily="18" charset="0"/>
              </a:rPr>
              <a:t>!</a:t>
            </a:r>
            <a:r>
              <a:rPr lang="vi-VN" sz="2200" dirty="0">
                <a:solidFill>
                  <a:schemeClr val="accent1">
                    <a:lumMod val="50000"/>
                  </a:schemeClr>
                </a:solidFill>
                <a:latin typeface="Times New Roman" panose="02020603050405020304" pitchFamily="18" charset="0"/>
                <a:cs typeface="Times New Roman" panose="02020603050405020304" pitchFamily="18" charset="0"/>
              </a:rPr>
              <a:t/>
            </a:r>
            <a:br>
              <a:rPr lang="vi-VN" sz="2200" dirty="0">
                <a:solidFill>
                  <a:schemeClr val="accent1">
                    <a:lumMod val="50000"/>
                  </a:schemeClr>
                </a:solidFill>
                <a:latin typeface="Times New Roman" panose="02020603050405020304" pitchFamily="18" charset="0"/>
                <a:cs typeface="Times New Roman" panose="02020603050405020304" pitchFamily="18" charset="0"/>
              </a:rPr>
            </a:b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 Bình thường lắm</a:t>
            </a:r>
            <a:r>
              <a:rPr lang="vi-VN" sz="2200" b="1" i="0" dirty="0">
                <a:solidFill>
                  <a:srgbClr val="FF0000"/>
                </a:solidFill>
                <a:effectLst/>
                <a:latin typeface="Times New Roman" panose="02020603050405020304" pitchFamily="18" charset="0"/>
                <a:cs typeface="Times New Roman" panose="02020603050405020304" pitchFamily="18" charset="0"/>
              </a:rPr>
              <a:t>,</a:t>
            </a: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 chẳng có gì đáng kể đâu</a:t>
            </a:r>
            <a:r>
              <a:rPr lang="vi-VN" sz="2200" b="1" i="0" dirty="0">
                <a:solidFill>
                  <a:srgbClr val="FF0000"/>
                </a:solidFill>
                <a:effectLst/>
                <a:latin typeface="Times New Roman" panose="02020603050405020304" pitchFamily="18" charset="0"/>
                <a:cs typeface="Times New Roman" panose="02020603050405020304" pitchFamily="18" charset="0"/>
              </a:rPr>
              <a:t>.</a:t>
            </a:r>
            <a:r>
              <a:rPr lang="vi-VN" sz="2200" dirty="0">
                <a:solidFill>
                  <a:schemeClr val="accent1">
                    <a:lumMod val="50000"/>
                  </a:schemeClr>
                </a:solidFill>
                <a:latin typeface="Times New Roman" panose="02020603050405020304" pitchFamily="18" charset="0"/>
                <a:cs typeface="Times New Roman" panose="02020603050405020304" pitchFamily="18" charset="0"/>
              </a:rPr>
              <a:t/>
            </a:r>
            <a:br>
              <a:rPr lang="vi-VN" sz="2200" dirty="0">
                <a:solidFill>
                  <a:schemeClr val="accent1">
                    <a:lumMod val="50000"/>
                  </a:schemeClr>
                </a:solidFill>
                <a:latin typeface="Times New Roman" panose="02020603050405020304" pitchFamily="18" charset="0"/>
                <a:cs typeface="Times New Roman" panose="02020603050405020304" pitchFamily="18" charset="0"/>
              </a:rPr>
            </a:b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 Tôi không tin </a:t>
            </a:r>
            <a:r>
              <a:rPr lang="vi-VN" sz="2200" b="1" i="0" dirty="0">
                <a:solidFill>
                  <a:srgbClr val="FF0000"/>
                </a:solidFill>
                <a:effectLst/>
                <a:latin typeface="Times New Roman" panose="02020603050405020304" pitchFamily="18" charset="0"/>
                <a:cs typeface="Times New Roman" panose="02020603050405020304" pitchFamily="18" charset="0"/>
              </a:rPr>
              <a:t>!</a:t>
            </a: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 Bạn đừng có giấu</a:t>
            </a:r>
            <a:r>
              <a:rPr lang="vi-VN" sz="2200" b="1" i="0" dirty="0">
                <a:solidFill>
                  <a:srgbClr val="FF0000"/>
                </a:solidFill>
                <a:effectLst/>
                <a:latin typeface="Times New Roman" panose="02020603050405020304" pitchFamily="18" charset="0"/>
                <a:cs typeface="Times New Roman" panose="02020603050405020304" pitchFamily="18" charset="0"/>
              </a:rPr>
              <a:t>.</a:t>
            </a: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 Nếu vậy</a:t>
            </a:r>
            <a:r>
              <a:rPr lang="vi-VN" sz="2200" b="1" i="0" dirty="0">
                <a:solidFill>
                  <a:srgbClr val="FF0000"/>
                </a:solidFill>
                <a:effectLst/>
                <a:latin typeface="Times New Roman" panose="02020603050405020304" pitchFamily="18" charset="0"/>
                <a:cs typeface="Times New Roman" panose="02020603050405020304" pitchFamily="18" charset="0"/>
              </a:rPr>
              <a:t>,</a:t>
            </a: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 sao bông hoa kia có vẻ rất biết ơn bạn </a:t>
            </a:r>
            <a:r>
              <a:rPr lang="vi-VN" sz="2200" b="1" i="0" dirty="0">
                <a:solidFill>
                  <a:srgbClr val="FF0000"/>
                </a:solidFill>
                <a:effectLst/>
                <a:latin typeface="Times New Roman" panose="02020603050405020304" pitchFamily="18" charset="0"/>
                <a:cs typeface="Times New Roman" panose="02020603050405020304" pitchFamily="18" charset="0"/>
              </a:rPr>
              <a:t>?</a:t>
            </a:r>
            <a:r>
              <a:rPr lang="vi-VN" sz="2200" dirty="0">
                <a:solidFill>
                  <a:schemeClr val="accent1">
                    <a:lumMod val="50000"/>
                  </a:schemeClr>
                </a:solidFill>
                <a:latin typeface="Times New Roman" panose="02020603050405020304" pitchFamily="18" charset="0"/>
                <a:cs typeface="Times New Roman" panose="02020603050405020304" pitchFamily="18" charset="0"/>
              </a:rPr>
              <a:t/>
            </a:r>
            <a:br>
              <a:rPr lang="vi-VN" sz="2200" dirty="0">
                <a:solidFill>
                  <a:schemeClr val="accent1">
                    <a:lumMod val="50000"/>
                  </a:schemeClr>
                </a:solidFill>
                <a:latin typeface="Times New Roman" panose="02020603050405020304" pitchFamily="18" charset="0"/>
                <a:cs typeface="Times New Roman" panose="02020603050405020304" pitchFamily="18" charset="0"/>
              </a:rPr>
            </a:b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 Thật mà </a:t>
            </a:r>
            <a:r>
              <a:rPr lang="vi-VN" sz="2200" b="1" i="0" dirty="0">
                <a:solidFill>
                  <a:srgbClr val="FF0000"/>
                </a:solidFill>
                <a:effectLst/>
                <a:latin typeface="Times New Roman" panose="02020603050405020304" pitchFamily="18" charset="0"/>
                <a:cs typeface="Times New Roman" panose="02020603050405020304" pitchFamily="18" charset="0"/>
              </a:rPr>
              <a:t>!</a:t>
            </a: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 Cuộc đời tôi rất bình thường</a:t>
            </a:r>
            <a:r>
              <a:rPr lang="vi-VN" sz="2200" b="1" i="0" dirty="0">
                <a:solidFill>
                  <a:srgbClr val="FF0000"/>
                </a:solidFill>
                <a:effectLst/>
                <a:latin typeface="Times New Roman" panose="02020603050405020304" pitchFamily="18" charset="0"/>
                <a:cs typeface="Times New Roman" panose="02020603050405020304" pitchFamily="18" charset="0"/>
              </a:rPr>
              <a:t>.</a:t>
            </a: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 Ngày nhỏ</a:t>
            </a:r>
            <a:r>
              <a:rPr lang="vi-VN" sz="2200" b="1" i="0" dirty="0">
                <a:solidFill>
                  <a:srgbClr val="FF0000"/>
                </a:solidFill>
                <a:effectLst/>
                <a:latin typeface="Times New Roman" panose="02020603050405020304" pitchFamily="18" charset="0"/>
                <a:cs typeface="Times New Roman" panose="02020603050405020304" pitchFamily="18" charset="0"/>
              </a:rPr>
              <a:t>,</a:t>
            </a: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 tôi là một búp non</a:t>
            </a:r>
            <a:r>
              <a:rPr lang="vi-VN" sz="2200" b="1" i="0" dirty="0">
                <a:solidFill>
                  <a:srgbClr val="FF0000"/>
                </a:solidFill>
                <a:effectLst/>
                <a:latin typeface="Times New Roman" panose="02020603050405020304" pitchFamily="18" charset="0"/>
                <a:cs typeface="Times New Roman" panose="02020603050405020304" pitchFamily="18" charset="0"/>
              </a:rPr>
              <a:t>.</a:t>
            </a: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 Tôi lớn dần lên thành một chiếc lá và cứ là chiếc lá như thế mãi cho tới bây giờ</a:t>
            </a:r>
            <a:r>
              <a:rPr lang="vi-VN" sz="2200" b="1" i="0" dirty="0">
                <a:solidFill>
                  <a:srgbClr val="FF0000"/>
                </a:solidFill>
                <a:effectLst/>
                <a:latin typeface="Times New Roman" panose="02020603050405020304" pitchFamily="18" charset="0"/>
                <a:cs typeface="Times New Roman" panose="02020603050405020304" pitchFamily="18" charset="0"/>
              </a:rPr>
              <a:t>.</a:t>
            </a:r>
            <a:endParaRPr lang="en-US"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641052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40000">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5000" r="-5000"/>
          </a:stretch>
        </a:blipFill>
        <a:effectLst/>
      </p:bgPr>
    </p:bg>
    <p:spTree>
      <p:nvGrpSpPr>
        <p:cNvPr id="1" name=""/>
        <p:cNvGrpSpPr/>
        <p:nvPr/>
      </p:nvGrpSpPr>
      <p:grpSpPr>
        <a:xfrm>
          <a:off x="0" y="0"/>
          <a:ext cx="0" cy="0"/>
          <a:chOff x="0" y="0"/>
          <a:chExt cx="0" cy="0"/>
        </a:xfrm>
      </p:grpSpPr>
      <p:grpSp>
        <p:nvGrpSpPr>
          <p:cNvPr id="2" name="组合 44">
            <a:extLst>
              <a:ext uri="{FF2B5EF4-FFF2-40B4-BE49-F238E27FC236}">
                <a16:creationId xmlns:a16="http://schemas.microsoft.com/office/drawing/2014/main" id="{1966BC0C-26A7-4C88-9070-1914C00BA1CE}"/>
              </a:ext>
            </a:extLst>
          </p:cNvPr>
          <p:cNvGrpSpPr/>
          <p:nvPr/>
        </p:nvGrpSpPr>
        <p:grpSpPr>
          <a:xfrm>
            <a:off x="1166326" y="895739"/>
            <a:ext cx="9067071" cy="4787195"/>
            <a:chOff x="4442422" y="1269794"/>
            <a:chExt cx="5797084" cy="4715934"/>
          </a:xfrm>
        </p:grpSpPr>
        <p:grpSp>
          <p:nvGrpSpPr>
            <p:cNvPr id="3" name="组合 43">
              <a:extLst>
                <a:ext uri="{FF2B5EF4-FFF2-40B4-BE49-F238E27FC236}">
                  <a16:creationId xmlns:a16="http://schemas.microsoft.com/office/drawing/2014/main" id="{2F95C077-2AE0-4559-9405-F28AEC629323}"/>
                </a:ext>
              </a:extLst>
            </p:cNvPr>
            <p:cNvGrpSpPr/>
            <p:nvPr/>
          </p:nvGrpSpPr>
          <p:grpSpPr>
            <a:xfrm>
              <a:off x="4442422" y="1269794"/>
              <a:ext cx="5797084" cy="4715934"/>
              <a:chOff x="3727084" y="1404845"/>
              <a:chExt cx="6201009" cy="5044527"/>
            </a:xfrm>
          </p:grpSpPr>
          <p:sp>
            <p:nvSpPr>
              <p:cNvPr id="5" name="思想气泡: 云 23">
                <a:extLst>
                  <a:ext uri="{FF2B5EF4-FFF2-40B4-BE49-F238E27FC236}">
                    <a16:creationId xmlns:a16="http://schemas.microsoft.com/office/drawing/2014/main" id="{596B668F-D488-4FBB-821A-5B42849C75BB}"/>
                  </a:ext>
                </a:extLst>
              </p:cNvPr>
              <p:cNvSpPr/>
              <p:nvPr/>
            </p:nvSpPr>
            <p:spPr>
              <a:xfrm rot="788974">
                <a:off x="4045539" y="1718277"/>
                <a:ext cx="5564101" cy="4526402"/>
              </a:xfrm>
              <a:prstGeom prst="cloudCallout">
                <a:avLst>
                  <a:gd name="adj1" fmla="val -12729"/>
                  <a:gd name="adj2" fmla="val 29461"/>
                </a:avLst>
              </a:prstGeom>
              <a:solidFill>
                <a:srgbClr val="F58791"/>
              </a:solidFill>
              <a:ln>
                <a:solidFill>
                  <a:srgbClr val="F5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思想气泡: 云 41">
                <a:extLst>
                  <a:ext uri="{FF2B5EF4-FFF2-40B4-BE49-F238E27FC236}">
                    <a16:creationId xmlns:a16="http://schemas.microsoft.com/office/drawing/2014/main" id="{74869AB8-0355-48DE-9BDE-2E9908981489}"/>
                  </a:ext>
                </a:extLst>
              </p:cNvPr>
              <p:cNvSpPr/>
              <p:nvPr/>
            </p:nvSpPr>
            <p:spPr>
              <a:xfrm rot="788974">
                <a:off x="3727084" y="1404845"/>
                <a:ext cx="6201009" cy="5044527"/>
              </a:xfrm>
              <a:prstGeom prst="cloudCallout">
                <a:avLst>
                  <a:gd name="adj1" fmla="val -48702"/>
                  <a:gd name="adj2" fmla="val 29169"/>
                </a:avLst>
              </a:prstGeom>
              <a:noFill/>
              <a:ln w="79375">
                <a:solidFill>
                  <a:srgbClr val="FBF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26">
              <a:extLst>
                <a:ext uri="{FF2B5EF4-FFF2-40B4-BE49-F238E27FC236}">
                  <a16:creationId xmlns:a16="http://schemas.microsoft.com/office/drawing/2014/main" id="{B4302D5F-E5FA-4561-8508-193CBAD57DDB}"/>
                </a:ext>
              </a:extLst>
            </p:cNvPr>
            <p:cNvSpPr txBox="1"/>
            <p:nvPr/>
          </p:nvSpPr>
          <p:spPr>
            <a:xfrm>
              <a:off x="5091604" y="2775415"/>
              <a:ext cx="4498719" cy="1515976"/>
            </a:xfrm>
            <a:prstGeom prst="rect">
              <a:avLst/>
            </a:prstGeom>
            <a:noFill/>
          </p:spPr>
          <p:txBody>
            <a:bodyPr wrap="square" rtlCol="0">
              <a:spAutoFit/>
            </a:bodyPr>
            <a:lstStyle/>
            <a:p>
              <a:pPr algn="ctr"/>
              <a:r>
                <a:rPr lang="en-US" altLang="zh-CN" sz="9400">
                  <a:solidFill>
                    <a:schemeClr val="bg1"/>
                  </a:solidFill>
                  <a:effectLst>
                    <a:glow rad="101600">
                      <a:srgbClr val="957DEF">
                        <a:alpha val="60000"/>
                      </a:srgbClr>
                    </a:glow>
                  </a:effectLst>
                  <a:latin typeface="Times New Roman" panose="02020603050405020304" pitchFamily="18" charset="0"/>
                  <a:ea typeface="字魂7号-温暖童稚体" panose="00000500000000000000" pitchFamily="2" charset="-122"/>
                  <a:cs typeface="Times New Roman" panose="02020603050405020304" pitchFamily="18" charset="0"/>
                </a:rPr>
                <a:t>Nhận xét</a:t>
              </a:r>
              <a:endParaRPr lang="zh-CN" altLang="en-US" sz="9400" dirty="0">
                <a:solidFill>
                  <a:schemeClr val="bg1"/>
                </a:solidFill>
                <a:effectLst>
                  <a:glow rad="101600">
                    <a:srgbClr val="957DEF">
                      <a:alpha val="60000"/>
                    </a:srgbClr>
                  </a:glow>
                </a:effectLst>
                <a:latin typeface="Times New Roman" panose="02020603050405020304" pitchFamily="18" charset="0"/>
                <a:ea typeface="字魂7号-温暖童稚体" panose="000005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376567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5000" r="-5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26ECB4-AF46-4A90-8BEC-B89C9FA2CDDE}"/>
              </a:ext>
            </a:extLst>
          </p:cNvPr>
          <p:cNvSpPr txBox="1"/>
          <p:nvPr/>
        </p:nvSpPr>
        <p:spPr>
          <a:xfrm>
            <a:off x="234089" y="131852"/>
            <a:ext cx="11285621" cy="892552"/>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r>
              <a:rPr lang="en-US" sz="2600" b="1" i="1" dirty="0">
                <a:ln/>
                <a:latin typeface="Times New Roman" panose="02020603050405020304" pitchFamily="18" charset="0"/>
                <a:cs typeface="Times New Roman" panose="02020603050405020304" pitchFamily="18" charset="0"/>
              </a:rPr>
              <a:t>1) </a:t>
            </a:r>
            <a:r>
              <a:rPr lang="en-US" sz="2600" b="1" i="1" dirty="0" err="1">
                <a:ln/>
                <a:latin typeface="Times New Roman" panose="02020603050405020304" pitchFamily="18" charset="0"/>
                <a:cs typeface="Times New Roman" panose="02020603050405020304" pitchFamily="18" charset="0"/>
              </a:rPr>
              <a:t>Tìm</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những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câu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có</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chứa</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dấu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gạch</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ngang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dấu</a:t>
            </a:r>
            <a:r>
              <a:rPr lang="en-US" sz="2600" b="1" i="1" dirty="0">
                <a:ln/>
                <a:latin typeface="Times New Roman" panose="02020603050405020304" pitchFamily="18" charset="0"/>
                <a:cs typeface="Times New Roman" panose="02020603050405020304" pitchFamily="18" charset="0"/>
              </a:rPr>
              <a:t> - ) </a:t>
            </a:r>
            <a:r>
              <a:rPr lang="en-US" sz="2600" b="1" i="1" dirty="0" err="1">
                <a:ln/>
                <a:latin typeface="Times New Roman" panose="02020603050405020304" pitchFamily="18" charset="0"/>
                <a:cs typeface="Times New Roman" panose="02020603050405020304" pitchFamily="18" charset="0"/>
              </a:rPr>
              <a:t>và</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nêu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tác</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dụng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của</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dấu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gạch</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ngang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trong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mỗi</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đoạn</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văn</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sau</a:t>
            </a:r>
            <a:r>
              <a:rPr lang="en-US" sz="2600" b="1" i="1" dirty="0">
                <a:ln/>
                <a:latin typeface="Times New Roman" panose="02020603050405020304" pitchFamily="18" charset="0"/>
                <a:cs typeface="Times New Roman" panose="02020603050405020304" pitchFamily="18" charset="0"/>
              </a:rPr>
              <a:t>:</a:t>
            </a:r>
            <a:endParaRPr lang="en-US" sz="2600" b="1" dirty="0">
              <a:ln/>
              <a:latin typeface="Times New Roman" panose="02020603050405020304" pitchFamily="18" charset="0"/>
              <a:cs typeface="Times New Roman" panose="02020603050405020304" pitchFamily="18" charset="0"/>
            </a:endParaRPr>
          </a:p>
        </p:txBody>
      </p:sp>
      <p:sp>
        <p:nvSpPr>
          <p:cNvPr id="5" name="Text Box 5">
            <a:extLst>
              <a:ext uri="{FF2B5EF4-FFF2-40B4-BE49-F238E27FC236}">
                <a16:creationId xmlns:a16="http://schemas.microsoft.com/office/drawing/2014/main" id="{03322C24-94A4-4183-A4B2-BD3864C7748D}"/>
              </a:ext>
            </a:extLst>
          </p:cNvPr>
          <p:cNvSpPr txBox="1">
            <a:spLocks noChangeArrowheads="1"/>
          </p:cNvSpPr>
          <p:nvPr/>
        </p:nvSpPr>
        <p:spPr bwMode="auto">
          <a:xfrm>
            <a:off x="401879" y="2655549"/>
            <a:ext cx="11380482" cy="1323439"/>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a:spAutoFit/>
          </a:bodyPr>
          <a:lstStyle>
            <a:defPPr>
              <a:defRPr lang="zh-CN"/>
            </a:defPPr>
            <a:lvl1pPr>
              <a:defRPr sz="2400" b="1">
                <a:solidFill>
                  <a:schemeClr val="tx1"/>
                </a:solidFill>
                <a:latin typeface="Times New Roman" panose="02020603050405020304" pitchFamily="18" charset="0"/>
                <a:cs typeface="Times New Roman" pitchFamily="18" charset="0"/>
              </a:defRPr>
            </a:lvl1pPr>
          </a:lstStyle>
          <a:p>
            <a:pPr algn="just"/>
            <a:r>
              <a:rPr lang="en-US" sz="2000" dirty="0"/>
              <a:t>b) Con </a:t>
            </a:r>
            <a:r>
              <a:rPr lang="en-US" sz="2000" dirty="0" err="1"/>
              <a:t>cá</a:t>
            </a:r>
            <a:r>
              <a:rPr lang="en-US" sz="2000" dirty="0"/>
              <a:t> </a:t>
            </a:r>
            <a:r>
              <a:rPr lang="en-US" sz="2000" dirty="0" err="1"/>
              <a:t>sấu</a:t>
            </a:r>
            <a:r>
              <a:rPr lang="en-US" sz="2000" dirty="0"/>
              <a:t> </a:t>
            </a:r>
            <a:r>
              <a:rPr lang="en-US" sz="2000" dirty="0" err="1"/>
              <a:t>này</a:t>
            </a:r>
            <a:r>
              <a:rPr lang="en-US" sz="2000" dirty="0"/>
              <a:t> </a:t>
            </a:r>
            <a:r>
              <a:rPr lang="en-US" sz="2000" dirty="0" err="1"/>
              <a:t>màu</a:t>
            </a:r>
            <a:r>
              <a:rPr lang="en-US" sz="2000" dirty="0"/>
              <a:t> da </a:t>
            </a:r>
            <a:r>
              <a:rPr lang="en-US" sz="2000" dirty="0" err="1"/>
              <a:t>xám</a:t>
            </a:r>
            <a:r>
              <a:rPr lang="en-US" sz="2000" dirty="0"/>
              <a:t> </a:t>
            </a:r>
            <a:r>
              <a:rPr lang="en-US" sz="2000" dirty="0" err="1"/>
              <a:t>ngoét</a:t>
            </a:r>
            <a:r>
              <a:rPr lang="en-US" sz="2000" dirty="0"/>
              <a:t> </a:t>
            </a:r>
            <a:r>
              <a:rPr lang="en-US" sz="2000" dirty="0" err="1"/>
              <a:t>như</a:t>
            </a:r>
            <a:r>
              <a:rPr lang="en-US" sz="2000" dirty="0"/>
              <a:t> da </a:t>
            </a:r>
            <a:r>
              <a:rPr lang="en-US" sz="2000" dirty="0" err="1"/>
              <a:t>cây</a:t>
            </a:r>
            <a:r>
              <a:rPr lang="en-US" sz="2000" dirty="0"/>
              <a:t> </a:t>
            </a:r>
            <a:r>
              <a:rPr lang="en-US" sz="2000" dirty="0" err="1"/>
              <a:t>bần</a:t>
            </a:r>
            <a:r>
              <a:rPr lang="en-US" sz="2000" dirty="0"/>
              <a:t>, </a:t>
            </a:r>
            <a:r>
              <a:rPr lang="en-US" sz="2000" dirty="0" err="1"/>
              <a:t>gai</a:t>
            </a:r>
            <a:r>
              <a:rPr lang="en-US" sz="2000" dirty="0"/>
              <a:t> </a:t>
            </a:r>
            <a:r>
              <a:rPr lang="en-US" sz="2000" dirty="0" err="1"/>
              <a:t>lưng</a:t>
            </a:r>
            <a:r>
              <a:rPr lang="en-US" sz="2000" dirty="0"/>
              <a:t> </a:t>
            </a:r>
            <a:r>
              <a:rPr lang="en-US" sz="2000" dirty="0" err="1"/>
              <a:t>mọc</a:t>
            </a:r>
            <a:r>
              <a:rPr lang="en-US" sz="2000" dirty="0"/>
              <a:t> </a:t>
            </a:r>
            <a:r>
              <a:rPr lang="en-US" sz="2000" dirty="0" err="1"/>
              <a:t>chừng</a:t>
            </a:r>
            <a:r>
              <a:rPr lang="en-US" sz="2000" dirty="0"/>
              <a:t> </a:t>
            </a:r>
            <a:r>
              <a:rPr lang="en-US" sz="2000" dirty="0" err="1"/>
              <a:t>ba</a:t>
            </a:r>
            <a:r>
              <a:rPr lang="en-US" sz="2000" dirty="0"/>
              <a:t> </a:t>
            </a:r>
            <a:r>
              <a:rPr lang="en-US" sz="2000" dirty="0" err="1"/>
              <a:t>đốt</a:t>
            </a:r>
            <a:r>
              <a:rPr lang="en-US" sz="2000" dirty="0"/>
              <a:t> </a:t>
            </a:r>
            <a:r>
              <a:rPr lang="en-US" sz="2000" dirty="0" err="1"/>
              <a:t>ngón</a:t>
            </a:r>
            <a:r>
              <a:rPr lang="en-US" sz="2000" dirty="0"/>
              <a:t> </a:t>
            </a:r>
            <a:r>
              <a:rPr lang="en-US" sz="2000" dirty="0" err="1"/>
              <a:t>tay</a:t>
            </a:r>
            <a:r>
              <a:rPr lang="en-US" sz="2000" dirty="0"/>
              <a:t>, </a:t>
            </a:r>
            <a:r>
              <a:rPr lang="en-US" sz="2000" dirty="0" err="1"/>
              <a:t>trông</a:t>
            </a:r>
            <a:r>
              <a:rPr lang="en-US" sz="2000" dirty="0"/>
              <a:t> </a:t>
            </a:r>
            <a:r>
              <a:rPr lang="en-US" sz="2000" dirty="0" err="1"/>
              <a:t>dễ</a:t>
            </a:r>
            <a:r>
              <a:rPr lang="en-US" sz="2000" dirty="0"/>
              <a:t> </a:t>
            </a:r>
            <a:r>
              <a:rPr lang="en-US" sz="2000" dirty="0" err="1"/>
              <a:t>sợ</a:t>
            </a:r>
            <a:r>
              <a:rPr lang="en-US" sz="2000" dirty="0"/>
              <a:t>. </a:t>
            </a:r>
            <a:r>
              <a:rPr lang="en-US" sz="2000" dirty="0" err="1"/>
              <a:t>Cái</a:t>
            </a:r>
            <a:r>
              <a:rPr lang="en-US" sz="2000" dirty="0"/>
              <a:t> </a:t>
            </a:r>
            <a:r>
              <a:rPr lang="en-US" sz="2000" dirty="0" err="1"/>
              <a:t>đuôi</a:t>
            </a:r>
            <a:r>
              <a:rPr lang="en-US" sz="2000" dirty="0"/>
              <a:t> </a:t>
            </a:r>
            <a:r>
              <a:rPr lang="en-US" sz="2000" dirty="0" err="1"/>
              <a:t>dài</a:t>
            </a:r>
            <a:r>
              <a:rPr lang="en-US" sz="2000" dirty="0"/>
              <a:t> – </a:t>
            </a:r>
            <a:r>
              <a:rPr lang="en-US" sz="2000" dirty="0" err="1"/>
              <a:t>bộ</a:t>
            </a:r>
            <a:r>
              <a:rPr lang="en-US" sz="2000" dirty="0"/>
              <a:t> </a:t>
            </a:r>
            <a:r>
              <a:rPr lang="en-US" sz="2000" dirty="0" err="1"/>
              <a:t>phận</a:t>
            </a:r>
            <a:r>
              <a:rPr lang="en-US" sz="2000" dirty="0"/>
              <a:t> </a:t>
            </a:r>
            <a:r>
              <a:rPr lang="en-US" sz="2000" dirty="0" err="1"/>
              <a:t>khoẻ</a:t>
            </a:r>
            <a:r>
              <a:rPr lang="en-US" sz="2000" dirty="0"/>
              <a:t> </a:t>
            </a:r>
            <a:r>
              <a:rPr lang="en-US" sz="2000" dirty="0" err="1"/>
              <a:t>nhất</a:t>
            </a:r>
            <a:r>
              <a:rPr lang="en-US" sz="2000" dirty="0"/>
              <a:t> </a:t>
            </a:r>
            <a:r>
              <a:rPr lang="en-US" sz="2000" dirty="0" err="1"/>
              <a:t>của</a:t>
            </a:r>
            <a:r>
              <a:rPr lang="en-US" sz="2000" dirty="0"/>
              <a:t> con </a:t>
            </a:r>
            <a:r>
              <a:rPr lang="en-US" sz="2000" dirty="0" err="1"/>
              <a:t>vật</a:t>
            </a:r>
            <a:r>
              <a:rPr lang="en-US" sz="2000" dirty="0"/>
              <a:t> </a:t>
            </a:r>
            <a:r>
              <a:rPr lang="en-US" sz="2000" dirty="0" err="1"/>
              <a:t>kinh</a:t>
            </a:r>
            <a:r>
              <a:rPr lang="en-US" sz="2000" dirty="0"/>
              <a:t> </a:t>
            </a:r>
            <a:r>
              <a:rPr lang="en-US" sz="2000" dirty="0" err="1"/>
              <a:t>khủng</a:t>
            </a:r>
            <a:r>
              <a:rPr lang="en-US" sz="2000" dirty="0"/>
              <a:t> </a:t>
            </a:r>
            <a:r>
              <a:rPr lang="en-US" sz="2000" dirty="0" err="1"/>
              <a:t>dùng</a:t>
            </a:r>
            <a:r>
              <a:rPr lang="en-US" sz="2000" dirty="0"/>
              <a:t> </a:t>
            </a:r>
            <a:r>
              <a:rPr lang="en-US" sz="2000" dirty="0" err="1"/>
              <a:t>để</a:t>
            </a:r>
            <a:r>
              <a:rPr lang="en-US" sz="2000" dirty="0"/>
              <a:t> </a:t>
            </a:r>
            <a:r>
              <a:rPr lang="en-US" sz="2000" dirty="0" err="1"/>
              <a:t>tấn</a:t>
            </a:r>
            <a:r>
              <a:rPr lang="en-US" sz="2000" dirty="0"/>
              <a:t> </a:t>
            </a:r>
            <a:r>
              <a:rPr lang="en-US" sz="2000" dirty="0" err="1"/>
              <a:t>công</a:t>
            </a:r>
            <a:r>
              <a:rPr lang="en-US" sz="2000" dirty="0"/>
              <a:t> – </a:t>
            </a:r>
            <a:r>
              <a:rPr lang="en-US" sz="2000" dirty="0" err="1"/>
              <a:t>đã</a:t>
            </a:r>
            <a:r>
              <a:rPr lang="en-US" sz="2000" dirty="0"/>
              <a:t> </a:t>
            </a:r>
            <a:r>
              <a:rPr lang="en-US" sz="2000" dirty="0" err="1"/>
              <a:t>bị</a:t>
            </a:r>
            <a:r>
              <a:rPr lang="en-US" sz="2000" dirty="0"/>
              <a:t> </a:t>
            </a:r>
            <a:r>
              <a:rPr lang="en-US" sz="2000" dirty="0" err="1"/>
              <a:t>trói</a:t>
            </a:r>
            <a:r>
              <a:rPr lang="en-US" sz="2000" dirty="0"/>
              <a:t> </a:t>
            </a:r>
            <a:r>
              <a:rPr lang="en-US" sz="2000" dirty="0" err="1"/>
              <a:t>xếp</a:t>
            </a:r>
            <a:r>
              <a:rPr lang="en-US" sz="2000" dirty="0"/>
              <a:t> </a:t>
            </a:r>
            <a:r>
              <a:rPr lang="en-US" sz="2000" dirty="0" err="1"/>
              <a:t>vào</a:t>
            </a:r>
            <a:r>
              <a:rPr lang="en-US" sz="2000" dirty="0"/>
              <a:t> </a:t>
            </a:r>
            <a:r>
              <a:rPr lang="en-US" sz="2000" dirty="0" err="1"/>
              <a:t>bên</a:t>
            </a:r>
            <a:r>
              <a:rPr lang="en-US" sz="2000" dirty="0"/>
              <a:t> </a:t>
            </a:r>
            <a:r>
              <a:rPr lang="en-US" sz="2000" dirty="0" err="1"/>
              <a:t>mạng</a:t>
            </a:r>
            <a:r>
              <a:rPr lang="en-US" sz="2000" dirty="0"/>
              <a:t> </a:t>
            </a:r>
            <a:r>
              <a:rPr lang="en-US" sz="2000" dirty="0" err="1"/>
              <a:t>sườn</a:t>
            </a:r>
            <a:r>
              <a:rPr lang="en-US" sz="2000" dirty="0"/>
              <a:t>.  </a:t>
            </a:r>
          </a:p>
          <a:p>
            <a:pPr algn="just"/>
            <a:r>
              <a:rPr lang="en-US" sz="2000" i="1" dirty="0">
                <a:solidFill>
                  <a:srgbClr val="CC00CC"/>
                </a:solidFill>
              </a:rPr>
              <a:t>							Theo ĐOÀN GIỎI</a:t>
            </a:r>
            <a:endParaRPr lang="en-US" sz="3600" i="1" dirty="0">
              <a:solidFill>
                <a:srgbClr val="CC00CC"/>
              </a:solidFill>
            </a:endParaRPr>
          </a:p>
        </p:txBody>
      </p:sp>
      <p:sp>
        <p:nvSpPr>
          <p:cNvPr id="6" name="Text Box 6">
            <a:extLst>
              <a:ext uri="{FF2B5EF4-FFF2-40B4-BE49-F238E27FC236}">
                <a16:creationId xmlns:a16="http://schemas.microsoft.com/office/drawing/2014/main" id="{D70D80BA-7437-4243-961F-DCE9A1FF515F}"/>
              </a:ext>
            </a:extLst>
          </p:cNvPr>
          <p:cNvSpPr txBox="1">
            <a:spLocks noChangeArrowheads="1"/>
          </p:cNvSpPr>
          <p:nvPr/>
        </p:nvSpPr>
        <p:spPr bwMode="auto">
          <a:xfrm>
            <a:off x="340954" y="1225344"/>
            <a:ext cx="11502331" cy="1323439"/>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a:spAutoFit/>
          </a:bodyPr>
          <a:lstStyle/>
          <a:p>
            <a:r>
              <a:rPr lang="en-US" sz="2000" b="1" dirty="0">
                <a:solidFill>
                  <a:schemeClr val="tx1"/>
                </a:solidFill>
                <a:latin typeface="Times New Roman" panose="02020603050405020304" pitchFamily="18" charset="0"/>
                <a:cs typeface="Times New Roman" pitchFamily="18" charset="0"/>
              </a:rPr>
              <a:t>a) </a:t>
            </a:r>
            <a:r>
              <a:rPr lang="en-US" sz="2000" b="1" dirty="0" err="1">
                <a:solidFill>
                  <a:schemeClr val="tx1"/>
                </a:solidFill>
                <a:latin typeface="Times New Roman" panose="02020603050405020304" pitchFamily="18" charset="0"/>
                <a:cs typeface="Times New Roman" pitchFamily="18" charset="0"/>
              </a:rPr>
              <a:t>Thấy</a:t>
            </a:r>
            <a:r>
              <a:rPr lang="en-US" sz="2000" b="1" dirty="0">
                <a:solidFill>
                  <a:schemeClr val="tx1"/>
                </a:solidFill>
                <a:latin typeface="Times New Roman" panose="02020603050405020304" pitchFamily="18" charset="0"/>
                <a:cs typeface="Times New Roman" pitchFamily="18" charset="0"/>
              </a:rPr>
              <a:t> </a:t>
            </a:r>
            <a:r>
              <a:rPr lang="en-US" sz="2000" b="1" dirty="0" err="1">
                <a:solidFill>
                  <a:schemeClr val="tx1"/>
                </a:solidFill>
                <a:latin typeface="Times New Roman" panose="02020603050405020304" pitchFamily="18" charset="0"/>
                <a:cs typeface="Times New Roman" pitchFamily="18" charset="0"/>
              </a:rPr>
              <a:t>tôi</a:t>
            </a:r>
            <a:r>
              <a:rPr lang="en-US" sz="2000" b="1" dirty="0">
                <a:solidFill>
                  <a:schemeClr val="tx1"/>
                </a:solidFill>
                <a:latin typeface="Times New Roman" panose="02020603050405020304" pitchFamily="18" charset="0"/>
                <a:cs typeface="Times New Roman" pitchFamily="18" charset="0"/>
              </a:rPr>
              <a:t> </a:t>
            </a:r>
            <a:r>
              <a:rPr lang="en-US" sz="2000" b="1" dirty="0" err="1">
                <a:solidFill>
                  <a:schemeClr val="tx1"/>
                </a:solidFill>
                <a:latin typeface="Times New Roman" panose="02020603050405020304" pitchFamily="18" charset="0"/>
                <a:cs typeface="Times New Roman" pitchFamily="18" charset="0"/>
              </a:rPr>
              <a:t>sán</a:t>
            </a:r>
            <a:r>
              <a:rPr lang="en-US" sz="2000" b="1" dirty="0">
                <a:solidFill>
                  <a:schemeClr val="tx1"/>
                </a:solidFill>
                <a:latin typeface="Times New Roman" panose="02020603050405020304" pitchFamily="18" charset="0"/>
                <a:cs typeface="Times New Roman" pitchFamily="18" charset="0"/>
              </a:rPr>
              <a:t> </a:t>
            </a:r>
            <a:r>
              <a:rPr lang="en-US" sz="2000" b="1" dirty="0" err="1">
                <a:solidFill>
                  <a:schemeClr val="tx1"/>
                </a:solidFill>
                <a:latin typeface="Times New Roman" panose="02020603050405020304" pitchFamily="18" charset="0"/>
                <a:cs typeface="Times New Roman" pitchFamily="18" charset="0"/>
              </a:rPr>
              <a:t>đến</a:t>
            </a:r>
            <a:r>
              <a:rPr lang="en-US" sz="2000" b="1" dirty="0">
                <a:solidFill>
                  <a:schemeClr val="tx1"/>
                </a:solidFill>
                <a:latin typeface="Times New Roman" panose="02020603050405020304" pitchFamily="18" charset="0"/>
                <a:cs typeface="Times New Roman" pitchFamily="18" charset="0"/>
              </a:rPr>
              <a:t> </a:t>
            </a:r>
            <a:r>
              <a:rPr lang="en-US" sz="2000" b="1" dirty="0" err="1">
                <a:solidFill>
                  <a:schemeClr val="tx1"/>
                </a:solidFill>
                <a:latin typeface="Times New Roman" panose="02020603050405020304" pitchFamily="18" charset="0"/>
                <a:cs typeface="Times New Roman" pitchFamily="18" charset="0"/>
              </a:rPr>
              <a:t>gần</a:t>
            </a:r>
            <a:r>
              <a:rPr lang="en-US" sz="2000" b="1" dirty="0">
                <a:solidFill>
                  <a:schemeClr val="tx1"/>
                </a:solidFill>
                <a:latin typeface="Times New Roman" panose="02020603050405020304" pitchFamily="18" charset="0"/>
                <a:cs typeface="Times New Roman" pitchFamily="18" charset="0"/>
              </a:rPr>
              <a:t>, </a:t>
            </a:r>
            <a:r>
              <a:rPr lang="en-US" sz="2000" b="1" dirty="0" err="1">
                <a:solidFill>
                  <a:schemeClr val="tx1"/>
                </a:solidFill>
                <a:latin typeface="Times New Roman" panose="02020603050405020304" pitchFamily="18" charset="0"/>
                <a:cs typeface="Times New Roman" pitchFamily="18" charset="0"/>
              </a:rPr>
              <a:t>ông</a:t>
            </a:r>
            <a:r>
              <a:rPr lang="en-US" sz="2000" b="1" dirty="0">
                <a:solidFill>
                  <a:schemeClr val="tx1"/>
                </a:solidFill>
                <a:latin typeface="Times New Roman" panose="02020603050405020304" pitchFamily="18" charset="0"/>
                <a:cs typeface="Times New Roman" pitchFamily="18" charset="0"/>
              </a:rPr>
              <a:t> </a:t>
            </a:r>
            <a:r>
              <a:rPr lang="en-US" sz="2000" b="1" dirty="0" err="1">
                <a:solidFill>
                  <a:schemeClr val="tx1"/>
                </a:solidFill>
                <a:latin typeface="Times New Roman" panose="02020603050405020304" pitchFamily="18" charset="0"/>
                <a:cs typeface="Times New Roman" pitchFamily="18" charset="0"/>
              </a:rPr>
              <a:t>hỏi</a:t>
            </a:r>
            <a:r>
              <a:rPr lang="en-US" sz="2000" b="1" dirty="0">
                <a:solidFill>
                  <a:schemeClr val="tx1"/>
                </a:solidFill>
                <a:latin typeface="Times New Roman" panose="02020603050405020304" pitchFamily="18" charset="0"/>
                <a:cs typeface="Times New Roman" pitchFamily="18" charset="0"/>
              </a:rPr>
              <a:t> </a:t>
            </a:r>
            <a:r>
              <a:rPr lang="en-US" sz="2000" b="1" dirty="0" err="1">
                <a:solidFill>
                  <a:schemeClr val="tx1"/>
                </a:solidFill>
                <a:latin typeface="Times New Roman" panose="02020603050405020304" pitchFamily="18" charset="0"/>
                <a:cs typeface="Times New Roman" pitchFamily="18" charset="0"/>
              </a:rPr>
              <a:t>tôi</a:t>
            </a:r>
            <a:r>
              <a:rPr lang="en-US" sz="2000" b="1" dirty="0">
                <a:solidFill>
                  <a:schemeClr val="tx1"/>
                </a:solidFill>
                <a:latin typeface="Times New Roman" pitchFamily="18" charset="0"/>
                <a:cs typeface="Times New Roman" pitchFamily="18" charset="0"/>
              </a:rPr>
              <a:t>:</a:t>
            </a:r>
          </a:p>
          <a:p>
            <a:r>
              <a:rPr lang="en-US" sz="2000" b="1" dirty="0">
                <a:solidFill>
                  <a:schemeClr val="tx1"/>
                </a:solidFill>
                <a:latin typeface="Times New Roman" pitchFamily="18" charset="0"/>
                <a:cs typeface="Times New Roman" pitchFamily="18" charset="0"/>
              </a:rPr>
              <a:t>  - </a:t>
            </a:r>
            <a:r>
              <a:rPr lang="en-US" sz="2000" b="1" dirty="0" err="1">
                <a:solidFill>
                  <a:schemeClr val="tx1"/>
                </a:solidFill>
                <a:latin typeface="Times New Roman" panose="02020603050405020304" pitchFamily="18" charset="0"/>
                <a:cs typeface="Times New Roman" pitchFamily="18" charset="0"/>
              </a:rPr>
              <a:t>Cháu</a:t>
            </a:r>
            <a:r>
              <a:rPr lang="en-US" sz="2000" b="1" dirty="0">
                <a:solidFill>
                  <a:schemeClr val="tx1"/>
                </a:solidFill>
                <a:latin typeface="Times New Roman" panose="02020603050405020304" pitchFamily="18" charset="0"/>
                <a:cs typeface="Times New Roman" pitchFamily="18" charset="0"/>
              </a:rPr>
              <a:t> con ai?</a:t>
            </a:r>
          </a:p>
          <a:p>
            <a:r>
              <a:rPr lang="en-US" sz="2000" b="1" dirty="0">
                <a:solidFill>
                  <a:schemeClr val="tx1"/>
                </a:solidFill>
                <a:latin typeface="Times New Roman" panose="02020603050405020304" pitchFamily="18" charset="0"/>
                <a:cs typeface="Times New Roman" pitchFamily="18" charset="0"/>
              </a:rPr>
              <a:t>  - </a:t>
            </a:r>
            <a:r>
              <a:rPr lang="en-US" sz="2000" b="1" dirty="0" err="1">
                <a:solidFill>
                  <a:schemeClr val="tx1"/>
                </a:solidFill>
                <a:latin typeface="Times New Roman" panose="02020603050405020304" pitchFamily="18" charset="0"/>
                <a:cs typeface="Times New Roman" pitchFamily="18" charset="0"/>
              </a:rPr>
              <a:t>Thưa</a:t>
            </a:r>
            <a:r>
              <a:rPr lang="en-US" sz="2000" b="1" dirty="0">
                <a:solidFill>
                  <a:schemeClr val="tx1"/>
                </a:solidFill>
                <a:latin typeface="Times New Roman" panose="02020603050405020304" pitchFamily="18" charset="0"/>
                <a:cs typeface="Times New Roman" pitchFamily="18" charset="0"/>
              </a:rPr>
              <a:t> </a:t>
            </a:r>
            <a:r>
              <a:rPr lang="en-US" sz="2000" b="1" dirty="0" err="1">
                <a:solidFill>
                  <a:schemeClr val="tx1"/>
                </a:solidFill>
                <a:latin typeface="Times New Roman" panose="02020603050405020304" pitchFamily="18" charset="0"/>
                <a:cs typeface="Times New Roman" pitchFamily="18" charset="0"/>
              </a:rPr>
              <a:t>ông</a:t>
            </a:r>
            <a:r>
              <a:rPr lang="en-US" sz="2000" b="1" dirty="0">
                <a:solidFill>
                  <a:schemeClr val="tx1"/>
                </a:solidFill>
                <a:latin typeface="Times New Roman" panose="02020603050405020304" pitchFamily="18" charset="0"/>
                <a:cs typeface="Times New Roman" pitchFamily="18" charset="0"/>
              </a:rPr>
              <a:t>, </a:t>
            </a:r>
            <a:r>
              <a:rPr lang="en-US" sz="2000" b="1" dirty="0" err="1">
                <a:solidFill>
                  <a:schemeClr val="tx1"/>
                </a:solidFill>
                <a:latin typeface="Times New Roman" panose="02020603050405020304" pitchFamily="18" charset="0"/>
                <a:cs typeface="Times New Roman" pitchFamily="18" charset="0"/>
              </a:rPr>
              <a:t>cháu</a:t>
            </a:r>
            <a:r>
              <a:rPr lang="en-US" sz="2000" b="1" dirty="0">
                <a:solidFill>
                  <a:schemeClr val="tx1"/>
                </a:solidFill>
                <a:latin typeface="Times New Roman" panose="02020603050405020304" pitchFamily="18" charset="0"/>
                <a:cs typeface="Times New Roman" pitchFamily="18" charset="0"/>
              </a:rPr>
              <a:t> </a:t>
            </a:r>
            <a:r>
              <a:rPr lang="en-US" sz="2000" b="1" dirty="0" err="1">
                <a:solidFill>
                  <a:schemeClr val="tx1"/>
                </a:solidFill>
                <a:latin typeface="Times New Roman" panose="02020603050405020304" pitchFamily="18" charset="0"/>
                <a:cs typeface="Times New Roman" pitchFamily="18" charset="0"/>
              </a:rPr>
              <a:t>là</a:t>
            </a:r>
            <a:r>
              <a:rPr lang="en-US" sz="2000" b="1" dirty="0">
                <a:solidFill>
                  <a:schemeClr val="tx1"/>
                </a:solidFill>
                <a:latin typeface="Times New Roman" panose="02020603050405020304" pitchFamily="18" charset="0"/>
                <a:cs typeface="Times New Roman" pitchFamily="18" charset="0"/>
              </a:rPr>
              <a:t> con </a:t>
            </a:r>
            <a:r>
              <a:rPr lang="en-US" sz="2000" b="1" dirty="0" err="1">
                <a:solidFill>
                  <a:schemeClr val="tx1"/>
                </a:solidFill>
                <a:latin typeface="Times New Roman" panose="02020603050405020304" pitchFamily="18" charset="0"/>
                <a:cs typeface="Times New Roman" pitchFamily="18" charset="0"/>
              </a:rPr>
              <a:t>ông</a:t>
            </a:r>
            <a:r>
              <a:rPr lang="en-US" sz="2000" b="1" dirty="0">
                <a:solidFill>
                  <a:schemeClr val="tx1"/>
                </a:solidFill>
                <a:latin typeface="Times New Roman" panose="02020603050405020304" pitchFamily="18" charset="0"/>
                <a:cs typeface="Times New Roman" pitchFamily="18" charset="0"/>
              </a:rPr>
              <a:t> </a:t>
            </a:r>
            <a:r>
              <a:rPr lang="en-US" sz="2000" b="1" dirty="0" err="1">
                <a:solidFill>
                  <a:schemeClr val="tx1"/>
                </a:solidFill>
                <a:latin typeface="Times New Roman" panose="02020603050405020304" pitchFamily="18" charset="0"/>
                <a:cs typeface="Times New Roman" pitchFamily="18" charset="0"/>
              </a:rPr>
              <a:t>Thư</a:t>
            </a:r>
            <a:r>
              <a:rPr lang="en-US" sz="2000" b="1" dirty="0">
                <a:solidFill>
                  <a:schemeClr val="tx1"/>
                </a:solidFill>
                <a:latin typeface="Times New Roman" panose="02020603050405020304" pitchFamily="18" charset="0"/>
                <a:cs typeface="Times New Roman" pitchFamily="18" charset="0"/>
              </a:rPr>
              <a:t>.</a:t>
            </a:r>
          </a:p>
          <a:p>
            <a:r>
              <a:rPr lang="en-US" sz="2000" b="1" i="1" dirty="0">
                <a:solidFill>
                  <a:schemeClr val="tx1"/>
                </a:solidFill>
                <a:latin typeface="Times New Roman" panose="02020603050405020304" pitchFamily="18" charset="0"/>
                <a:cs typeface="Times New Roman" pitchFamily="18" charset="0"/>
              </a:rPr>
              <a:t>							</a:t>
            </a:r>
            <a:r>
              <a:rPr lang="en-US" sz="2000" b="1" i="1" dirty="0">
                <a:solidFill>
                  <a:srgbClr val="CC00CC"/>
                </a:solidFill>
                <a:latin typeface="Times New Roman" panose="02020603050405020304" pitchFamily="18" charset="0"/>
                <a:cs typeface="Times New Roman" panose="02020603050405020304" pitchFamily="18" charset="0"/>
              </a:rPr>
              <a:t>DUY KHÁN</a:t>
            </a:r>
            <a:endParaRPr lang="en-US" sz="3600" b="1" i="1" dirty="0">
              <a:solidFill>
                <a:srgbClr val="CC00CC"/>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88088EC-ECDF-4C8F-BC92-1DEDD1AEB65F}"/>
              </a:ext>
            </a:extLst>
          </p:cNvPr>
          <p:cNvSpPr/>
          <p:nvPr/>
        </p:nvSpPr>
        <p:spPr>
          <a:xfrm>
            <a:off x="226597" y="4179928"/>
            <a:ext cx="11609197" cy="2554545"/>
          </a:xfrm>
          <a:prstGeom prst="rect">
            <a:avLst/>
          </a:prstGeom>
        </p:spPr>
        <p:txBody>
          <a:bodyPr wrap="square">
            <a:spAutoFit/>
          </a:bodyPr>
          <a:lstStyle/>
          <a:p>
            <a:r>
              <a:rPr lang="en-US" sz="2000" b="1" dirty="0">
                <a:solidFill>
                  <a:schemeClr val="accent6">
                    <a:lumMod val="75000"/>
                  </a:schemeClr>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c)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bền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người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pháp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đây</a:t>
            </a:r>
            <a:r>
              <a:rPr lang="en-US" sz="2000" b="1" dirty="0">
                <a:latin typeface="Times New Roman" panose="02020603050405020304" pitchFamily="18" charset="0"/>
                <a:cs typeface="Times New Roman" panose="02020603050405020304" pitchFamily="18" charset="0"/>
              </a:rPr>
              <a:t>:</a:t>
            </a:r>
          </a:p>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Trước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đặt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đặt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chắc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chắn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tiếp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xúc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nền</a:t>
            </a:r>
            <a:r>
              <a:rPr lang="en-US" sz="2000" b="1" dirty="0">
                <a:latin typeface="Times New Roman" panose="02020603050405020304" pitchFamily="18" charset="0"/>
                <a:cs typeface="Times New Roman" panose="02020603050405020304" pitchFamily="18" charset="0"/>
              </a:rPr>
              <a:t>.</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tránh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bị</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vướng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víu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quay </a:t>
            </a:r>
            <a:r>
              <a:rPr lang="en-US" sz="2000" b="1" dirty="0" err="1">
                <a:latin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nóng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chảy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cuộn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dây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quạt</a:t>
            </a:r>
            <a:r>
              <a:rPr lang="en-US" sz="2000" b="1" dirty="0">
                <a:latin typeface="Times New Roman" panose="02020603050405020304" pitchFamily="18" charset="0"/>
                <a:cs typeface="Times New Roman" panose="02020603050405020304" pitchFamily="18" charset="0"/>
              </a:rPr>
              <a:t>.</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dầu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ổ </a:t>
            </a:r>
            <a:r>
              <a:rPr lang="en-US" sz="2000" b="1" dirty="0" err="1">
                <a:latin typeface="Times New Roman" panose="02020603050405020304" pitchFamily="18" charset="0"/>
                <a:cs typeface="Times New Roman" panose="02020603050405020304" pitchFamily="18" charset="0"/>
              </a:rPr>
              <a:t>trục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bộ</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phận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khiển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hướng</a:t>
            </a:r>
            <a:r>
              <a:rPr lang="en-US" sz="2000" b="1" dirty="0">
                <a:latin typeface="Times New Roman" panose="02020603050405020304" pitchFamily="18" charset="0"/>
                <a:cs typeface="Times New Roman" panose="02020603050405020304" pitchFamily="18" charset="0"/>
              </a:rPr>
              <a:t> quay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nhưng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nhiều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dầu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chảy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hỏng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dây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quạt</a:t>
            </a:r>
            <a:r>
              <a:rPr lang="en-US" sz="2000" b="1" dirty="0">
                <a:latin typeface="Times New Roman" panose="02020603050405020304" pitchFamily="18" charset="0"/>
                <a:cs typeface="Times New Roman" panose="02020603050405020304" pitchFamily="18" charset="0"/>
              </a:rPr>
              <a:t>.</a:t>
            </a:r>
          </a:p>
          <a:p>
            <a:r>
              <a:rPr lang="en-US" sz="2000" b="1">
                <a:latin typeface="Times New Roman" panose="02020603050405020304" pitchFamily="18" charset="0"/>
                <a:cs typeface="Times New Roman" panose="02020603050405020304" pitchFamily="18" charset="0"/>
              </a:rPr>
              <a:t>- Khi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cất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sạch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bụi</a:t>
            </a:r>
            <a:r>
              <a:rPr lang="en-US" sz="2000" b="1" dirty="0">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bặm</a:t>
            </a:r>
            <a:r>
              <a:rPr lang="en-US" sz="2000" b="1">
                <a:latin typeface="Times New Roman" panose="02020603050405020304" pitchFamily="18" charset="0"/>
                <a:cs typeface="Times New Roman" panose="02020603050405020304" pitchFamily="18" charset="0"/>
              </a:rPr>
              <a:t>.</a:t>
            </a:r>
          </a:p>
          <a:p>
            <a:r>
              <a:rPr lang="en-US" sz="2000" b="1">
                <a:latin typeface="Times New Roman" panose="02020603050405020304" pitchFamily="18" charset="0"/>
                <a:cs typeface="Times New Roman" panose="02020603050405020304" pitchFamily="18" charset="0"/>
              </a:rPr>
              <a:t>							</a:t>
            </a:r>
            <a:r>
              <a:rPr lang="en-US" sz="2000" b="1" i="1">
                <a:solidFill>
                  <a:srgbClr val="7030A0"/>
                </a:solidFill>
                <a:latin typeface="Times New Roman" panose="02020603050405020304" pitchFamily="18" charset="0"/>
                <a:cs typeface="Times New Roman" panose="02020603050405020304" pitchFamily="18" charset="0"/>
              </a:rPr>
              <a:t> </a:t>
            </a:r>
            <a:r>
              <a:rPr lang="en-US" sz="2000" b="1" i="1">
                <a:solidFill>
                  <a:srgbClr val="A568D2"/>
                </a:solidFill>
                <a:latin typeface="Times New Roman" panose="02020603050405020304" pitchFamily="18" charset="0"/>
                <a:cs typeface="Times New Roman" panose="02020603050405020304" pitchFamily="18" charset="0"/>
              </a:rPr>
              <a:t>Theo PHẠM ĐÌNH CƯƠNG</a:t>
            </a:r>
            <a:endParaRPr lang="en-US" sz="2000" b="1">
              <a:solidFill>
                <a:srgbClr val="A568D2"/>
              </a:solidFill>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6B0F05B8-B77C-4C73-A3B9-404994846CE7}"/>
              </a:ext>
            </a:extLst>
          </p:cNvPr>
          <p:cNvCxnSpPr>
            <a:cxnSpLocks/>
          </p:cNvCxnSpPr>
          <p:nvPr/>
        </p:nvCxnSpPr>
        <p:spPr>
          <a:xfrm>
            <a:off x="688157" y="578128"/>
            <a:ext cx="55052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CCA17AC-8208-4EDD-A953-1FC9D7D9CB22}"/>
              </a:ext>
            </a:extLst>
          </p:cNvPr>
          <p:cNvCxnSpPr>
            <a:cxnSpLocks/>
          </p:cNvCxnSpPr>
          <p:nvPr/>
        </p:nvCxnSpPr>
        <p:spPr>
          <a:xfrm>
            <a:off x="7788112" y="578128"/>
            <a:ext cx="17989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35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5000" r="-5000"/>
          </a:stretch>
        </a:blipFill>
        <a:effectLst/>
      </p:bgPr>
    </p:bg>
    <p:spTree>
      <p:nvGrpSpPr>
        <p:cNvPr id="1" name=""/>
        <p:cNvGrpSpPr/>
        <p:nvPr/>
      </p:nvGrpSpPr>
      <p:grpSpPr>
        <a:xfrm>
          <a:off x="0" y="0"/>
          <a:ext cx="0" cy="0"/>
          <a:chOff x="0" y="0"/>
          <a:chExt cx="0" cy="0"/>
        </a:xfrm>
      </p:grpSpPr>
      <p:pic>
        <p:nvPicPr>
          <p:cNvPr id="4" name="图片 12">
            <a:extLst>
              <a:ext uri="{FF2B5EF4-FFF2-40B4-BE49-F238E27FC236}">
                <a16:creationId xmlns:a16="http://schemas.microsoft.com/office/drawing/2014/main" id="{AFC2191E-3C20-4F43-814F-D0030CFB97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946" y="1272080"/>
            <a:ext cx="9210319" cy="3719798"/>
          </a:xfrm>
          <a:prstGeom prst="rect">
            <a:avLst/>
          </a:prstGeom>
        </p:spPr>
      </p:pic>
      <p:sp>
        <p:nvSpPr>
          <p:cNvPr id="5" name="Rectangle 4">
            <a:extLst>
              <a:ext uri="{FF2B5EF4-FFF2-40B4-BE49-F238E27FC236}">
                <a16:creationId xmlns:a16="http://schemas.microsoft.com/office/drawing/2014/main" id="{D8865A6E-7A0A-47FA-A9EF-C286650329CA}"/>
              </a:ext>
            </a:extLst>
          </p:cNvPr>
          <p:cNvSpPr/>
          <p:nvPr/>
        </p:nvSpPr>
        <p:spPr>
          <a:xfrm>
            <a:off x="2305665" y="2151727"/>
            <a:ext cx="6763690" cy="2554545"/>
          </a:xfrm>
          <a:prstGeom prst="rect">
            <a:avLst/>
          </a:prstGeom>
        </p:spPr>
        <p:txBody>
          <a:bodyPr wrap="square">
            <a:spAutoFit/>
          </a:bodyPr>
          <a:lstStyle/>
          <a:p>
            <a:r>
              <a:rPr lang="en-US" sz="3200" b="1" dirty="0">
                <a:latin typeface="Times New Roman" panose="02020603050405020304" pitchFamily="18" charset="0"/>
                <a:cs typeface="Times New Roman" pitchFamily="18" charset="0"/>
              </a:rPr>
              <a:t>a) </a:t>
            </a:r>
            <a:r>
              <a:rPr lang="en-US" sz="3200" b="1" dirty="0" err="1">
                <a:latin typeface="Times New Roman" panose="02020603050405020304" pitchFamily="18" charset="0"/>
                <a:cs typeface="Times New Roman" pitchFamily="18" charset="0"/>
              </a:rPr>
              <a:t>Thấy</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tôi</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sán</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đến</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gần</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ông</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hỏi</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tôi</a:t>
            </a:r>
            <a:r>
              <a:rPr lang="en-US" sz="3200" b="1" dirty="0">
                <a:latin typeface="Times New Roman" panose="02020603050405020304" pitchFamily="18" charset="0"/>
                <a:cs typeface="Times New Roman" pitchFamily="18" charset="0"/>
              </a:rPr>
              <a:t>:</a:t>
            </a:r>
          </a:p>
          <a:p>
            <a:r>
              <a:rPr lang="en-US" sz="3200" b="1" dirty="0">
                <a:latin typeface="Times New Roman" panose="02020603050405020304" pitchFamily="18" charset="0"/>
                <a:cs typeface="Times New Roman" pitchFamily="18" charset="0"/>
              </a:rPr>
              <a:t>  - </a:t>
            </a:r>
            <a:r>
              <a:rPr lang="en-US" sz="3200" b="1" dirty="0" err="1">
                <a:latin typeface="Times New Roman" panose="02020603050405020304" pitchFamily="18" charset="0"/>
                <a:cs typeface="Times New Roman" pitchFamily="18" charset="0"/>
              </a:rPr>
              <a:t>Cháu</a:t>
            </a:r>
            <a:r>
              <a:rPr lang="en-US" sz="3200" b="1" dirty="0">
                <a:latin typeface="Times New Roman" panose="02020603050405020304" pitchFamily="18" charset="0"/>
                <a:cs typeface="Times New Roman" pitchFamily="18" charset="0"/>
              </a:rPr>
              <a:t> con ai?</a:t>
            </a:r>
          </a:p>
          <a:p>
            <a:r>
              <a:rPr lang="en-US" sz="3200" b="1" dirty="0">
                <a:latin typeface="Times New Roman" panose="02020603050405020304" pitchFamily="18" charset="0"/>
                <a:cs typeface="Times New Roman" pitchFamily="18" charset="0"/>
              </a:rPr>
              <a:t>  - </a:t>
            </a:r>
            <a:r>
              <a:rPr lang="en-US" sz="3200" b="1" dirty="0" err="1">
                <a:latin typeface="Times New Roman" panose="02020603050405020304" pitchFamily="18" charset="0"/>
                <a:cs typeface="Times New Roman" pitchFamily="18" charset="0"/>
              </a:rPr>
              <a:t>Thưa</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ông</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cháu</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là</a:t>
            </a:r>
            <a:r>
              <a:rPr lang="en-US" sz="3200" b="1" dirty="0">
                <a:latin typeface="Times New Roman" panose="02020603050405020304" pitchFamily="18" charset="0"/>
                <a:cs typeface="Times New Roman" pitchFamily="18" charset="0"/>
              </a:rPr>
              <a:t> con </a:t>
            </a:r>
            <a:r>
              <a:rPr lang="en-US" sz="3200" b="1" dirty="0" err="1">
                <a:latin typeface="Times New Roman" panose="02020603050405020304" pitchFamily="18" charset="0"/>
                <a:cs typeface="Times New Roman" pitchFamily="18" charset="0"/>
              </a:rPr>
              <a:t>ông</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Thư</a:t>
            </a:r>
            <a:r>
              <a:rPr lang="en-US" sz="3200" b="1" dirty="0">
                <a:latin typeface="Times New Roman" panose="02020603050405020304" pitchFamily="18" charset="0"/>
                <a:cs typeface="Times New Roman" pitchFamily="18" charset="0"/>
              </a:rPr>
              <a:t>.</a:t>
            </a:r>
          </a:p>
          <a:p>
            <a:r>
              <a:rPr lang="en-US" sz="3200" b="1" i="1" dirty="0">
                <a:latin typeface="Times New Roman" panose="02020603050405020304" pitchFamily="18" charset="0"/>
                <a:cs typeface="Times New Roman" pitchFamily="18" charset="0"/>
              </a:rPr>
              <a:t>					</a:t>
            </a:r>
          </a:p>
          <a:p>
            <a:pPr algn="r"/>
            <a:r>
              <a:rPr lang="en-US" sz="3200" b="1" i="1" dirty="0">
                <a:solidFill>
                  <a:srgbClr val="CC00CC"/>
                </a:solidFill>
                <a:latin typeface="Times New Roman" panose="02020603050405020304" pitchFamily="18" charset="0"/>
                <a:cs typeface="Times New Roman" panose="02020603050405020304" pitchFamily="18" charset="0"/>
              </a:rPr>
              <a:t>DUY KHÁN</a:t>
            </a:r>
            <a:endParaRPr lang="en-US" sz="4800" b="1" i="1" dirty="0">
              <a:solidFill>
                <a:srgbClr val="CC00CC"/>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95F2B15-A28F-4B6C-89F8-C9CA59B48EB6}"/>
              </a:ext>
            </a:extLst>
          </p:cNvPr>
          <p:cNvSpPr txBox="1"/>
          <p:nvPr/>
        </p:nvSpPr>
        <p:spPr>
          <a:xfrm>
            <a:off x="234089" y="131852"/>
            <a:ext cx="11285621" cy="892552"/>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r>
              <a:rPr lang="en-US" sz="2600" b="1" i="1" dirty="0">
                <a:ln/>
                <a:latin typeface="Times New Roman" panose="02020603050405020304" pitchFamily="18" charset="0"/>
                <a:cs typeface="Times New Roman" panose="02020603050405020304" pitchFamily="18" charset="0"/>
              </a:rPr>
              <a:t>1) </a:t>
            </a:r>
            <a:r>
              <a:rPr lang="en-US" sz="2600" b="1" i="1" dirty="0" err="1">
                <a:ln/>
                <a:latin typeface="Times New Roman" panose="02020603050405020304" pitchFamily="18" charset="0"/>
                <a:cs typeface="Times New Roman" panose="02020603050405020304" pitchFamily="18" charset="0"/>
              </a:rPr>
              <a:t>Tìm</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những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câu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có</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chứa</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dấu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gạch</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ngang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dấu</a:t>
            </a:r>
            <a:r>
              <a:rPr lang="en-US" sz="2600" b="1" i="1" dirty="0">
                <a:ln/>
                <a:latin typeface="Times New Roman" panose="02020603050405020304" pitchFamily="18" charset="0"/>
                <a:cs typeface="Times New Roman" panose="02020603050405020304" pitchFamily="18" charset="0"/>
              </a:rPr>
              <a:t> - ) </a:t>
            </a:r>
            <a:r>
              <a:rPr lang="en-US" sz="2600" b="1" i="1" dirty="0" err="1">
                <a:ln/>
                <a:latin typeface="Times New Roman" panose="02020603050405020304" pitchFamily="18" charset="0"/>
                <a:cs typeface="Times New Roman" panose="02020603050405020304" pitchFamily="18" charset="0"/>
              </a:rPr>
              <a:t>và</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nêu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tác</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dụng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của</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dấu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gạch</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ngang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trong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mỗi</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đoạn</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văn</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sau</a:t>
            </a:r>
            <a:r>
              <a:rPr lang="en-US" sz="2600" b="1" i="1" dirty="0">
                <a:ln/>
                <a:latin typeface="Times New Roman" panose="02020603050405020304" pitchFamily="18" charset="0"/>
                <a:cs typeface="Times New Roman" panose="02020603050405020304" pitchFamily="18" charset="0"/>
              </a:rPr>
              <a:t>:</a:t>
            </a:r>
            <a:endParaRPr lang="en-US" sz="2600" b="1" dirty="0">
              <a:ln/>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7A6BDABA-C3EC-41A8-94CF-A53F3F80308B}"/>
              </a:ext>
            </a:extLst>
          </p:cNvPr>
          <p:cNvCxnSpPr>
            <a:cxnSpLocks/>
          </p:cNvCxnSpPr>
          <p:nvPr/>
        </p:nvCxnSpPr>
        <p:spPr>
          <a:xfrm>
            <a:off x="688157" y="578128"/>
            <a:ext cx="55052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4339FAB-1DE5-49F6-93DE-FA18DC6A3F78}"/>
              </a:ext>
            </a:extLst>
          </p:cNvPr>
          <p:cNvCxnSpPr>
            <a:cxnSpLocks/>
          </p:cNvCxnSpPr>
          <p:nvPr/>
        </p:nvCxnSpPr>
        <p:spPr>
          <a:xfrm>
            <a:off x="7788112" y="578128"/>
            <a:ext cx="17989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CB74911-F338-499F-B849-965DD1A85213}"/>
              </a:ext>
            </a:extLst>
          </p:cNvPr>
          <p:cNvSpPr/>
          <p:nvPr/>
        </p:nvSpPr>
        <p:spPr>
          <a:xfrm>
            <a:off x="2305665" y="2151726"/>
            <a:ext cx="6763690" cy="2554545"/>
          </a:xfrm>
          <a:prstGeom prst="rect">
            <a:avLst/>
          </a:prstGeom>
        </p:spPr>
        <p:txBody>
          <a:bodyPr wrap="square">
            <a:spAutoFit/>
          </a:bodyPr>
          <a:lstStyle/>
          <a:p>
            <a:r>
              <a:rPr lang="en-US" sz="3200" b="1" dirty="0">
                <a:latin typeface="Times New Roman" panose="02020603050405020304" pitchFamily="18" charset="0"/>
                <a:cs typeface="Times New Roman" pitchFamily="18" charset="0"/>
              </a:rPr>
              <a:t>a) </a:t>
            </a:r>
            <a:r>
              <a:rPr lang="en-US" sz="3200" b="1" dirty="0" err="1">
                <a:latin typeface="Times New Roman" panose="02020603050405020304" pitchFamily="18" charset="0"/>
                <a:cs typeface="Times New Roman" pitchFamily="18" charset="0"/>
              </a:rPr>
              <a:t>Thấy</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tôi</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sán</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đến</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gần</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ông</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hỏi</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tôi</a:t>
            </a:r>
            <a:r>
              <a:rPr lang="en-US" sz="3200" b="1" dirty="0">
                <a:latin typeface="Times New Roman" panose="02020603050405020304" pitchFamily="18" charset="0"/>
                <a:cs typeface="Times New Roman" pitchFamily="18" charset="0"/>
              </a:rPr>
              <a:t>:</a:t>
            </a:r>
          </a:p>
          <a:p>
            <a:r>
              <a:rPr lang="en-US" sz="3200" b="1">
                <a:latin typeface="Times New Roman" panose="02020603050405020304" pitchFamily="18" charset="0"/>
                <a:cs typeface="Times New Roman" pitchFamily="18" charset="0"/>
              </a:rPr>
              <a:t>  </a:t>
            </a:r>
            <a:r>
              <a:rPr lang="en-US" sz="3200" b="1">
                <a:solidFill>
                  <a:srgbClr val="FF0000"/>
                </a:solidFill>
                <a:latin typeface="Times New Roman" panose="02020603050405020304" pitchFamily="18" charset="0"/>
                <a:cs typeface="Times New Roman" pitchFamily="18" charset="0"/>
              </a:rPr>
              <a:t>- Cháu </a:t>
            </a:r>
            <a:r>
              <a:rPr lang="en-US" sz="3200" b="1" dirty="0">
                <a:solidFill>
                  <a:srgbClr val="FF0000"/>
                </a:solidFill>
                <a:latin typeface="Times New Roman" panose="02020603050405020304" pitchFamily="18" charset="0"/>
                <a:cs typeface="Times New Roman" pitchFamily="18" charset="0"/>
              </a:rPr>
              <a:t>con ai?</a:t>
            </a:r>
          </a:p>
          <a:p>
            <a:r>
              <a:rPr lang="en-US" sz="3200" b="1" dirty="0">
                <a:solidFill>
                  <a:srgbClr val="FF0000"/>
                </a:solidFill>
                <a:latin typeface="Times New Roman" panose="02020603050405020304" pitchFamily="18" charset="0"/>
                <a:cs typeface="Times New Roman" pitchFamily="18" charset="0"/>
              </a:rPr>
              <a:t>  - </a:t>
            </a:r>
            <a:r>
              <a:rPr lang="en-US" sz="3200" b="1" dirty="0" err="1">
                <a:solidFill>
                  <a:srgbClr val="FF0000"/>
                </a:solidFill>
                <a:latin typeface="Times New Roman" panose="02020603050405020304" pitchFamily="18" charset="0"/>
                <a:cs typeface="Times New Roman" pitchFamily="18" charset="0"/>
              </a:rPr>
              <a:t>Thưa</a:t>
            </a:r>
            <a:r>
              <a:rPr lang="en-US" sz="3200" b="1" dirty="0">
                <a:solidFill>
                  <a:srgbClr val="FF0000"/>
                </a:solidFill>
                <a:latin typeface="Times New Roman" panose="02020603050405020304" pitchFamily="18" charset="0"/>
                <a:cs typeface="Times New Roman" pitchFamily="18" charset="0"/>
              </a:rPr>
              <a:t> </a:t>
            </a:r>
            <a:r>
              <a:rPr lang="en-US" sz="3200" b="1" dirty="0" err="1">
                <a:solidFill>
                  <a:srgbClr val="FF0000"/>
                </a:solidFill>
                <a:latin typeface="Times New Roman" panose="02020603050405020304" pitchFamily="18" charset="0"/>
                <a:cs typeface="Times New Roman" pitchFamily="18" charset="0"/>
              </a:rPr>
              <a:t>ông</a:t>
            </a:r>
            <a:r>
              <a:rPr lang="en-US" sz="3200" b="1" dirty="0">
                <a:solidFill>
                  <a:srgbClr val="FF0000"/>
                </a:solidFill>
                <a:latin typeface="Times New Roman" panose="02020603050405020304" pitchFamily="18" charset="0"/>
                <a:cs typeface="Times New Roman" pitchFamily="18" charset="0"/>
              </a:rPr>
              <a:t>, </a:t>
            </a:r>
            <a:r>
              <a:rPr lang="en-US" sz="3200" b="1" dirty="0" err="1">
                <a:solidFill>
                  <a:srgbClr val="FF0000"/>
                </a:solidFill>
                <a:latin typeface="Times New Roman" panose="02020603050405020304" pitchFamily="18" charset="0"/>
                <a:cs typeface="Times New Roman" pitchFamily="18" charset="0"/>
              </a:rPr>
              <a:t>cháu</a:t>
            </a:r>
            <a:r>
              <a:rPr lang="en-US" sz="3200" b="1" dirty="0">
                <a:solidFill>
                  <a:srgbClr val="FF0000"/>
                </a:solidFill>
                <a:latin typeface="Times New Roman" panose="02020603050405020304" pitchFamily="18" charset="0"/>
                <a:cs typeface="Times New Roman" pitchFamily="18" charset="0"/>
              </a:rPr>
              <a:t> </a:t>
            </a:r>
            <a:r>
              <a:rPr lang="en-US" sz="3200" b="1" dirty="0" err="1">
                <a:solidFill>
                  <a:srgbClr val="FF0000"/>
                </a:solidFill>
                <a:latin typeface="Times New Roman" panose="02020603050405020304" pitchFamily="18" charset="0"/>
                <a:cs typeface="Times New Roman" pitchFamily="18" charset="0"/>
              </a:rPr>
              <a:t>là</a:t>
            </a:r>
            <a:r>
              <a:rPr lang="en-US" sz="3200" b="1" dirty="0">
                <a:solidFill>
                  <a:srgbClr val="FF0000"/>
                </a:solidFill>
                <a:latin typeface="Times New Roman" panose="02020603050405020304" pitchFamily="18" charset="0"/>
                <a:cs typeface="Times New Roman" pitchFamily="18" charset="0"/>
              </a:rPr>
              <a:t> con </a:t>
            </a:r>
            <a:r>
              <a:rPr lang="en-US" sz="3200" b="1" dirty="0" err="1">
                <a:solidFill>
                  <a:srgbClr val="FF0000"/>
                </a:solidFill>
                <a:latin typeface="Times New Roman" panose="02020603050405020304" pitchFamily="18" charset="0"/>
                <a:cs typeface="Times New Roman" pitchFamily="18" charset="0"/>
              </a:rPr>
              <a:t>ông</a:t>
            </a:r>
            <a:r>
              <a:rPr lang="en-US" sz="3200" b="1" dirty="0">
                <a:solidFill>
                  <a:srgbClr val="FF0000"/>
                </a:solidFill>
                <a:latin typeface="Times New Roman" panose="02020603050405020304" pitchFamily="18" charset="0"/>
                <a:cs typeface="Times New Roman" pitchFamily="18" charset="0"/>
              </a:rPr>
              <a:t> </a:t>
            </a:r>
            <a:r>
              <a:rPr lang="en-US" sz="3200" b="1" dirty="0" err="1">
                <a:solidFill>
                  <a:srgbClr val="FF0000"/>
                </a:solidFill>
                <a:latin typeface="Times New Roman" panose="02020603050405020304" pitchFamily="18" charset="0"/>
                <a:cs typeface="Times New Roman" pitchFamily="18" charset="0"/>
              </a:rPr>
              <a:t>Thư</a:t>
            </a:r>
            <a:r>
              <a:rPr lang="en-US" sz="3200" b="1" dirty="0">
                <a:solidFill>
                  <a:srgbClr val="FF0000"/>
                </a:solidFill>
                <a:latin typeface="Times New Roman" panose="02020603050405020304" pitchFamily="18" charset="0"/>
                <a:cs typeface="Times New Roman" pitchFamily="18" charset="0"/>
              </a:rPr>
              <a:t>.</a:t>
            </a:r>
          </a:p>
          <a:p>
            <a:r>
              <a:rPr lang="en-US" sz="3200" b="1" i="1" dirty="0">
                <a:latin typeface="Times New Roman" panose="02020603050405020304" pitchFamily="18" charset="0"/>
                <a:cs typeface="Times New Roman" pitchFamily="18" charset="0"/>
              </a:rPr>
              <a:t>					</a:t>
            </a:r>
          </a:p>
          <a:p>
            <a:pPr algn="r"/>
            <a:r>
              <a:rPr lang="en-US" sz="3200" b="1" i="1" dirty="0">
                <a:solidFill>
                  <a:srgbClr val="CC00CC"/>
                </a:solidFill>
                <a:latin typeface="Times New Roman" panose="02020603050405020304" pitchFamily="18" charset="0"/>
                <a:cs typeface="Times New Roman" panose="02020603050405020304" pitchFamily="18" charset="0"/>
              </a:rPr>
              <a:t>DUY KHÁN</a:t>
            </a:r>
            <a:endParaRPr lang="en-US" sz="4800" b="1" i="1" dirty="0">
              <a:solidFill>
                <a:srgbClr val="CC00CC"/>
              </a:solidFill>
              <a:latin typeface="Times New Roman" panose="02020603050405020304" pitchFamily="18" charset="0"/>
              <a:cs typeface="Times New Roman" panose="02020603050405020304" pitchFamily="18" charset="0"/>
            </a:endParaRPr>
          </a:p>
        </p:txBody>
      </p:sp>
      <p:sp>
        <p:nvSpPr>
          <p:cNvPr id="11" name="Text Box 7">
            <a:extLst>
              <a:ext uri="{FF2B5EF4-FFF2-40B4-BE49-F238E27FC236}">
                <a16:creationId xmlns:a16="http://schemas.microsoft.com/office/drawing/2014/main" id="{77FA225C-A0B1-4FD4-9EB6-1EE01B5F4F6B}"/>
              </a:ext>
            </a:extLst>
          </p:cNvPr>
          <p:cNvSpPr txBox="1">
            <a:spLocks noChangeArrowheads="1"/>
          </p:cNvSpPr>
          <p:nvPr/>
        </p:nvSpPr>
        <p:spPr bwMode="auto">
          <a:xfrm>
            <a:off x="166946" y="5239554"/>
            <a:ext cx="11585856" cy="1200329"/>
          </a:xfrm>
          <a:prstGeom prst="rect">
            <a:avLst/>
          </a:prstGeom>
          <a:noFill/>
          <a:ln>
            <a:noFill/>
          </a:ln>
          <a:effectLst/>
        </p:spPr>
        <p:txBody>
          <a:bodyPr wrap="square">
            <a:spAutoFit/>
          </a:bodyPr>
          <a:lstStyle/>
          <a:p>
            <a:pPr algn="just">
              <a:spcBef>
                <a:spcPct val="50000"/>
              </a:spcBef>
            </a:pPr>
            <a:r>
              <a:rPr lang="en-US" sz="3600" b="1">
                <a:solidFill>
                  <a:schemeClr val="accent1">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a:solidFill>
                  <a:schemeClr val="accent1">
                    <a:lumMod val="75000"/>
                  </a:schemeClr>
                </a:solidFill>
                <a:latin typeface="Times New Roman" panose="02020603050405020304" pitchFamily="18" charset="0"/>
                <a:cs typeface="Times New Roman" panose="02020603050405020304" pitchFamily="18" charset="0"/>
              </a:rPr>
              <a:t>Dấu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gạch</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ngang</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đánh</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dấu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chỗ</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bắt</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đầu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lời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nói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nhân</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vật</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i="1" dirty="0">
                <a:solidFill>
                  <a:schemeClr val="accent1">
                    <a:lumMod val="75000"/>
                  </a:schemeClr>
                </a:solidFill>
                <a:latin typeface="Times New Roman" panose="02020603050405020304" pitchFamily="18" charset="0"/>
                <a:cs typeface="Times New Roman" panose="02020603050405020304" pitchFamily="18" charset="0"/>
              </a:rPr>
              <a:t>(</a:t>
            </a:r>
            <a:r>
              <a:rPr lang="en-US" sz="3600" b="1" i="1" dirty="0" err="1">
                <a:solidFill>
                  <a:schemeClr val="accent1">
                    <a:lumMod val="75000"/>
                  </a:schemeClr>
                </a:solidFill>
                <a:latin typeface="Times New Roman" panose="02020603050405020304" pitchFamily="18" charset="0"/>
                <a:cs typeface="Times New Roman" panose="02020603050405020304" pitchFamily="18" charset="0"/>
              </a:rPr>
              <a:t>ông</a:t>
            </a:r>
            <a:r>
              <a:rPr lang="en-US" sz="36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accent1">
                    <a:lumMod val="75000"/>
                  </a:schemeClr>
                </a:solidFill>
                <a:latin typeface="Times New Roman" panose="02020603050405020304" pitchFamily="18" charset="0"/>
                <a:cs typeface="Times New Roman" panose="02020603050405020304" pitchFamily="18" charset="0"/>
              </a:rPr>
              <a:t>khách</a:t>
            </a:r>
            <a:r>
              <a:rPr lang="en-US" sz="36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i="1" err="1">
                <a:solidFill>
                  <a:schemeClr val="accent1">
                    <a:lumMod val="75000"/>
                  </a:schemeClr>
                </a:solidFill>
                <a:latin typeface="Times New Roman" panose="02020603050405020304" pitchFamily="18" charset="0"/>
                <a:cs typeface="Times New Roman" panose="02020603050405020304" pitchFamily="18" charset="0"/>
              </a:rPr>
              <a:t>và</a:t>
            </a:r>
            <a:r>
              <a:rPr lang="en-US" sz="3600" b="1" i="1">
                <a:solidFill>
                  <a:schemeClr val="accent1">
                    <a:lumMod val="75000"/>
                  </a:schemeClr>
                </a:solidFill>
                <a:latin typeface="Times New Roman" panose="02020603050405020304" pitchFamily="18" charset="0"/>
                <a:cs typeface="Times New Roman" panose="02020603050405020304" pitchFamily="18" charset="0"/>
              </a:rPr>
              <a:t> bạn nhỏ)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trong</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đoạn</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văn</a:t>
            </a:r>
            <a:r>
              <a:rPr lang="en-US" sz="3600" b="1"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2" name="Oval 1">
            <a:extLst>
              <a:ext uri="{FF2B5EF4-FFF2-40B4-BE49-F238E27FC236}">
                <a16:creationId xmlns:a16="http://schemas.microsoft.com/office/drawing/2014/main" id="{27C02DC0-4D88-48D9-90D5-B823CCC1DAEF}"/>
              </a:ext>
            </a:extLst>
          </p:cNvPr>
          <p:cNvSpPr/>
          <p:nvPr/>
        </p:nvSpPr>
        <p:spPr>
          <a:xfrm>
            <a:off x="2500604" y="2855168"/>
            <a:ext cx="314131" cy="23326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679094C-5A87-46C1-9FF1-503BD16BF6B8}"/>
              </a:ext>
            </a:extLst>
          </p:cNvPr>
          <p:cNvSpPr/>
          <p:nvPr/>
        </p:nvSpPr>
        <p:spPr>
          <a:xfrm>
            <a:off x="2516155" y="3336109"/>
            <a:ext cx="314131" cy="23326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39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5000" r="-5000"/>
          </a:stretch>
        </a:blipFill>
        <a:effectLst/>
      </p:bgPr>
    </p:bg>
    <p:spTree>
      <p:nvGrpSpPr>
        <p:cNvPr id="1" name=""/>
        <p:cNvGrpSpPr/>
        <p:nvPr/>
      </p:nvGrpSpPr>
      <p:grpSpPr>
        <a:xfrm>
          <a:off x="0" y="0"/>
          <a:ext cx="0" cy="0"/>
          <a:chOff x="0" y="0"/>
          <a:chExt cx="0" cy="0"/>
        </a:xfrm>
      </p:grpSpPr>
      <p:pic>
        <p:nvPicPr>
          <p:cNvPr id="4" name="图片 12">
            <a:extLst>
              <a:ext uri="{FF2B5EF4-FFF2-40B4-BE49-F238E27FC236}">
                <a16:creationId xmlns:a16="http://schemas.microsoft.com/office/drawing/2014/main" id="{AFC2191E-3C20-4F43-814F-D0030CFB97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946" y="1272080"/>
            <a:ext cx="10189029" cy="4093022"/>
          </a:xfrm>
          <a:prstGeom prst="rect">
            <a:avLst/>
          </a:prstGeom>
        </p:spPr>
      </p:pic>
      <p:sp>
        <p:nvSpPr>
          <p:cNvPr id="6" name="TextBox 5">
            <a:extLst>
              <a:ext uri="{FF2B5EF4-FFF2-40B4-BE49-F238E27FC236}">
                <a16:creationId xmlns:a16="http://schemas.microsoft.com/office/drawing/2014/main" id="{195F2B15-A28F-4B6C-89F8-C9CA59B48EB6}"/>
              </a:ext>
            </a:extLst>
          </p:cNvPr>
          <p:cNvSpPr txBox="1"/>
          <p:nvPr/>
        </p:nvSpPr>
        <p:spPr>
          <a:xfrm>
            <a:off x="234089" y="131852"/>
            <a:ext cx="11285621" cy="892552"/>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r>
              <a:rPr lang="en-US" sz="2600" b="1" i="1" dirty="0">
                <a:ln/>
                <a:latin typeface="Times New Roman" panose="02020603050405020304" pitchFamily="18" charset="0"/>
                <a:cs typeface="Times New Roman" panose="02020603050405020304" pitchFamily="18" charset="0"/>
              </a:rPr>
              <a:t>1) </a:t>
            </a:r>
            <a:r>
              <a:rPr lang="en-US" sz="2600" b="1" i="1" dirty="0" err="1">
                <a:ln/>
                <a:latin typeface="Times New Roman" panose="02020603050405020304" pitchFamily="18" charset="0"/>
                <a:cs typeface="Times New Roman" panose="02020603050405020304" pitchFamily="18" charset="0"/>
              </a:rPr>
              <a:t>Tìm</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những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câu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có</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chứa</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dấu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gạch</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ngang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dấu</a:t>
            </a:r>
            <a:r>
              <a:rPr lang="en-US" sz="2600" b="1" i="1" dirty="0">
                <a:ln/>
                <a:latin typeface="Times New Roman" panose="02020603050405020304" pitchFamily="18" charset="0"/>
                <a:cs typeface="Times New Roman" panose="02020603050405020304" pitchFamily="18" charset="0"/>
              </a:rPr>
              <a:t> - ) </a:t>
            </a:r>
            <a:r>
              <a:rPr lang="en-US" sz="2600" b="1" i="1" dirty="0" err="1">
                <a:ln/>
                <a:latin typeface="Times New Roman" panose="02020603050405020304" pitchFamily="18" charset="0"/>
                <a:cs typeface="Times New Roman" panose="02020603050405020304" pitchFamily="18" charset="0"/>
              </a:rPr>
              <a:t>và</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nêu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tác</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dụng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của</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dấu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gạch</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ngang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trong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mỗi</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đoạn</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văn</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sau</a:t>
            </a:r>
            <a:r>
              <a:rPr lang="en-US" sz="2600" b="1" i="1" dirty="0">
                <a:ln/>
                <a:latin typeface="Times New Roman" panose="02020603050405020304" pitchFamily="18" charset="0"/>
                <a:cs typeface="Times New Roman" panose="02020603050405020304" pitchFamily="18" charset="0"/>
              </a:rPr>
              <a:t>:</a:t>
            </a:r>
            <a:endParaRPr lang="en-US" sz="2600" b="1" dirty="0">
              <a:ln/>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7A6BDABA-C3EC-41A8-94CF-A53F3F80308B}"/>
              </a:ext>
            </a:extLst>
          </p:cNvPr>
          <p:cNvCxnSpPr>
            <a:cxnSpLocks/>
          </p:cNvCxnSpPr>
          <p:nvPr/>
        </p:nvCxnSpPr>
        <p:spPr>
          <a:xfrm>
            <a:off x="688156" y="578128"/>
            <a:ext cx="55052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4339FAB-1DE5-49F6-93DE-FA18DC6A3F78}"/>
              </a:ext>
            </a:extLst>
          </p:cNvPr>
          <p:cNvCxnSpPr>
            <a:cxnSpLocks/>
          </p:cNvCxnSpPr>
          <p:nvPr/>
        </p:nvCxnSpPr>
        <p:spPr>
          <a:xfrm>
            <a:off x="7788112" y="578128"/>
            <a:ext cx="17989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 Box 5">
            <a:extLst>
              <a:ext uri="{FF2B5EF4-FFF2-40B4-BE49-F238E27FC236}">
                <a16:creationId xmlns:a16="http://schemas.microsoft.com/office/drawing/2014/main" id="{584C738B-6312-4A46-A4AA-E8A1D21A41D6}"/>
              </a:ext>
            </a:extLst>
          </p:cNvPr>
          <p:cNvSpPr txBox="1">
            <a:spLocks noChangeArrowheads="1"/>
          </p:cNvSpPr>
          <p:nvPr/>
        </p:nvSpPr>
        <p:spPr bwMode="auto">
          <a:xfrm>
            <a:off x="2316013" y="1811733"/>
            <a:ext cx="7754795" cy="2862322"/>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a:spAutoFit/>
          </a:bodyPr>
          <a:lstStyle>
            <a:defPPr>
              <a:defRPr lang="zh-CN"/>
            </a:defPPr>
            <a:lvl1pPr>
              <a:defRPr sz="2400" b="1">
                <a:solidFill>
                  <a:schemeClr val="tx1"/>
                </a:solidFill>
                <a:latin typeface="Times New Roman" panose="02020603050405020304" pitchFamily="18" charset="0"/>
                <a:cs typeface="Times New Roman" pitchFamily="18" charset="0"/>
              </a:defRPr>
            </a:lvl1pPr>
          </a:lstStyle>
          <a:p>
            <a:pPr algn="just"/>
            <a:r>
              <a:rPr lang="en-US" sz="3000" dirty="0"/>
              <a:t>b) Con </a:t>
            </a:r>
            <a:r>
              <a:rPr lang="en-US" sz="3000" dirty="0" err="1"/>
              <a:t>cá</a:t>
            </a:r>
            <a:r>
              <a:rPr lang="en-US" sz="3000" dirty="0"/>
              <a:t> </a:t>
            </a:r>
            <a:r>
              <a:rPr lang="en-US" sz="3000" dirty="0" err="1"/>
              <a:t>sấu</a:t>
            </a:r>
            <a:r>
              <a:rPr lang="en-US" sz="3000" dirty="0"/>
              <a:t> </a:t>
            </a:r>
            <a:r>
              <a:rPr lang="en-US" sz="3000" dirty="0" err="1"/>
              <a:t>này</a:t>
            </a:r>
            <a:r>
              <a:rPr lang="en-US" sz="3000" dirty="0"/>
              <a:t> </a:t>
            </a:r>
            <a:r>
              <a:rPr lang="en-US" sz="3000" dirty="0" err="1"/>
              <a:t>màu</a:t>
            </a:r>
            <a:r>
              <a:rPr lang="en-US" sz="3000" dirty="0"/>
              <a:t> da </a:t>
            </a:r>
            <a:r>
              <a:rPr lang="en-US" sz="3000" dirty="0" err="1"/>
              <a:t>xám</a:t>
            </a:r>
            <a:r>
              <a:rPr lang="en-US" sz="3000" dirty="0"/>
              <a:t> </a:t>
            </a:r>
            <a:r>
              <a:rPr lang="en-US" sz="3000" dirty="0" err="1"/>
              <a:t>ngoét</a:t>
            </a:r>
            <a:r>
              <a:rPr lang="en-US" sz="3000" dirty="0"/>
              <a:t> </a:t>
            </a:r>
            <a:r>
              <a:rPr lang="en-US" sz="3000" dirty="0" err="1"/>
              <a:t>như</a:t>
            </a:r>
            <a:r>
              <a:rPr lang="en-US" sz="3000" dirty="0"/>
              <a:t> da </a:t>
            </a:r>
            <a:r>
              <a:rPr lang="en-US" sz="3000" dirty="0" err="1"/>
              <a:t>cây</a:t>
            </a:r>
            <a:r>
              <a:rPr lang="en-US" sz="3000" dirty="0"/>
              <a:t> </a:t>
            </a:r>
            <a:r>
              <a:rPr lang="en-US" sz="3000" dirty="0" err="1"/>
              <a:t>bần</a:t>
            </a:r>
            <a:r>
              <a:rPr lang="en-US" sz="3000" dirty="0"/>
              <a:t>, </a:t>
            </a:r>
            <a:r>
              <a:rPr lang="en-US" sz="3000" dirty="0" err="1"/>
              <a:t>gai</a:t>
            </a:r>
            <a:r>
              <a:rPr lang="en-US" sz="3000" dirty="0"/>
              <a:t> </a:t>
            </a:r>
            <a:r>
              <a:rPr lang="en-US" sz="3000" dirty="0" err="1"/>
              <a:t>lưng</a:t>
            </a:r>
            <a:r>
              <a:rPr lang="en-US" sz="3000" dirty="0"/>
              <a:t> </a:t>
            </a:r>
            <a:r>
              <a:rPr lang="en-US" sz="3000" dirty="0" err="1"/>
              <a:t>mọc</a:t>
            </a:r>
            <a:r>
              <a:rPr lang="en-US" sz="3000" dirty="0"/>
              <a:t> </a:t>
            </a:r>
            <a:r>
              <a:rPr lang="en-US" sz="3000" dirty="0" err="1"/>
              <a:t>chừng</a:t>
            </a:r>
            <a:r>
              <a:rPr lang="en-US" sz="3000" dirty="0"/>
              <a:t> </a:t>
            </a:r>
            <a:r>
              <a:rPr lang="en-US" sz="3000" dirty="0" err="1"/>
              <a:t>ba</a:t>
            </a:r>
            <a:r>
              <a:rPr lang="en-US" sz="3000" dirty="0"/>
              <a:t> </a:t>
            </a:r>
            <a:r>
              <a:rPr lang="en-US" sz="3000" dirty="0" err="1"/>
              <a:t>đốt</a:t>
            </a:r>
            <a:r>
              <a:rPr lang="en-US" sz="3000" dirty="0"/>
              <a:t> </a:t>
            </a:r>
            <a:r>
              <a:rPr lang="en-US" sz="3000" dirty="0" err="1"/>
              <a:t>ngón</a:t>
            </a:r>
            <a:r>
              <a:rPr lang="en-US" sz="3000" dirty="0"/>
              <a:t> </a:t>
            </a:r>
            <a:r>
              <a:rPr lang="en-US" sz="3000" dirty="0" err="1"/>
              <a:t>tay</a:t>
            </a:r>
            <a:r>
              <a:rPr lang="en-US" sz="3000" dirty="0"/>
              <a:t>, </a:t>
            </a:r>
            <a:r>
              <a:rPr lang="en-US" sz="3000" dirty="0" err="1"/>
              <a:t>trông</a:t>
            </a:r>
            <a:r>
              <a:rPr lang="en-US" sz="3000" dirty="0"/>
              <a:t> </a:t>
            </a:r>
            <a:r>
              <a:rPr lang="en-US" sz="3000" dirty="0" err="1"/>
              <a:t>dễ</a:t>
            </a:r>
            <a:r>
              <a:rPr lang="en-US" sz="3000" dirty="0"/>
              <a:t> </a:t>
            </a:r>
            <a:r>
              <a:rPr lang="en-US" sz="3000" dirty="0" err="1"/>
              <a:t>sợ</a:t>
            </a:r>
            <a:r>
              <a:rPr lang="en-US" sz="3000" dirty="0"/>
              <a:t>. </a:t>
            </a:r>
            <a:r>
              <a:rPr lang="en-US" sz="3000" dirty="0" err="1"/>
              <a:t>Cái</a:t>
            </a:r>
            <a:r>
              <a:rPr lang="en-US" sz="3000" dirty="0"/>
              <a:t> </a:t>
            </a:r>
            <a:r>
              <a:rPr lang="en-US" sz="3000" dirty="0" err="1"/>
              <a:t>đuôi</a:t>
            </a:r>
            <a:r>
              <a:rPr lang="en-US" sz="3000" dirty="0"/>
              <a:t> </a:t>
            </a:r>
            <a:r>
              <a:rPr lang="en-US" sz="3000" dirty="0" err="1"/>
              <a:t>dài</a:t>
            </a:r>
            <a:r>
              <a:rPr lang="en-US" sz="3000" dirty="0"/>
              <a:t> – </a:t>
            </a:r>
            <a:r>
              <a:rPr lang="en-US" sz="3000" dirty="0" err="1"/>
              <a:t>bộ</a:t>
            </a:r>
            <a:r>
              <a:rPr lang="en-US" sz="3000" dirty="0"/>
              <a:t> </a:t>
            </a:r>
            <a:r>
              <a:rPr lang="en-US" sz="3000" dirty="0" err="1"/>
              <a:t>phận</a:t>
            </a:r>
            <a:r>
              <a:rPr lang="en-US" sz="3000" dirty="0"/>
              <a:t> </a:t>
            </a:r>
            <a:r>
              <a:rPr lang="en-US" sz="3000" dirty="0" err="1"/>
              <a:t>khoẻ</a:t>
            </a:r>
            <a:r>
              <a:rPr lang="en-US" sz="3000" dirty="0"/>
              <a:t> </a:t>
            </a:r>
            <a:r>
              <a:rPr lang="en-US" sz="3000" dirty="0" err="1"/>
              <a:t>nhất</a:t>
            </a:r>
            <a:r>
              <a:rPr lang="en-US" sz="3000" dirty="0"/>
              <a:t> </a:t>
            </a:r>
            <a:r>
              <a:rPr lang="en-US" sz="3000" dirty="0" err="1"/>
              <a:t>của</a:t>
            </a:r>
            <a:r>
              <a:rPr lang="en-US" sz="3000" dirty="0"/>
              <a:t> con </a:t>
            </a:r>
            <a:r>
              <a:rPr lang="en-US" sz="3000" dirty="0" err="1"/>
              <a:t>vật</a:t>
            </a:r>
            <a:r>
              <a:rPr lang="en-US" sz="3000" dirty="0"/>
              <a:t> </a:t>
            </a:r>
            <a:r>
              <a:rPr lang="en-US" sz="3000" dirty="0" err="1"/>
              <a:t>kinh</a:t>
            </a:r>
            <a:r>
              <a:rPr lang="en-US" sz="3000" dirty="0"/>
              <a:t> </a:t>
            </a:r>
            <a:r>
              <a:rPr lang="en-US" sz="3000" dirty="0" err="1"/>
              <a:t>khủng</a:t>
            </a:r>
            <a:r>
              <a:rPr lang="en-US" sz="3000" dirty="0"/>
              <a:t> </a:t>
            </a:r>
            <a:r>
              <a:rPr lang="en-US" sz="3000" dirty="0" err="1"/>
              <a:t>dùng</a:t>
            </a:r>
            <a:r>
              <a:rPr lang="en-US" sz="3000" dirty="0"/>
              <a:t> </a:t>
            </a:r>
            <a:r>
              <a:rPr lang="en-US" sz="3000" dirty="0" err="1"/>
              <a:t>để</a:t>
            </a:r>
            <a:r>
              <a:rPr lang="en-US" sz="3000" dirty="0"/>
              <a:t> </a:t>
            </a:r>
            <a:r>
              <a:rPr lang="en-US" sz="3000" dirty="0" err="1"/>
              <a:t>tấn</a:t>
            </a:r>
            <a:r>
              <a:rPr lang="en-US" sz="3000" dirty="0"/>
              <a:t> </a:t>
            </a:r>
            <a:r>
              <a:rPr lang="en-US" sz="3000" dirty="0" err="1"/>
              <a:t>công</a:t>
            </a:r>
            <a:r>
              <a:rPr lang="en-US" sz="3000" dirty="0"/>
              <a:t> – </a:t>
            </a:r>
            <a:r>
              <a:rPr lang="en-US" sz="3000" dirty="0" err="1"/>
              <a:t>đã</a:t>
            </a:r>
            <a:r>
              <a:rPr lang="en-US" sz="3000" dirty="0"/>
              <a:t> </a:t>
            </a:r>
            <a:r>
              <a:rPr lang="en-US" sz="3000" dirty="0" err="1"/>
              <a:t>bị</a:t>
            </a:r>
            <a:r>
              <a:rPr lang="en-US" sz="3000" dirty="0"/>
              <a:t> </a:t>
            </a:r>
            <a:r>
              <a:rPr lang="en-US" sz="3000" dirty="0" err="1"/>
              <a:t>trói</a:t>
            </a:r>
            <a:r>
              <a:rPr lang="en-US" sz="3000" dirty="0"/>
              <a:t> </a:t>
            </a:r>
            <a:r>
              <a:rPr lang="en-US" sz="3000" dirty="0" err="1"/>
              <a:t>xếp</a:t>
            </a:r>
            <a:r>
              <a:rPr lang="en-US" sz="3000" dirty="0"/>
              <a:t> </a:t>
            </a:r>
            <a:r>
              <a:rPr lang="en-US" sz="3000" dirty="0" err="1"/>
              <a:t>vào</a:t>
            </a:r>
            <a:r>
              <a:rPr lang="en-US" sz="3000" dirty="0"/>
              <a:t> </a:t>
            </a:r>
            <a:r>
              <a:rPr lang="en-US" sz="3000" dirty="0" err="1"/>
              <a:t>bên</a:t>
            </a:r>
            <a:r>
              <a:rPr lang="en-US" sz="3000" dirty="0"/>
              <a:t> </a:t>
            </a:r>
            <a:r>
              <a:rPr lang="en-US" sz="3000" dirty="0" err="1"/>
              <a:t>mạng</a:t>
            </a:r>
            <a:r>
              <a:rPr lang="en-US" sz="3000" dirty="0"/>
              <a:t> </a:t>
            </a:r>
            <a:r>
              <a:rPr lang="en-US" sz="3000" dirty="0" err="1"/>
              <a:t>sườn</a:t>
            </a:r>
            <a:r>
              <a:rPr lang="en-US" sz="3000" dirty="0"/>
              <a:t>.  </a:t>
            </a:r>
          </a:p>
          <a:p>
            <a:pPr algn="just"/>
            <a:r>
              <a:rPr lang="en-US" sz="3000" i="1" dirty="0">
                <a:solidFill>
                  <a:srgbClr val="CC00CC"/>
                </a:solidFill>
              </a:rPr>
              <a:t>		</a:t>
            </a:r>
            <a:r>
              <a:rPr lang="en-US" sz="3000" i="1">
                <a:solidFill>
                  <a:srgbClr val="CC00CC"/>
                </a:solidFill>
              </a:rPr>
              <a:t>	                  Theo </a:t>
            </a:r>
            <a:r>
              <a:rPr lang="en-US" sz="3000" i="1" dirty="0">
                <a:solidFill>
                  <a:srgbClr val="CC00CC"/>
                </a:solidFill>
              </a:rPr>
              <a:t>ĐOÀN GIỎI</a:t>
            </a:r>
          </a:p>
        </p:txBody>
      </p:sp>
      <p:sp>
        <p:nvSpPr>
          <p:cNvPr id="10" name="Text Box 5">
            <a:extLst>
              <a:ext uri="{FF2B5EF4-FFF2-40B4-BE49-F238E27FC236}">
                <a16:creationId xmlns:a16="http://schemas.microsoft.com/office/drawing/2014/main" id="{AA92EC92-BB6B-43FD-9BD5-E7A51D945BC2}"/>
              </a:ext>
            </a:extLst>
          </p:cNvPr>
          <p:cNvSpPr txBox="1">
            <a:spLocks noChangeArrowheads="1"/>
          </p:cNvSpPr>
          <p:nvPr/>
        </p:nvSpPr>
        <p:spPr bwMode="auto">
          <a:xfrm>
            <a:off x="2316013" y="1811733"/>
            <a:ext cx="7754795" cy="2862322"/>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a:spAutoFit/>
          </a:bodyPr>
          <a:lstStyle>
            <a:defPPr>
              <a:defRPr lang="zh-CN"/>
            </a:defPPr>
            <a:lvl1pPr>
              <a:defRPr sz="2400" b="1">
                <a:solidFill>
                  <a:schemeClr val="tx1"/>
                </a:solidFill>
                <a:latin typeface="Times New Roman" panose="02020603050405020304" pitchFamily="18" charset="0"/>
                <a:cs typeface="Times New Roman" pitchFamily="18" charset="0"/>
              </a:defRPr>
            </a:lvl1pPr>
          </a:lstStyle>
          <a:p>
            <a:pPr algn="just"/>
            <a:r>
              <a:rPr lang="en-US" sz="3000" dirty="0"/>
              <a:t>b) Con </a:t>
            </a:r>
            <a:r>
              <a:rPr lang="en-US" sz="3000" dirty="0" err="1"/>
              <a:t>cá</a:t>
            </a:r>
            <a:r>
              <a:rPr lang="en-US" sz="3000" dirty="0"/>
              <a:t> </a:t>
            </a:r>
            <a:r>
              <a:rPr lang="en-US" sz="3000" dirty="0" err="1"/>
              <a:t>sấu</a:t>
            </a:r>
            <a:r>
              <a:rPr lang="en-US" sz="3000" dirty="0"/>
              <a:t> </a:t>
            </a:r>
            <a:r>
              <a:rPr lang="en-US" sz="3000" dirty="0" err="1"/>
              <a:t>này</a:t>
            </a:r>
            <a:r>
              <a:rPr lang="en-US" sz="3000" dirty="0"/>
              <a:t> </a:t>
            </a:r>
            <a:r>
              <a:rPr lang="en-US" sz="3000" dirty="0" err="1"/>
              <a:t>màu</a:t>
            </a:r>
            <a:r>
              <a:rPr lang="en-US" sz="3000" dirty="0"/>
              <a:t> da </a:t>
            </a:r>
            <a:r>
              <a:rPr lang="en-US" sz="3000" dirty="0" err="1"/>
              <a:t>xám</a:t>
            </a:r>
            <a:r>
              <a:rPr lang="en-US" sz="3000" dirty="0"/>
              <a:t> </a:t>
            </a:r>
            <a:r>
              <a:rPr lang="en-US" sz="3000" dirty="0" err="1"/>
              <a:t>ngoét</a:t>
            </a:r>
            <a:r>
              <a:rPr lang="en-US" sz="3000" dirty="0"/>
              <a:t> </a:t>
            </a:r>
            <a:r>
              <a:rPr lang="en-US" sz="3000" dirty="0" err="1"/>
              <a:t>như</a:t>
            </a:r>
            <a:r>
              <a:rPr lang="en-US" sz="3000" dirty="0"/>
              <a:t> da </a:t>
            </a:r>
            <a:r>
              <a:rPr lang="en-US" sz="3000" dirty="0" err="1"/>
              <a:t>cây</a:t>
            </a:r>
            <a:r>
              <a:rPr lang="en-US" sz="3000" dirty="0"/>
              <a:t> </a:t>
            </a:r>
            <a:r>
              <a:rPr lang="en-US" sz="3000" dirty="0" err="1"/>
              <a:t>bần</a:t>
            </a:r>
            <a:r>
              <a:rPr lang="en-US" sz="3000" dirty="0"/>
              <a:t>, </a:t>
            </a:r>
            <a:r>
              <a:rPr lang="en-US" sz="3000" dirty="0" err="1"/>
              <a:t>gai</a:t>
            </a:r>
            <a:r>
              <a:rPr lang="en-US" sz="3000" dirty="0"/>
              <a:t> </a:t>
            </a:r>
            <a:r>
              <a:rPr lang="en-US" sz="3000" dirty="0" err="1"/>
              <a:t>lưng</a:t>
            </a:r>
            <a:r>
              <a:rPr lang="en-US" sz="3000" dirty="0"/>
              <a:t> </a:t>
            </a:r>
            <a:r>
              <a:rPr lang="en-US" sz="3000" dirty="0" err="1"/>
              <a:t>mọc</a:t>
            </a:r>
            <a:r>
              <a:rPr lang="en-US" sz="3000" dirty="0"/>
              <a:t> </a:t>
            </a:r>
            <a:r>
              <a:rPr lang="en-US" sz="3000" dirty="0" err="1"/>
              <a:t>chừng</a:t>
            </a:r>
            <a:r>
              <a:rPr lang="en-US" sz="3000" dirty="0"/>
              <a:t> </a:t>
            </a:r>
            <a:r>
              <a:rPr lang="en-US" sz="3000" dirty="0" err="1"/>
              <a:t>ba</a:t>
            </a:r>
            <a:r>
              <a:rPr lang="en-US" sz="3000" dirty="0"/>
              <a:t> </a:t>
            </a:r>
            <a:r>
              <a:rPr lang="en-US" sz="3000" dirty="0" err="1"/>
              <a:t>đốt</a:t>
            </a:r>
            <a:r>
              <a:rPr lang="en-US" sz="3000" dirty="0"/>
              <a:t> </a:t>
            </a:r>
            <a:r>
              <a:rPr lang="en-US" sz="3000" dirty="0" err="1"/>
              <a:t>ngón</a:t>
            </a:r>
            <a:r>
              <a:rPr lang="en-US" sz="3000" dirty="0"/>
              <a:t> </a:t>
            </a:r>
            <a:r>
              <a:rPr lang="en-US" sz="3000" dirty="0" err="1"/>
              <a:t>tay</a:t>
            </a:r>
            <a:r>
              <a:rPr lang="en-US" sz="3000" dirty="0"/>
              <a:t>, </a:t>
            </a:r>
            <a:r>
              <a:rPr lang="en-US" sz="3000" dirty="0" err="1"/>
              <a:t>trông</a:t>
            </a:r>
            <a:r>
              <a:rPr lang="en-US" sz="3000" dirty="0"/>
              <a:t> </a:t>
            </a:r>
            <a:r>
              <a:rPr lang="en-US" sz="3000" dirty="0" err="1"/>
              <a:t>dễ</a:t>
            </a:r>
            <a:r>
              <a:rPr lang="en-US" sz="3000" dirty="0"/>
              <a:t> </a:t>
            </a:r>
            <a:r>
              <a:rPr lang="en-US" sz="3000" dirty="0" err="1"/>
              <a:t>sợ</a:t>
            </a:r>
            <a:r>
              <a:rPr lang="en-US" sz="3000" dirty="0"/>
              <a:t>. </a:t>
            </a:r>
            <a:r>
              <a:rPr lang="en-US" sz="3000" dirty="0" err="1">
                <a:solidFill>
                  <a:srgbClr val="FF0000"/>
                </a:solidFill>
              </a:rPr>
              <a:t>Cái</a:t>
            </a:r>
            <a:r>
              <a:rPr lang="en-US" sz="3000" dirty="0">
                <a:solidFill>
                  <a:srgbClr val="FF0000"/>
                </a:solidFill>
              </a:rPr>
              <a:t> </a:t>
            </a:r>
            <a:r>
              <a:rPr lang="en-US" sz="3000" dirty="0" err="1">
                <a:solidFill>
                  <a:srgbClr val="FF0000"/>
                </a:solidFill>
              </a:rPr>
              <a:t>đuôi</a:t>
            </a:r>
            <a:r>
              <a:rPr lang="en-US" sz="3000" dirty="0">
                <a:solidFill>
                  <a:srgbClr val="FF0000"/>
                </a:solidFill>
              </a:rPr>
              <a:t> </a:t>
            </a:r>
            <a:r>
              <a:rPr lang="en-US" sz="3000" dirty="0" err="1">
                <a:solidFill>
                  <a:srgbClr val="FF0000"/>
                </a:solidFill>
              </a:rPr>
              <a:t>dài</a:t>
            </a:r>
            <a:r>
              <a:rPr lang="en-US" sz="3000" dirty="0">
                <a:solidFill>
                  <a:srgbClr val="FF0000"/>
                </a:solidFill>
              </a:rPr>
              <a:t> – </a:t>
            </a:r>
            <a:r>
              <a:rPr lang="en-US" sz="3000" dirty="0" err="1">
                <a:solidFill>
                  <a:srgbClr val="FF0000"/>
                </a:solidFill>
              </a:rPr>
              <a:t>bộ</a:t>
            </a:r>
            <a:r>
              <a:rPr lang="en-US" sz="3000" dirty="0">
                <a:solidFill>
                  <a:srgbClr val="FF0000"/>
                </a:solidFill>
              </a:rPr>
              <a:t> </a:t>
            </a:r>
            <a:r>
              <a:rPr lang="en-US" sz="3000" dirty="0" err="1">
                <a:solidFill>
                  <a:srgbClr val="FF0000"/>
                </a:solidFill>
              </a:rPr>
              <a:t>phận</a:t>
            </a:r>
            <a:r>
              <a:rPr lang="en-US" sz="3000" dirty="0">
                <a:solidFill>
                  <a:srgbClr val="FF0000"/>
                </a:solidFill>
              </a:rPr>
              <a:t> </a:t>
            </a:r>
            <a:r>
              <a:rPr lang="en-US" sz="3000" dirty="0" err="1">
                <a:solidFill>
                  <a:srgbClr val="FF0000"/>
                </a:solidFill>
              </a:rPr>
              <a:t>khoẻ</a:t>
            </a:r>
            <a:r>
              <a:rPr lang="en-US" sz="3000" dirty="0">
                <a:solidFill>
                  <a:srgbClr val="FF0000"/>
                </a:solidFill>
              </a:rPr>
              <a:t> </a:t>
            </a:r>
            <a:r>
              <a:rPr lang="en-US" sz="3000" dirty="0" err="1">
                <a:solidFill>
                  <a:srgbClr val="FF0000"/>
                </a:solidFill>
              </a:rPr>
              <a:t>nhất</a:t>
            </a:r>
            <a:r>
              <a:rPr lang="en-US" sz="3000" dirty="0">
                <a:solidFill>
                  <a:srgbClr val="FF0000"/>
                </a:solidFill>
              </a:rPr>
              <a:t> </a:t>
            </a:r>
            <a:r>
              <a:rPr lang="en-US" sz="3000" dirty="0" err="1">
                <a:solidFill>
                  <a:srgbClr val="FF0000"/>
                </a:solidFill>
              </a:rPr>
              <a:t>của</a:t>
            </a:r>
            <a:r>
              <a:rPr lang="en-US" sz="3000" dirty="0">
                <a:solidFill>
                  <a:srgbClr val="FF0000"/>
                </a:solidFill>
              </a:rPr>
              <a:t> con </a:t>
            </a:r>
            <a:r>
              <a:rPr lang="en-US" sz="3000" dirty="0" err="1">
                <a:solidFill>
                  <a:srgbClr val="FF0000"/>
                </a:solidFill>
              </a:rPr>
              <a:t>vật</a:t>
            </a:r>
            <a:r>
              <a:rPr lang="en-US" sz="3000" dirty="0">
                <a:solidFill>
                  <a:srgbClr val="FF0000"/>
                </a:solidFill>
              </a:rPr>
              <a:t> </a:t>
            </a:r>
            <a:r>
              <a:rPr lang="en-US" sz="3000" dirty="0" err="1">
                <a:solidFill>
                  <a:srgbClr val="FF0000"/>
                </a:solidFill>
              </a:rPr>
              <a:t>kinh</a:t>
            </a:r>
            <a:r>
              <a:rPr lang="en-US" sz="3000" dirty="0">
                <a:solidFill>
                  <a:srgbClr val="FF0000"/>
                </a:solidFill>
              </a:rPr>
              <a:t> </a:t>
            </a:r>
            <a:r>
              <a:rPr lang="en-US" sz="3000" dirty="0" err="1">
                <a:solidFill>
                  <a:srgbClr val="FF0000"/>
                </a:solidFill>
              </a:rPr>
              <a:t>khủng</a:t>
            </a:r>
            <a:r>
              <a:rPr lang="en-US" sz="3000" dirty="0">
                <a:solidFill>
                  <a:srgbClr val="FF0000"/>
                </a:solidFill>
              </a:rPr>
              <a:t> </a:t>
            </a:r>
            <a:r>
              <a:rPr lang="en-US" sz="3000" dirty="0" err="1">
                <a:solidFill>
                  <a:srgbClr val="FF0000"/>
                </a:solidFill>
              </a:rPr>
              <a:t>dùng</a:t>
            </a:r>
            <a:r>
              <a:rPr lang="en-US" sz="3000" dirty="0">
                <a:solidFill>
                  <a:srgbClr val="FF0000"/>
                </a:solidFill>
              </a:rPr>
              <a:t> </a:t>
            </a:r>
            <a:r>
              <a:rPr lang="en-US" sz="3000" dirty="0" err="1">
                <a:solidFill>
                  <a:srgbClr val="FF0000"/>
                </a:solidFill>
              </a:rPr>
              <a:t>để</a:t>
            </a:r>
            <a:r>
              <a:rPr lang="en-US" sz="3000" dirty="0">
                <a:solidFill>
                  <a:srgbClr val="FF0000"/>
                </a:solidFill>
              </a:rPr>
              <a:t> </a:t>
            </a:r>
            <a:r>
              <a:rPr lang="en-US" sz="3000" dirty="0" err="1">
                <a:solidFill>
                  <a:srgbClr val="FF0000"/>
                </a:solidFill>
              </a:rPr>
              <a:t>tấn</a:t>
            </a:r>
            <a:r>
              <a:rPr lang="en-US" sz="3000" dirty="0">
                <a:solidFill>
                  <a:srgbClr val="FF0000"/>
                </a:solidFill>
              </a:rPr>
              <a:t> </a:t>
            </a:r>
            <a:r>
              <a:rPr lang="en-US" sz="3000" dirty="0" err="1">
                <a:solidFill>
                  <a:srgbClr val="FF0000"/>
                </a:solidFill>
              </a:rPr>
              <a:t>công</a:t>
            </a:r>
            <a:r>
              <a:rPr lang="en-US" sz="3000" dirty="0">
                <a:solidFill>
                  <a:srgbClr val="FF0000"/>
                </a:solidFill>
              </a:rPr>
              <a:t> – </a:t>
            </a:r>
            <a:r>
              <a:rPr lang="en-US" sz="3000" dirty="0" err="1">
                <a:solidFill>
                  <a:srgbClr val="FF0000"/>
                </a:solidFill>
              </a:rPr>
              <a:t>đã</a:t>
            </a:r>
            <a:r>
              <a:rPr lang="en-US" sz="3000" dirty="0">
                <a:solidFill>
                  <a:srgbClr val="FF0000"/>
                </a:solidFill>
              </a:rPr>
              <a:t> </a:t>
            </a:r>
            <a:r>
              <a:rPr lang="en-US" sz="3000" dirty="0" err="1">
                <a:solidFill>
                  <a:srgbClr val="FF0000"/>
                </a:solidFill>
              </a:rPr>
              <a:t>bị</a:t>
            </a:r>
            <a:r>
              <a:rPr lang="en-US" sz="3000" dirty="0">
                <a:solidFill>
                  <a:srgbClr val="FF0000"/>
                </a:solidFill>
              </a:rPr>
              <a:t> </a:t>
            </a:r>
            <a:r>
              <a:rPr lang="en-US" sz="3000" dirty="0" err="1">
                <a:solidFill>
                  <a:srgbClr val="FF0000"/>
                </a:solidFill>
              </a:rPr>
              <a:t>trói</a:t>
            </a:r>
            <a:r>
              <a:rPr lang="en-US" sz="3000" dirty="0">
                <a:solidFill>
                  <a:srgbClr val="FF0000"/>
                </a:solidFill>
              </a:rPr>
              <a:t> </a:t>
            </a:r>
            <a:r>
              <a:rPr lang="en-US" sz="3000" dirty="0" err="1">
                <a:solidFill>
                  <a:srgbClr val="FF0000"/>
                </a:solidFill>
              </a:rPr>
              <a:t>xếp</a:t>
            </a:r>
            <a:r>
              <a:rPr lang="en-US" sz="3000" dirty="0">
                <a:solidFill>
                  <a:srgbClr val="FF0000"/>
                </a:solidFill>
              </a:rPr>
              <a:t> </a:t>
            </a:r>
            <a:r>
              <a:rPr lang="en-US" sz="3000" dirty="0" err="1">
                <a:solidFill>
                  <a:srgbClr val="FF0000"/>
                </a:solidFill>
              </a:rPr>
              <a:t>vào</a:t>
            </a:r>
            <a:r>
              <a:rPr lang="en-US" sz="3000" dirty="0">
                <a:solidFill>
                  <a:srgbClr val="FF0000"/>
                </a:solidFill>
              </a:rPr>
              <a:t> </a:t>
            </a:r>
            <a:r>
              <a:rPr lang="en-US" sz="3000" dirty="0" err="1">
                <a:solidFill>
                  <a:srgbClr val="FF0000"/>
                </a:solidFill>
              </a:rPr>
              <a:t>bên</a:t>
            </a:r>
            <a:r>
              <a:rPr lang="en-US" sz="3000" dirty="0">
                <a:solidFill>
                  <a:srgbClr val="FF0000"/>
                </a:solidFill>
              </a:rPr>
              <a:t> </a:t>
            </a:r>
            <a:r>
              <a:rPr lang="en-US" sz="3000" dirty="0" err="1">
                <a:solidFill>
                  <a:srgbClr val="FF0000"/>
                </a:solidFill>
              </a:rPr>
              <a:t>mạng</a:t>
            </a:r>
            <a:r>
              <a:rPr lang="en-US" sz="3000" dirty="0">
                <a:solidFill>
                  <a:srgbClr val="FF0000"/>
                </a:solidFill>
              </a:rPr>
              <a:t> </a:t>
            </a:r>
            <a:r>
              <a:rPr lang="en-US" sz="3000" dirty="0" err="1">
                <a:solidFill>
                  <a:srgbClr val="FF0000"/>
                </a:solidFill>
              </a:rPr>
              <a:t>sườn</a:t>
            </a:r>
            <a:r>
              <a:rPr lang="en-US" sz="3000" dirty="0"/>
              <a:t>.  </a:t>
            </a:r>
          </a:p>
          <a:p>
            <a:pPr algn="just"/>
            <a:r>
              <a:rPr lang="en-US" sz="3000" i="1" dirty="0">
                <a:solidFill>
                  <a:srgbClr val="CC00CC"/>
                </a:solidFill>
              </a:rPr>
              <a:t>		</a:t>
            </a:r>
            <a:r>
              <a:rPr lang="en-US" sz="3000" i="1">
                <a:solidFill>
                  <a:srgbClr val="CC00CC"/>
                </a:solidFill>
              </a:rPr>
              <a:t>	                  Theo </a:t>
            </a:r>
            <a:r>
              <a:rPr lang="en-US" sz="3000" i="1" dirty="0">
                <a:solidFill>
                  <a:srgbClr val="CC00CC"/>
                </a:solidFill>
              </a:rPr>
              <a:t>ĐOÀN GIỎI</a:t>
            </a:r>
          </a:p>
        </p:txBody>
      </p:sp>
      <p:sp>
        <p:nvSpPr>
          <p:cNvPr id="11" name="Oval 571">
            <a:extLst>
              <a:ext uri="{FF2B5EF4-FFF2-40B4-BE49-F238E27FC236}">
                <a16:creationId xmlns:a16="http://schemas.microsoft.com/office/drawing/2014/main" id="{BD25C1D2-D866-4638-ADDD-2E58C896328B}"/>
              </a:ext>
            </a:extLst>
          </p:cNvPr>
          <p:cNvSpPr>
            <a:spLocks noChangeArrowheads="1"/>
          </p:cNvSpPr>
          <p:nvPr/>
        </p:nvSpPr>
        <p:spPr bwMode="auto">
          <a:xfrm>
            <a:off x="6531427" y="2871870"/>
            <a:ext cx="326571" cy="341074"/>
          </a:xfrm>
          <a:prstGeom prst="ellipse">
            <a:avLst/>
          </a:prstGeom>
          <a:noFill/>
          <a:ln w="38100">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70C0"/>
              </a:solidFill>
            </a:endParaRPr>
          </a:p>
        </p:txBody>
      </p:sp>
      <p:sp>
        <p:nvSpPr>
          <p:cNvPr id="12" name="Oval 571">
            <a:extLst>
              <a:ext uri="{FF2B5EF4-FFF2-40B4-BE49-F238E27FC236}">
                <a16:creationId xmlns:a16="http://schemas.microsoft.com/office/drawing/2014/main" id="{313D6AEE-F928-4555-8ED4-BD973C3E8E58}"/>
              </a:ext>
            </a:extLst>
          </p:cNvPr>
          <p:cNvSpPr>
            <a:spLocks noChangeArrowheads="1"/>
          </p:cNvSpPr>
          <p:nvPr/>
        </p:nvSpPr>
        <p:spPr bwMode="auto">
          <a:xfrm>
            <a:off x="9209314" y="3344997"/>
            <a:ext cx="377746" cy="341074"/>
          </a:xfrm>
          <a:prstGeom prst="ellipse">
            <a:avLst/>
          </a:prstGeom>
          <a:noFill/>
          <a:ln w="38100">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70C0"/>
              </a:solidFill>
            </a:endParaRPr>
          </a:p>
        </p:txBody>
      </p:sp>
      <p:sp>
        <p:nvSpPr>
          <p:cNvPr id="13" name="Text Box 569">
            <a:extLst>
              <a:ext uri="{FF2B5EF4-FFF2-40B4-BE49-F238E27FC236}">
                <a16:creationId xmlns:a16="http://schemas.microsoft.com/office/drawing/2014/main" id="{61D757E2-D22D-47AB-AD2E-8702A449A8E2}"/>
              </a:ext>
            </a:extLst>
          </p:cNvPr>
          <p:cNvSpPr txBox="1">
            <a:spLocks noChangeArrowheads="1"/>
          </p:cNvSpPr>
          <p:nvPr/>
        </p:nvSpPr>
        <p:spPr bwMode="auto">
          <a:xfrm>
            <a:off x="234089" y="5495493"/>
            <a:ext cx="11858108" cy="1200329"/>
          </a:xfrm>
          <a:prstGeom prst="rect">
            <a:avLst/>
          </a:prstGeom>
          <a:noFill/>
          <a:ln>
            <a:noFill/>
          </a:ln>
          <a:effectLst/>
        </p:spPr>
        <p:txBody>
          <a:bodyPr wrap="square">
            <a:spAutoFit/>
          </a:bodyPr>
          <a:lstStyle>
            <a:defPPr>
              <a:defRPr lang="zh-CN"/>
            </a:defPPr>
            <a:lvl1pPr algn="just">
              <a:spcBef>
                <a:spcPct val="50000"/>
              </a:spcBef>
              <a:defRPr sz="3600" b="1">
                <a:solidFill>
                  <a:schemeClr val="accent1">
                    <a:lumMod val="75000"/>
                  </a:schemeClr>
                </a:solidFill>
                <a:latin typeface="Times New Roman" panose="02020603050405020304" pitchFamily="18" charset="0"/>
                <a:cs typeface="Times New Roman" panose="02020603050405020304" pitchFamily="18" charset="0"/>
              </a:defRPr>
            </a:lvl1pPr>
          </a:lstStyle>
          <a:p>
            <a:r>
              <a:rPr lang="en-US">
                <a:sym typeface="Wingdings" panose="05000000000000000000" pitchFamily="2" charset="2"/>
              </a:rPr>
              <a:t> </a:t>
            </a:r>
            <a:r>
              <a:rPr lang="en-US" dirty="0" err="1"/>
              <a:t>Dấu</a:t>
            </a:r>
            <a:r>
              <a:rPr lang="en-US" dirty="0"/>
              <a:t> </a:t>
            </a:r>
            <a:r>
              <a:rPr lang="en-US" dirty="0" err="1"/>
              <a:t>gạch</a:t>
            </a:r>
            <a:r>
              <a:rPr lang="en-US" dirty="0"/>
              <a:t> </a:t>
            </a:r>
            <a:r>
              <a:rPr lang="en-US" dirty="0" err="1"/>
              <a:t>ngang</a:t>
            </a:r>
            <a:r>
              <a:rPr lang="en-US" dirty="0"/>
              <a:t> </a:t>
            </a:r>
            <a:r>
              <a:rPr lang="en-US" dirty="0" err="1">
                <a:solidFill>
                  <a:srgbClr val="C00000"/>
                </a:solidFill>
              </a:rPr>
              <a:t>đánh</a:t>
            </a:r>
            <a:r>
              <a:rPr lang="en-US" dirty="0">
                <a:solidFill>
                  <a:srgbClr val="C00000"/>
                </a:solidFill>
              </a:rPr>
              <a:t> </a:t>
            </a:r>
            <a:r>
              <a:rPr lang="en-US" dirty="0" err="1">
                <a:solidFill>
                  <a:srgbClr val="C00000"/>
                </a:solidFill>
              </a:rPr>
              <a:t>dấu</a:t>
            </a:r>
            <a:r>
              <a:rPr lang="en-US" dirty="0">
                <a:solidFill>
                  <a:srgbClr val="C00000"/>
                </a:solidFill>
              </a:rPr>
              <a:t> </a:t>
            </a:r>
            <a:r>
              <a:rPr lang="en-US" dirty="0" err="1">
                <a:solidFill>
                  <a:srgbClr val="C00000"/>
                </a:solidFill>
              </a:rPr>
              <a:t>phần</a:t>
            </a:r>
            <a:r>
              <a:rPr lang="en-US" dirty="0">
                <a:solidFill>
                  <a:srgbClr val="C00000"/>
                </a:solidFill>
              </a:rPr>
              <a:t> </a:t>
            </a:r>
            <a:r>
              <a:rPr lang="en-US" dirty="0" err="1">
                <a:solidFill>
                  <a:srgbClr val="C00000"/>
                </a:solidFill>
              </a:rPr>
              <a:t>chú</a:t>
            </a:r>
            <a:r>
              <a:rPr lang="en-US" dirty="0">
                <a:solidFill>
                  <a:srgbClr val="C00000"/>
                </a:solidFill>
              </a:rPr>
              <a:t> </a:t>
            </a:r>
            <a:r>
              <a:rPr lang="en-US" dirty="0" err="1">
                <a:solidFill>
                  <a:srgbClr val="C00000"/>
                </a:solidFill>
              </a:rPr>
              <a:t>thích</a:t>
            </a:r>
            <a:r>
              <a:rPr lang="en-US" dirty="0">
                <a:solidFill>
                  <a:srgbClr val="C00000"/>
                </a:solidFill>
              </a:rPr>
              <a:t> </a:t>
            </a:r>
            <a:r>
              <a:rPr lang="en-US" dirty="0"/>
              <a:t>(</a:t>
            </a:r>
            <a:r>
              <a:rPr lang="en-US" dirty="0" err="1"/>
              <a:t>về</a:t>
            </a:r>
            <a:r>
              <a:rPr lang="en-US" dirty="0"/>
              <a:t> </a:t>
            </a:r>
            <a:r>
              <a:rPr lang="en-US" dirty="0" err="1"/>
              <a:t>cái</a:t>
            </a:r>
            <a:r>
              <a:rPr lang="en-US" dirty="0"/>
              <a:t> </a:t>
            </a:r>
            <a:r>
              <a:rPr lang="en-US" dirty="0" err="1"/>
              <a:t>đuôi</a:t>
            </a:r>
            <a:r>
              <a:rPr lang="en-US" dirty="0"/>
              <a:t> </a:t>
            </a:r>
            <a:r>
              <a:rPr lang="en-US" dirty="0" err="1"/>
              <a:t>dài</a:t>
            </a:r>
            <a:r>
              <a:rPr lang="en-US" dirty="0"/>
              <a:t> </a:t>
            </a:r>
            <a:r>
              <a:rPr lang="en-US" dirty="0" err="1"/>
              <a:t>của</a:t>
            </a:r>
            <a:r>
              <a:rPr lang="en-US" dirty="0"/>
              <a:t> con </a:t>
            </a:r>
            <a:r>
              <a:rPr lang="en-US" dirty="0" err="1"/>
              <a:t>cá</a:t>
            </a:r>
            <a:r>
              <a:rPr lang="en-US" dirty="0"/>
              <a:t> </a:t>
            </a:r>
            <a:r>
              <a:rPr lang="en-US" dirty="0" err="1"/>
              <a:t>sấu</a:t>
            </a:r>
            <a:r>
              <a:rPr lang="en-US" dirty="0"/>
              <a:t>) </a:t>
            </a:r>
            <a:r>
              <a:rPr lang="en-US" dirty="0" err="1"/>
              <a:t>trong</a:t>
            </a:r>
            <a:r>
              <a:rPr lang="en-US" dirty="0"/>
              <a:t> </a:t>
            </a:r>
            <a:r>
              <a:rPr lang="en-US" dirty="0" err="1"/>
              <a:t>câu</a:t>
            </a:r>
            <a:r>
              <a:rPr lang="en-US" dirty="0"/>
              <a:t> </a:t>
            </a:r>
            <a:r>
              <a:rPr lang="en-US" dirty="0" err="1"/>
              <a:t>văn</a:t>
            </a:r>
            <a:r>
              <a:rPr lang="en-US" dirty="0"/>
              <a:t>.</a:t>
            </a:r>
          </a:p>
        </p:txBody>
      </p:sp>
      <p:pic>
        <p:nvPicPr>
          <p:cNvPr id="3" name="Picture 2">
            <a:extLst>
              <a:ext uri="{FF2B5EF4-FFF2-40B4-BE49-F238E27FC236}">
                <a16:creationId xmlns:a16="http://schemas.microsoft.com/office/drawing/2014/main" id="{6B543E2C-8E91-4025-B96A-EEDBB9735B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4473" y="4613457"/>
            <a:ext cx="3520855" cy="1998642"/>
          </a:xfrm>
          <a:prstGeom prst="rect">
            <a:avLst/>
          </a:prstGeom>
        </p:spPr>
      </p:pic>
      <p:pic>
        <p:nvPicPr>
          <p:cNvPr id="14" name="Picture 13">
            <a:extLst>
              <a:ext uri="{FF2B5EF4-FFF2-40B4-BE49-F238E27FC236}">
                <a16:creationId xmlns:a16="http://schemas.microsoft.com/office/drawing/2014/main" id="{21298D55-F18C-4369-B577-4D96FF3396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5103" y="4613457"/>
            <a:ext cx="3520856" cy="1998642"/>
          </a:xfrm>
          <a:prstGeom prst="rect">
            <a:avLst/>
          </a:prstGeom>
        </p:spPr>
      </p:pic>
    </p:spTree>
    <p:extLst>
      <p:ext uri="{BB962C8B-B14F-4D97-AF65-F5344CB8AC3E}">
        <p14:creationId xmlns:p14="http://schemas.microsoft.com/office/powerpoint/2010/main" val="401632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3"/>
                                        </p:tgtEl>
                                        <p:attrNameLst>
                                          <p:attrName>ppt_x</p:attrName>
                                        </p:attrNameLst>
                                      </p:cBhvr>
                                      <p:tavLst>
                                        <p:tav tm="0">
                                          <p:val>
                                            <p:strVal val="ppt_x"/>
                                          </p:val>
                                        </p:tav>
                                        <p:tav tm="100000">
                                          <p:val>
                                            <p:strVal val="ppt_x"/>
                                          </p:val>
                                        </p:tav>
                                      </p:tavLst>
                                    </p:anim>
                                    <p:anim calcmode="lin" valueType="num">
                                      <p:cBhvr additive="base">
                                        <p:cTn id="17" dur="500"/>
                                        <p:tgtEl>
                                          <p:spTgt spid="3"/>
                                        </p:tgtEl>
                                        <p:attrNameLst>
                                          <p:attrName>ppt_y</p:attrName>
                                        </p:attrNameLst>
                                      </p:cBhvr>
                                      <p:tavLst>
                                        <p:tav tm="0">
                                          <p:val>
                                            <p:strVal val="ppt_y"/>
                                          </p:val>
                                        </p:tav>
                                        <p:tav tm="100000">
                                          <p:val>
                                            <p:strVal val="1+ppt_h/2"/>
                                          </p:val>
                                        </p:tav>
                                      </p:tavLst>
                                    </p:anim>
                                    <p:set>
                                      <p:cBhvr>
                                        <p:cTn id="18" dur="1" fill="hold">
                                          <p:stCondLst>
                                            <p:cond delay="499"/>
                                          </p:stCondLst>
                                        </p:cTn>
                                        <p:tgtEl>
                                          <p:spTgt spid="3"/>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14"/>
                                        </p:tgtEl>
                                        <p:attrNameLst>
                                          <p:attrName>ppt_x</p:attrName>
                                        </p:attrNameLst>
                                      </p:cBhvr>
                                      <p:tavLst>
                                        <p:tav tm="0">
                                          <p:val>
                                            <p:strVal val="ppt_x"/>
                                          </p:val>
                                        </p:tav>
                                        <p:tav tm="100000">
                                          <p:val>
                                            <p:strVal val="ppt_x"/>
                                          </p:val>
                                        </p:tav>
                                      </p:tavLst>
                                    </p:anim>
                                    <p:anim calcmode="lin" valueType="num">
                                      <p:cBhvr additive="base">
                                        <p:cTn id="21" dur="500"/>
                                        <p:tgtEl>
                                          <p:spTgt spid="14"/>
                                        </p:tgtEl>
                                        <p:attrNameLst>
                                          <p:attrName>ppt_y</p:attrName>
                                        </p:attrNameLst>
                                      </p:cBhvr>
                                      <p:tavLst>
                                        <p:tav tm="0">
                                          <p:val>
                                            <p:strVal val="ppt_y"/>
                                          </p:val>
                                        </p:tav>
                                        <p:tav tm="100000">
                                          <p:val>
                                            <p:strVal val="1+ppt_h/2"/>
                                          </p:val>
                                        </p:tav>
                                      </p:tavLst>
                                    </p:anim>
                                    <p:set>
                                      <p:cBhvr>
                                        <p:cTn id="22" dur="1" fill="hold">
                                          <p:stCondLst>
                                            <p:cond delay="499"/>
                                          </p:stCondLst>
                                        </p:cTn>
                                        <p:tgtEl>
                                          <p:spTgt spid="14"/>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5000" r="-5000"/>
          </a:stretch>
        </a:blipFill>
        <a:effectLst/>
      </p:bgPr>
    </p:bg>
    <p:spTree>
      <p:nvGrpSpPr>
        <p:cNvPr id="1" name=""/>
        <p:cNvGrpSpPr/>
        <p:nvPr/>
      </p:nvGrpSpPr>
      <p:grpSpPr>
        <a:xfrm>
          <a:off x="0" y="0"/>
          <a:ext cx="0" cy="0"/>
          <a:chOff x="0" y="0"/>
          <a:chExt cx="0" cy="0"/>
        </a:xfrm>
      </p:grpSpPr>
      <p:pic>
        <p:nvPicPr>
          <p:cNvPr id="4" name="图片 12">
            <a:extLst>
              <a:ext uri="{FF2B5EF4-FFF2-40B4-BE49-F238E27FC236}">
                <a16:creationId xmlns:a16="http://schemas.microsoft.com/office/drawing/2014/main" id="{AFC2191E-3C20-4F43-814F-D0030CFB97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925" y="883776"/>
            <a:ext cx="12353925" cy="4689038"/>
          </a:xfrm>
          <a:prstGeom prst="rect">
            <a:avLst/>
          </a:prstGeom>
        </p:spPr>
      </p:pic>
      <p:sp>
        <p:nvSpPr>
          <p:cNvPr id="6" name="TextBox 5">
            <a:extLst>
              <a:ext uri="{FF2B5EF4-FFF2-40B4-BE49-F238E27FC236}">
                <a16:creationId xmlns:a16="http://schemas.microsoft.com/office/drawing/2014/main" id="{195F2B15-A28F-4B6C-89F8-C9CA59B48EB6}"/>
              </a:ext>
            </a:extLst>
          </p:cNvPr>
          <p:cNvSpPr txBox="1"/>
          <p:nvPr/>
        </p:nvSpPr>
        <p:spPr>
          <a:xfrm>
            <a:off x="0" y="47398"/>
            <a:ext cx="12192000" cy="892552"/>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r>
              <a:rPr lang="en-US" sz="2600" b="1" i="1" dirty="0">
                <a:ln/>
                <a:latin typeface="Times New Roman" panose="02020603050405020304" pitchFamily="18" charset="0"/>
                <a:cs typeface="Times New Roman" panose="02020603050405020304" pitchFamily="18" charset="0"/>
              </a:rPr>
              <a:t>1) </a:t>
            </a:r>
            <a:r>
              <a:rPr lang="en-US" sz="2600" b="1" i="1" dirty="0" err="1">
                <a:ln/>
                <a:latin typeface="Times New Roman" panose="02020603050405020304" pitchFamily="18" charset="0"/>
                <a:cs typeface="Times New Roman" panose="02020603050405020304" pitchFamily="18" charset="0"/>
              </a:rPr>
              <a:t>Tìm</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những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câu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có</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chứa</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dấu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gạch</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ngang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dấu</a:t>
            </a:r>
            <a:r>
              <a:rPr lang="en-US" sz="2600" b="1" i="1" dirty="0">
                <a:ln/>
                <a:latin typeface="Times New Roman" panose="02020603050405020304" pitchFamily="18" charset="0"/>
                <a:cs typeface="Times New Roman" panose="02020603050405020304" pitchFamily="18" charset="0"/>
              </a:rPr>
              <a:t> - ) </a:t>
            </a:r>
            <a:r>
              <a:rPr lang="en-US" sz="2600" b="1" i="1" dirty="0" err="1">
                <a:ln/>
                <a:latin typeface="Times New Roman" panose="02020603050405020304" pitchFamily="18" charset="0"/>
                <a:cs typeface="Times New Roman" panose="02020603050405020304" pitchFamily="18" charset="0"/>
              </a:rPr>
              <a:t>và</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nêu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tác</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dụng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của</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dấu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gạch</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ngang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trong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mỗi</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đoạn</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văn</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sau</a:t>
            </a:r>
            <a:r>
              <a:rPr lang="en-US" sz="2600" b="1" i="1" dirty="0">
                <a:ln/>
                <a:latin typeface="Times New Roman" panose="02020603050405020304" pitchFamily="18" charset="0"/>
                <a:cs typeface="Times New Roman" panose="02020603050405020304" pitchFamily="18" charset="0"/>
              </a:rPr>
              <a:t>:</a:t>
            </a:r>
            <a:endParaRPr lang="en-US" sz="2600" b="1" dirty="0">
              <a:ln/>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7A6BDABA-C3EC-41A8-94CF-A53F3F80308B}"/>
              </a:ext>
            </a:extLst>
          </p:cNvPr>
          <p:cNvCxnSpPr>
            <a:cxnSpLocks/>
          </p:cNvCxnSpPr>
          <p:nvPr/>
        </p:nvCxnSpPr>
        <p:spPr>
          <a:xfrm>
            <a:off x="454068" y="493674"/>
            <a:ext cx="5480201" cy="381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4339FAB-1DE5-49F6-93DE-FA18DC6A3F78}"/>
              </a:ext>
            </a:extLst>
          </p:cNvPr>
          <p:cNvCxnSpPr>
            <a:cxnSpLocks/>
          </p:cNvCxnSpPr>
          <p:nvPr/>
        </p:nvCxnSpPr>
        <p:spPr>
          <a:xfrm>
            <a:off x="7554023" y="493674"/>
            <a:ext cx="17019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286205A-FFF5-4B28-ADA0-8231A8F2CE63}"/>
              </a:ext>
            </a:extLst>
          </p:cNvPr>
          <p:cNvSpPr/>
          <p:nvPr/>
        </p:nvSpPr>
        <p:spPr>
          <a:xfrm>
            <a:off x="2357857" y="1291882"/>
            <a:ext cx="9631980" cy="3985706"/>
          </a:xfrm>
          <a:prstGeom prst="rect">
            <a:avLst/>
          </a:prstGeom>
        </p:spPr>
        <p:txBody>
          <a:bodyPr wrap="square">
            <a:spAutoFit/>
          </a:bodyPr>
          <a:lstStyle/>
          <a:p>
            <a:r>
              <a:rPr lang="en-US" sz="2300" b="1" dirty="0">
                <a:solidFill>
                  <a:schemeClr val="accent6">
                    <a:lumMod val="75000"/>
                  </a:schemeClr>
                </a:solidFill>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c) </a:t>
            </a:r>
            <a:r>
              <a:rPr lang="en-US" sz="2300" b="1" dirty="0" err="1">
                <a:latin typeface="Times New Roman" panose="02020603050405020304" pitchFamily="18" charset="0"/>
                <a:cs typeface="Times New Roman" panose="02020603050405020304" pitchFamily="18" charset="0"/>
              </a:rPr>
              <a:t>Để</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quạt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điện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được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bền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người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dùng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nên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thực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hiện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các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biện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pháp</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sau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đây</a:t>
            </a:r>
            <a:r>
              <a:rPr lang="en-US" sz="2300" b="1" dirty="0">
                <a:latin typeface="Times New Roman" panose="02020603050405020304" pitchFamily="18" charset="0"/>
                <a:cs typeface="Times New Roman" panose="02020603050405020304" pitchFamily="18" charset="0"/>
              </a:rPr>
              <a:t>:</a:t>
            </a:r>
          </a:p>
          <a:p>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Trước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khi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đặt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quạt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đặt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quạt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nơi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chắc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chắn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để</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chân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quạt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tiếp</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xúc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đều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với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nền</a:t>
            </a:r>
            <a:r>
              <a:rPr lang="en-US" sz="2300" b="1" dirty="0">
                <a:latin typeface="Times New Roman" panose="02020603050405020304" pitchFamily="18" charset="0"/>
                <a:cs typeface="Times New Roman" panose="02020603050405020304" pitchFamily="18" charset="0"/>
              </a:rPr>
              <a:t>.</a:t>
            </a:r>
            <a:br>
              <a:rPr lang="en-US" sz="2300" b="1" dirty="0">
                <a:latin typeface="Times New Roman" panose="02020603050405020304" pitchFamily="18" charset="0"/>
                <a:cs typeface="Times New Roman" panose="02020603050405020304" pitchFamily="18" charset="0"/>
              </a:rPr>
            </a:b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Khi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điện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đã</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vào</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quạt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tránh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để</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cánh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quạt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bị</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vướng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víu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quạt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không</a:t>
            </a:r>
            <a:r>
              <a:rPr lang="en-US" sz="2300" b="1" dirty="0">
                <a:latin typeface="Times New Roman" panose="02020603050405020304" pitchFamily="18" charset="0"/>
                <a:cs typeface="Times New Roman" panose="02020603050405020304" pitchFamily="18" charset="0"/>
              </a:rPr>
              <a:t> quay </a:t>
            </a:r>
            <a:r>
              <a:rPr lang="en-US" sz="2300" b="1" dirty="0" err="1">
                <a:latin typeface="Times New Roman" panose="02020603050405020304" pitchFamily="18" charset="0"/>
                <a:cs typeface="Times New Roman" panose="02020603050405020304" pitchFamily="18" charset="0"/>
              </a:rPr>
              <a:t>được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sẽ</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làm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nóng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chảy</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cuộn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dây</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trong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quạt</a:t>
            </a:r>
            <a:r>
              <a:rPr lang="en-US" sz="2300" b="1" dirty="0">
                <a:latin typeface="Times New Roman" panose="02020603050405020304" pitchFamily="18" charset="0"/>
                <a:cs typeface="Times New Roman" panose="02020603050405020304" pitchFamily="18" charset="0"/>
              </a:rPr>
              <a:t>.</a:t>
            </a:r>
            <a:br>
              <a:rPr lang="en-US" sz="2300" b="1" dirty="0">
                <a:latin typeface="Times New Roman" panose="02020603050405020304" pitchFamily="18" charset="0"/>
                <a:cs typeface="Times New Roman" panose="02020603050405020304" pitchFamily="18" charset="0"/>
              </a:rPr>
            </a:b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Hằng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năm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dầu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mỡ</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vào</a:t>
            </a:r>
            <a:r>
              <a:rPr lang="en-US" sz="2300" b="1" dirty="0">
                <a:latin typeface="Times New Roman" panose="02020603050405020304" pitchFamily="18" charset="0"/>
                <a:cs typeface="Times New Roman" panose="02020603050405020304" pitchFamily="18" charset="0"/>
              </a:rPr>
              <a:t> ổ </a:t>
            </a:r>
            <a:r>
              <a:rPr lang="en-US" sz="2300" b="1" dirty="0" err="1">
                <a:latin typeface="Times New Roman" panose="02020603050405020304" pitchFamily="18" charset="0"/>
                <a:cs typeface="Times New Roman" panose="02020603050405020304" pitchFamily="18" charset="0"/>
              </a:rPr>
              <a:t>trục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bộ</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phận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điều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khiển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hướng</a:t>
            </a:r>
            <a:r>
              <a:rPr lang="en-US" sz="2300" b="1" dirty="0">
                <a:latin typeface="Times New Roman" panose="02020603050405020304" pitchFamily="18" charset="0"/>
                <a:cs typeface="Times New Roman" panose="02020603050405020304" pitchFamily="18" charset="0"/>
              </a:rPr>
              <a:t> quay </a:t>
            </a:r>
            <a:r>
              <a:rPr lang="en-US" sz="2300" b="1" dirty="0" err="1">
                <a:latin typeface="Times New Roman" panose="02020603050405020304" pitchFamily="18" charset="0"/>
                <a:cs typeface="Times New Roman" panose="02020603050405020304" pitchFamily="18" charset="0"/>
              </a:rPr>
              <a:t>của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quạt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nhưng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không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nên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quá</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nhiều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vì</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dầu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mỡ</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sẽ</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chảy</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vào</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trong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làm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hỏng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dây</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bên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trong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quạt</a:t>
            </a:r>
            <a:r>
              <a:rPr lang="en-US" sz="2300" b="1" dirty="0">
                <a:latin typeface="Times New Roman" panose="02020603050405020304" pitchFamily="18" charset="0"/>
                <a:cs typeface="Times New Roman" panose="02020603050405020304" pitchFamily="18" charset="0"/>
              </a:rPr>
              <a:t>.</a:t>
            </a:r>
          </a:p>
          <a:p>
            <a:r>
              <a:rPr lang="en-US" sz="2300" b="1">
                <a:latin typeface="Times New Roman" panose="02020603050405020304" pitchFamily="18" charset="0"/>
                <a:cs typeface="Times New Roman" panose="02020603050405020304" pitchFamily="18" charset="0"/>
              </a:rPr>
              <a:t>- Khi </a:t>
            </a:r>
            <a:r>
              <a:rPr lang="en-US" sz="2300" b="1" dirty="0" err="1">
                <a:latin typeface="Times New Roman" panose="02020603050405020304" pitchFamily="18" charset="0"/>
                <a:cs typeface="Times New Roman" panose="02020603050405020304" pitchFamily="18" charset="0"/>
              </a:rPr>
              <a:t>không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dùng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cất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quạt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vào</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nơi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khô</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mát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sạch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sẽ</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ít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bụi</a:t>
            </a:r>
            <a:r>
              <a:rPr lang="en-US" sz="2300" b="1" dirty="0">
                <a:latin typeface="Times New Roman" panose="02020603050405020304" pitchFamily="18" charset="0"/>
                <a:cs typeface="Times New Roman" panose="02020603050405020304" pitchFamily="18" charset="0"/>
              </a:rPr>
              <a:t> </a:t>
            </a:r>
            <a:r>
              <a:rPr lang="en-US" sz="2300" b="1" err="1">
                <a:latin typeface="Times New Roman" panose="02020603050405020304" pitchFamily="18" charset="0"/>
                <a:cs typeface="Times New Roman" panose="02020603050405020304" pitchFamily="18" charset="0"/>
              </a:rPr>
              <a:t>bặm</a:t>
            </a:r>
            <a:r>
              <a:rPr lang="en-US" sz="2300" b="1">
                <a:latin typeface="Times New Roman" panose="02020603050405020304" pitchFamily="18" charset="0"/>
                <a:cs typeface="Times New Roman" panose="02020603050405020304" pitchFamily="18" charset="0"/>
              </a:rPr>
              <a:t>.</a:t>
            </a:r>
          </a:p>
          <a:p>
            <a:r>
              <a:rPr lang="en-US" sz="2300" b="1">
                <a:latin typeface="Times New Roman" panose="02020603050405020304" pitchFamily="18" charset="0"/>
                <a:cs typeface="Times New Roman" panose="02020603050405020304" pitchFamily="18" charset="0"/>
              </a:rPr>
              <a:t>					</a:t>
            </a:r>
            <a:r>
              <a:rPr lang="en-US" sz="2300" b="1" i="1">
                <a:solidFill>
                  <a:srgbClr val="7030A0"/>
                </a:solidFill>
                <a:latin typeface="Times New Roman" panose="02020603050405020304" pitchFamily="18" charset="0"/>
                <a:cs typeface="Times New Roman" panose="02020603050405020304" pitchFamily="18" charset="0"/>
              </a:rPr>
              <a:t>Theo PHẠM ĐÌNH CƯƠNG</a:t>
            </a:r>
            <a:endParaRPr lang="en-US" sz="2300" b="1" i="1" dirty="0">
              <a:solidFill>
                <a:srgbClr val="7030A0"/>
              </a:solidFill>
              <a:latin typeface="Times New Roman" panose="02020603050405020304" pitchFamily="18" charset="0"/>
              <a:cs typeface="Times New Roman" panose="02020603050405020304" pitchFamily="18" charset="0"/>
            </a:endParaRPr>
          </a:p>
        </p:txBody>
      </p:sp>
      <p:pic>
        <p:nvPicPr>
          <p:cNvPr id="12" name="Picture 11" descr="A picture containing fan, device&#10;&#10;Description automatically generated">
            <a:extLst>
              <a:ext uri="{FF2B5EF4-FFF2-40B4-BE49-F238E27FC236}">
                <a16:creationId xmlns:a16="http://schemas.microsoft.com/office/drawing/2014/main" id="{F1308B51-2488-47F5-BA50-2489B4B416E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853836" y="4899021"/>
            <a:ext cx="1597644" cy="1996768"/>
          </a:xfrm>
          <a:prstGeom prst="rect">
            <a:avLst/>
          </a:prstGeom>
        </p:spPr>
      </p:pic>
      <p:sp>
        <p:nvSpPr>
          <p:cNvPr id="13" name="Rectangle 12">
            <a:extLst>
              <a:ext uri="{FF2B5EF4-FFF2-40B4-BE49-F238E27FC236}">
                <a16:creationId xmlns:a16="http://schemas.microsoft.com/office/drawing/2014/main" id="{1A5CCE7D-8E58-4C95-A513-A33DCE4F8FED}"/>
              </a:ext>
            </a:extLst>
          </p:cNvPr>
          <p:cNvSpPr/>
          <p:nvPr/>
        </p:nvSpPr>
        <p:spPr>
          <a:xfrm>
            <a:off x="2357855" y="1285184"/>
            <a:ext cx="9631981" cy="3985706"/>
          </a:xfrm>
          <a:prstGeom prst="rect">
            <a:avLst/>
          </a:prstGeom>
        </p:spPr>
        <p:txBody>
          <a:bodyPr wrap="square">
            <a:spAutoFit/>
          </a:bodyPr>
          <a:lstStyle/>
          <a:p>
            <a:r>
              <a:rPr lang="en-US" sz="2300" b="1" dirty="0">
                <a:solidFill>
                  <a:schemeClr val="accent6">
                    <a:lumMod val="75000"/>
                  </a:schemeClr>
                </a:solidFill>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c) </a:t>
            </a:r>
            <a:r>
              <a:rPr lang="en-US" sz="2300" b="1" dirty="0" err="1">
                <a:latin typeface="Times New Roman" panose="02020603050405020304" pitchFamily="18" charset="0"/>
                <a:cs typeface="Times New Roman" panose="02020603050405020304" pitchFamily="18" charset="0"/>
              </a:rPr>
              <a:t>Để</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quạt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điện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được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bền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người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dùng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nên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thực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hiện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các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biện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pháp</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sau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đây</a:t>
            </a:r>
            <a:r>
              <a:rPr lang="en-US" sz="2300" b="1" dirty="0">
                <a:latin typeface="Times New Roman" panose="02020603050405020304" pitchFamily="18" charset="0"/>
                <a:cs typeface="Times New Roman" panose="02020603050405020304" pitchFamily="18" charset="0"/>
              </a:rPr>
              <a:t>:</a:t>
            </a:r>
          </a:p>
          <a:p>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Trước</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khi</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đặt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quạt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đặt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quạt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nơi</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chắc</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chắn</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để</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chân</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quạt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tiếp</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xúc</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đều</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với</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nền</a:t>
            </a:r>
            <a:r>
              <a:rPr lang="en-US" sz="2300" b="1" dirty="0">
                <a:solidFill>
                  <a:srgbClr val="FF0000"/>
                </a:solidFill>
                <a:latin typeface="Times New Roman" panose="02020603050405020304" pitchFamily="18" charset="0"/>
                <a:cs typeface="Times New Roman" panose="02020603050405020304" pitchFamily="18" charset="0"/>
              </a:rPr>
              <a:t>.</a:t>
            </a:r>
            <a:br>
              <a:rPr lang="en-US" sz="2300" b="1" dirty="0">
                <a:solidFill>
                  <a:srgbClr val="FF0000"/>
                </a:solidFill>
                <a:latin typeface="Times New Roman" panose="02020603050405020304" pitchFamily="18" charset="0"/>
                <a:cs typeface="Times New Roman" panose="02020603050405020304" pitchFamily="18" charset="0"/>
              </a:rPr>
            </a:b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Khi</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điện</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đã</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err="1">
                <a:solidFill>
                  <a:srgbClr val="FF0000"/>
                </a:solidFill>
                <a:latin typeface="Times New Roman" panose="02020603050405020304" pitchFamily="18" charset="0"/>
                <a:cs typeface="Times New Roman" panose="02020603050405020304" pitchFamily="18" charset="0"/>
              </a:rPr>
              <a:t>vào</a:t>
            </a:r>
            <a:r>
              <a:rPr lang="en-US" sz="2300" b="1">
                <a:solidFill>
                  <a:srgbClr val="FF0000"/>
                </a:solidFill>
                <a:latin typeface="Times New Roman" panose="02020603050405020304" pitchFamily="18" charset="0"/>
                <a:cs typeface="Times New Roman" panose="02020603050405020304" pitchFamily="18" charset="0"/>
              </a:rPr>
              <a:t> quạt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tránh</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để</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cánh</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quạt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bị</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vướng</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víu</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quạt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không</a:t>
            </a:r>
            <a:r>
              <a:rPr lang="en-US" sz="2300" b="1" dirty="0">
                <a:solidFill>
                  <a:srgbClr val="FF0000"/>
                </a:solidFill>
                <a:latin typeface="Times New Roman" panose="02020603050405020304" pitchFamily="18" charset="0"/>
                <a:cs typeface="Times New Roman" panose="02020603050405020304" pitchFamily="18" charset="0"/>
              </a:rPr>
              <a:t> quay </a:t>
            </a:r>
            <a:r>
              <a:rPr lang="en-US" sz="2300" b="1" dirty="0" err="1">
                <a:solidFill>
                  <a:srgbClr val="FF0000"/>
                </a:solidFill>
                <a:latin typeface="Times New Roman" panose="02020603050405020304" pitchFamily="18" charset="0"/>
                <a:cs typeface="Times New Roman" panose="02020603050405020304" pitchFamily="18" charset="0"/>
              </a:rPr>
              <a:t>được</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sẽ</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làm</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nóng</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chảy</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cuộn</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dây</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trong</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quạt</a:t>
            </a:r>
            <a:r>
              <a:rPr lang="en-US" sz="2300" b="1" dirty="0">
                <a:solidFill>
                  <a:srgbClr val="FF0000"/>
                </a:solidFill>
                <a:latin typeface="Times New Roman" panose="02020603050405020304" pitchFamily="18" charset="0"/>
                <a:cs typeface="Times New Roman" panose="02020603050405020304" pitchFamily="18" charset="0"/>
              </a:rPr>
              <a:t>.</a:t>
            </a:r>
            <a:br>
              <a:rPr lang="en-US" sz="2300" b="1" dirty="0">
                <a:solidFill>
                  <a:srgbClr val="FF0000"/>
                </a:solidFill>
                <a:latin typeface="Times New Roman" panose="02020603050405020304" pitchFamily="18" charset="0"/>
                <a:cs typeface="Times New Roman" panose="02020603050405020304" pitchFamily="18" charset="0"/>
              </a:rPr>
            </a:b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Hằng</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năm</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tra</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dầu</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mỡ</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vào</a:t>
            </a:r>
            <a:r>
              <a:rPr lang="en-US" sz="2300" b="1" dirty="0">
                <a:solidFill>
                  <a:srgbClr val="FF0000"/>
                </a:solidFill>
                <a:latin typeface="Times New Roman" panose="02020603050405020304" pitchFamily="18" charset="0"/>
                <a:cs typeface="Times New Roman" panose="02020603050405020304" pitchFamily="18" charset="0"/>
              </a:rPr>
              <a:t> ổ </a:t>
            </a:r>
            <a:r>
              <a:rPr lang="en-US" sz="2300" b="1" dirty="0" err="1">
                <a:solidFill>
                  <a:srgbClr val="FF0000"/>
                </a:solidFill>
                <a:latin typeface="Times New Roman" panose="02020603050405020304" pitchFamily="18" charset="0"/>
                <a:cs typeface="Times New Roman" panose="02020603050405020304" pitchFamily="18" charset="0"/>
              </a:rPr>
              <a:t>trục</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bộ</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phận</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điều</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khiển</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hướng</a:t>
            </a:r>
            <a:r>
              <a:rPr lang="en-US" sz="2300" b="1" dirty="0">
                <a:solidFill>
                  <a:srgbClr val="FF0000"/>
                </a:solidFill>
                <a:latin typeface="Times New Roman" panose="02020603050405020304" pitchFamily="18" charset="0"/>
                <a:cs typeface="Times New Roman" panose="02020603050405020304" pitchFamily="18" charset="0"/>
              </a:rPr>
              <a:t> quay </a:t>
            </a:r>
            <a:r>
              <a:rPr lang="en-US" sz="2300" b="1" dirty="0" err="1">
                <a:solidFill>
                  <a:srgbClr val="FF0000"/>
                </a:solidFill>
                <a:latin typeface="Times New Roman" panose="02020603050405020304" pitchFamily="18" charset="0"/>
                <a:cs typeface="Times New Roman" panose="02020603050405020304" pitchFamily="18" charset="0"/>
              </a:rPr>
              <a:t>của</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quạt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nhưng</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không</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nên</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tra</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quá</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nhiều</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vì</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dầu</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mỡ</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sẽ</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chảy</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vào</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trong</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làm</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hỏng</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dây</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bên</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trong</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quạt</a:t>
            </a:r>
            <a:r>
              <a:rPr lang="en-US" sz="2300" b="1" dirty="0">
                <a:solidFill>
                  <a:srgbClr val="FF0000"/>
                </a:solidFill>
                <a:latin typeface="Times New Roman" panose="02020603050405020304" pitchFamily="18" charset="0"/>
                <a:cs typeface="Times New Roman" panose="02020603050405020304" pitchFamily="18" charset="0"/>
              </a:rPr>
              <a:t>.</a:t>
            </a:r>
          </a:p>
          <a:p>
            <a:r>
              <a:rPr lang="en-US" sz="2300" b="1">
                <a:solidFill>
                  <a:srgbClr val="FF0000"/>
                </a:solidFill>
                <a:latin typeface="Times New Roman" panose="02020603050405020304" pitchFamily="18" charset="0"/>
                <a:cs typeface="Times New Roman" panose="02020603050405020304" pitchFamily="18" charset="0"/>
              </a:rPr>
              <a:t>- Khi </a:t>
            </a:r>
            <a:r>
              <a:rPr lang="en-US" sz="2300" b="1" dirty="0" err="1">
                <a:solidFill>
                  <a:srgbClr val="FF0000"/>
                </a:solidFill>
                <a:latin typeface="Times New Roman" panose="02020603050405020304" pitchFamily="18" charset="0"/>
                <a:cs typeface="Times New Roman" panose="02020603050405020304" pitchFamily="18" charset="0"/>
              </a:rPr>
              <a:t>không</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dùng</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cất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quạt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vào</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nơi</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khô</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mát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sạch</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sẽ</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ít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bụi</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err="1">
                <a:solidFill>
                  <a:srgbClr val="FF0000"/>
                </a:solidFill>
                <a:latin typeface="Times New Roman" panose="02020603050405020304" pitchFamily="18" charset="0"/>
                <a:cs typeface="Times New Roman" panose="02020603050405020304" pitchFamily="18" charset="0"/>
              </a:rPr>
              <a:t>bặm</a:t>
            </a:r>
            <a:r>
              <a:rPr lang="en-US" sz="2300" b="1">
                <a:solidFill>
                  <a:srgbClr val="FF0000"/>
                </a:solidFill>
                <a:latin typeface="Times New Roman" panose="02020603050405020304" pitchFamily="18" charset="0"/>
                <a:cs typeface="Times New Roman" panose="02020603050405020304" pitchFamily="18" charset="0"/>
              </a:rPr>
              <a:t>.</a:t>
            </a:r>
          </a:p>
          <a:p>
            <a:r>
              <a:rPr lang="en-US" sz="2300" b="1">
                <a:latin typeface="Times New Roman" panose="02020603050405020304" pitchFamily="18" charset="0"/>
                <a:cs typeface="Times New Roman" panose="02020603050405020304" pitchFamily="18" charset="0"/>
              </a:rPr>
              <a:t>					</a:t>
            </a:r>
            <a:r>
              <a:rPr lang="en-US" sz="2300" b="1" i="1">
                <a:solidFill>
                  <a:srgbClr val="7030A0"/>
                </a:solidFill>
                <a:latin typeface="Times New Roman" panose="02020603050405020304" pitchFamily="18" charset="0"/>
                <a:cs typeface="Times New Roman" panose="02020603050405020304" pitchFamily="18" charset="0"/>
              </a:rPr>
              <a:t>Theo PHẠM ĐÌNH CƯƠNG</a:t>
            </a:r>
            <a:endParaRPr lang="en-US" sz="2300" b="1" i="1" dirty="0">
              <a:solidFill>
                <a:srgbClr val="7030A0"/>
              </a:solidFill>
              <a:latin typeface="Times New Roman" panose="02020603050405020304" pitchFamily="18" charset="0"/>
              <a:cs typeface="Times New Roman" panose="02020603050405020304" pitchFamily="18" charset="0"/>
            </a:endParaRPr>
          </a:p>
        </p:txBody>
      </p:sp>
      <p:sp>
        <p:nvSpPr>
          <p:cNvPr id="20" name="Text Box 569">
            <a:extLst>
              <a:ext uri="{FF2B5EF4-FFF2-40B4-BE49-F238E27FC236}">
                <a16:creationId xmlns:a16="http://schemas.microsoft.com/office/drawing/2014/main" id="{A17FAFBC-DD76-489A-841E-F0DDC66348A2}"/>
              </a:ext>
            </a:extLst>
          </p:cNvPr>
          <p:cNvSpPr txBox="1">
            <a:spLocks noChangeArrowheads="1"/>
          </p:cNvSpPr>
          <p:nvPr/>
        </p:nvSpPr>
        <p:spPr bwMode="auto">
          <a:xfrm>
            <a:off x="191624" y="5566118"/>
            <a:ext cx="11646826" cy="1077218"/>
          </a:xfrm>
          <a:prstGeom prst="rect">
            <a:avLst/>
          </a:prstGeom>
          <a:noFill/>
          <a:ln>
            <a:noFill/>
          </a:ln>
          <a:effectLst/>
        </p:spPr>
        <p:txBody>
          <a:bodyPr wrap="square">
            <a:spAutoFit/>
          </a:bodyPr>
          <a:lstStyle>
            <a:defPPr>
              <a:defRPr lang="zh-CN"/>
            </a:defPPr>
            <a:lvl1pPr algn="just">
              <a:spcBef>
                <a:spcPct val="50000"/>
              </a:spcBef>
              <a:defRPr sz="3600" b="1">
                <a:solidFill>
                  <a:schemeClr val="accent1">
                    <a:lumMod val="75000"/>
                  </a:schemeClr>
                </a:solidFill>
                <a:latin typeface="Times New Roman" panose="02020603050405020304" pitchFamily="18" charset="0"/>
                <a:cs typeface="Times New Roman" panose="02020603050405020304" pitchFamily="18" charset="0"/>
              </a:defRPr>
            </a:lvl1pPr>
          </a:lstStyle>
          <a:p>
            <a:pPr algn="l"/>
            <a:r>
              <a:rPr lang="en-US" sz="3200">
                <a:sym typeface="Wingdings" panose="05000000000000000000" pitchFamily="2" charset="2"/>
              </a:rPr>
              <a:t> </a:t>
            </a:r>
            <a:r>
              <a:rPr lang="en-US" sz="3200"/>
              <a:t>Dấu </a:t>
            </a:r>
            <a:r>
              <a:rPr lang="en-US" sz="3200" dirty="0" err="1"/>
              <a:t>gạch</a:t>
            </a:r>
            <a:r>
              <a:rPr lang="en-US" sz="3200" dirty="0"/>
              <a:t> </a:t>
            </a:r>
            <a:r>
              <a:rPr lang="en-US" sz="3200" dirty="0" err="1"/>
              <a:t>ngang</a:t>
            </a:r>
            <a:r>
              <a:rPr lang="en-US" sz="3200" dirty="0"/>
              <a:t> </a:t>
            </a:r>
            <a:r>
              <a:rPr lang="en-US" sz="3200" dirty="0" err="1">
                <a:solidFill>
                  <a:srgbClr val="C00000"/>
                </a:solidFill>
              </a:rPr>
              <a:t>đánh</a:t>
            </a:r>
            <a:r>
              <a:rPr lang="en-US" sz="3200" dirty="0">
                <a:solidFill>
                  <a:srgbClr val="C00000"/>
                </a:solidFill>
              </a:rPr>
              <a:t> </a:t>
            </a:r>
            <a:r>
              <a:rPr lang="en-US" sz="3200" dirty="0" err="1">
                <a:solidFill>
                  <a:srgbClr val="C00000"/>
                </a:solidFill>
              </a:rPr>
              <a:t>dấu</a:t>
            </a:r>
            <a:r>
              <a:rPr lang="en-US" sz="3200" dirty="0">
                <a:solidFill>
                  <a:srgbClr val="C00000"/>
                </a:solidFill>
              </a:rPr>
              <a:t> </a:t>
            </a:r>
            <a:r>
              <a:rPr lang="en-US" sz="3200" dirty="0" err="1">
                <a:solidFill>
                  <a:srgbClr val="C00000"/>
                </a:solidFill>
              </a:rPr>
              <a:t>các</a:t>
            </a:r>
            <a:r>
              <a:rPr lang="en-US" sz="3200" dirty="0">
                <a:solidFill>
                  <a:srgbClr val="C00000"/>
                </a:solidFill>
              </a:rPr>
              <a:t> ý </a:t>
            </a:r>
            <a:r>
              <a:rPr lang="en-US" sz="3200" dirty="0" err="1">
                <a:solidFill>
                  <a:srgbClr val="C00000"/>
                </a:solidFill>
              </a:rPr>
              <a:t>trong</a:t>
            </a:r>
            <a:r>
              <a:rPr lang="en-US" sz="3200" dirty="0">
                <a:solidFill>
                  <a:srgbClr val="C00000"/>
                </a:solidFill>
              </a:rPr>
              <a:t> </a:t>
            </a:r>
            <a:r>
              <a:rPr lang="en-US" sz="3200" dirty="0" err="1">
                <a:solidFill>
                  <a:srgbClr val="C00000"/>
                </a:solidFill>
              </a:rPr>
              <a:t>đoạn</a:t>
            </a:r>
            <a:r>
              <a:rPr lang="en-US" sz="3200" dirty="0">
                <a:solidFill>
                  <a:srgbClr val="C00000"/>
                </a:solidFill>
              </a:rPr>
              <a:t> </a:t>
            </a:r>
            <a:r>
              <a:rPr lang="en-US" sz="3200" dirty="0" err="1">
                <a:solidFill>
                  <a:srgbClr val="C00000"/>
                </a:solidFill>
              </a:rPr>
              <a:t>liệt</a:t>
            </a:r>
            <a:r>
              <a:rPr lang="en-US" sz="3200" dirty="0">
                <a:solidFill>
                  <a:srgbClr val="C00000"/>
                </a:solidFill>
              </a:rPr>
              <a:t> </a:t>
            </a:r>
            <a:r>
              <a:rPr lang="en-US" sz="3200" dirty="0" err="1">
                <a:solidFill>
                  <a:srgbClr val="C00000"/>
                </a:solidFill>
              </a:rPr>
              <a:t>kê</a:t>
            </a:r>
            <a:r>
              <a:rPr lang="en-US" sz="3200" dirty="0">
                <a:solidFill>
                  <a:srgbClr val="C00000"/>
                </a:solidFill>
              </a:rPr>
              <a:t> </a:t>
            </a:r>
            <a:r>
              <a:rPr lang="en-US" sz="3200" dirty="0" err="1"/>
              <a:t>các</a:t>
            </a:r>
            <a:r>
              <a:rPr lang="en-US" sz="3200" dirty="0"/>
              <a:t> </a:t>
            </a:r>
            <a:r>
              <a:rPr lang="en-US" sz="3200" dirty="0" err="1"/>
              <a:t>biện</a:t>
            </a:r>
            <a:r>
              <a:rPr lang="en-US" sz="3200" dirty="0"/>
              <a:t> </a:t>
            </a:r>
            <a:r>
              <a:rPr lang="en-US" sz="3200" dirty="0" err="1"/>
              <a:t>pháp</a:t>
            </a:r>
            <a:r>
              <a:rPr lang="en-US" sz="3200" dirty="0"/>
              <a:t> </a:t>
            </a:r>
            <a:r>
              <a:rPr lang="en-US" sz="3200" dirty="0" err="1"/>
              <a:t>cần</a:t>
            </a:r>
            <a:r>
              <a:rPr lang="en-US" sz="3200" dirty="0"/>
              <a:t> </a:t>
            </a:r>
            <a:r>
              <a:rPr lang="en-US" sz="3200" dirty="0" err="1"/>
              <a:t>thiết</a:t>
            </a:r>
            <a:r>
              <a:rPr lang="en-US" sz="3200" dirty="0"/>
              <a:t> </a:t>
            </a:r>
            <a:r>
              <a:rPr lang="en-US" sz="3200" dirty="0" err="1"/>
              <a:t>để</a:t>
            </a:r>
            <a:r>
              <a:rPr lang="en-US" sz="3200" dirty="0"/>
              <a:t> </a:t>
            </a:r>
            <a:r>
              <a:rPr lang="en-US" sz="3200" dirty="0" err="1"/>
              <a:t>bảo</a:t>
            </a:r>
            <a:r>
              <a:rPr lang="en-US" sz="3200" dirty="0"/>
              <a:t> </a:t>
            </a:r>
            <a:r>
              <a:rPr lang="en-US" sz="3200" dirty="0" err="1"/>
              <a:t>quản</a:t>
            </a:r>
            <a:r>
              <a:rPr lang="en-US" sz="3200" dirty="0"/>
              <a:t> </a:t>
            </a:r>
            <a:r>
              <a:rPr lang="en-US" sz="3200" dirty="0" err="1"/>
              <a:t>quạt</a:t>
            </a:r>
            <a:r>
              <a:rPr lang="en-US" sz="3200" dirty="0"/>
              <a:t> </a:t>
            </a:r>
            <a:r>
              <a:rPr lang="en-US" sz="3200" dirty="0" err="1"/>
              <a:t>điện</a:t>
            </a:r>
            <a:r>
              <a:rPr lang="en-US" sz="3200" dirty="0"/>
              <a:t> </a:t>
            </a:r>
            <a:r>
              <a:rPr lang="en-US" sz="3200" dirty="0" err="1"/>
              <a:t>được</a:t>
            </a:r>
            <a:r>
              <a:rPr lang="en-US" sz="3200" dirty="0"/>
              <a:t> </a:t>
            </a:r>
            <a:r>
              <a:rPr lang="en-US" sz="3200" dirty="0" err="1"/>
              <a:t>bền</a:t>
            </a:r>
            <a:r>
              <a:rPr lang="en-US" sz="3200" dirty="0"/>
              <a:t>.</a:t>
            </a:r>
          </a:p>
        </p:txBody>
      </p:sp>
      <p:sp>
        <p:nvSpPr>
          <p:cNvPr id="21" name="Oval 574">
            <a:extLst>
              <a:ext uri="{FF2B5EF4-FFF2-40B4-BE49-F238E27FC236}">
                <a16:creationId xmlns:a16="http://schemas.microsoft.com/office/drawing/2014/main" id="{32888DAE-1D1C-40FD-B308-C5CB064718E1}"/>
              </a:ext>
            </a:extLst>
          </p:cNvPr>
          <p:cNvSpPr>
            <a:spLocks noChangeArrowheads="1"/>
          </p:cNvSpPr>
          <p:nvPr/>
        </p:nvSpPr>
        <p:spPr bwMode="auto">
          <a:xfrm>
            <a:off x="2357854" y="2083384"/>
            <a:ext cx="242471" cy="307391"/>
          </a:xfrm>
          <a:prstGeom prst="ellipse">
            <a:avLst/>
          </a:prstGeom>
          <a:noFill/>
          <a:ln w="38100">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Oval 574">
            <a:extLst>
              <a:ext uri="{FF2B5EF4-FFF2-40B4-BE49-F238E27FC236}">
                <a16:creationId xmlns:a16="http://schemas.microsoft.com/office/drawing/2014/main" id="{C9A6D709-EE1E-49CF-93F7-07F9BD02EC0A}"/>
              </a:ext>
            </a:extLst>
          </p:cNvPr>
          <p:cNvSpPr>
            <a:spLocks noChangeArrowheads="1"/>
          </p:cNvSpPr>
          <p:nvPr/>
        </p:nvSpPr>
        <p:spPr bwMode="auto">
          <a:xfrm>
            <a:off x="2357854" y="2765790"/>
            <a:ext cx="242471" cy="307391"/>
          </a:xfrm>
          <a:prstGeom prst="ellipse">
            <a:avLst/>
          </a:prstGeom>
          <a:noFill/>
          <a:ln w="38100">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Oval 574">
            <a:extLst>
              <a:ext uri="{FF2B5EF4-FFF2-40B4-BE49-F238E27FC236}">
                <a16:creationId xmlns:a16="http://schemas.microsoft.com/office/drawing/2014/main" id="{E6570BAE-3697-458A-8E39-37BA552BD5AA}"/>
              </a:ext>
            </a:extLst>
          </p:cNvPr>
          <p:cNvSpPr>
            <a:spLocks noChangeArrowheads="1"/>
          </p:cNvSpPr>
          <p:nvPr/>
        </p:nvSpPr>
        <p:spPr bwMode="auto">
          <a:xfrm>
            <a:off x="2357854" y="3483548"/>
            <a:ext cx="242471" cy="307391"/>
          </a:xfrm>
          <a:prstGeom prst="ellipse">
            <a:avLst/>
          </a:prstGeom>
          <a:noFill/>
          <a:ln w="38100">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Oval 574">
            <a:extLst>
              <a:ext uri="{FF2B5EF4-FFF2-40B4-BE49-F238E27FC236}">
                <a16:creationId xmlns:a16="http://schemas.microsoft.com/office/drawing/2014/main" id="{484F57F3-138B-402B-B7A8-35D22ABAF455}"/>
              </a:ext>
            </a:extLst>
          </p:cNvPr>
          <p:cNvSpPr>
            <a:spLocks noChangeArrowheads="1"/>
          </p:cNvSpPr>
          <p:nvPr/>
        </p:nvSpPr>
        <p:spPr bwMode="auto">
          <a:xfrm>
            <a:off x="2357854" y="4540969"/>
            <a:ext cx="242471" cy="307391"/>
          </a:xfrm>
          <a:prstGeom prst="ellipse">
            <a:avLst/>
          </a:prstGeom>
          <a:noFill/>
          <a:ln w="38100">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26488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1" grpId="0" animBg="1"/>
      <p:bldP spid="22" grpId="0" animBg="1"/>
      <p:bldP spid="23"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1428</TotalTime>
  <Words>1356</Words>
  <Application>Microsoft Office PowerPoint</Application>
  <PresentationFormat>Widescreen</PresentationFormat>
  <Paragraphs>109</Paragraphs>
  <Slides>18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Arial</vt:lpstr>
      <vt:lpstr>Calibri</vt:lpstr>
      <vt:lpstr>Calibri Light</vt:lpstr>
      <vt:lpstr>等线</vt:lpstr>
      <vt:lpstr>等线 Light</vt:lpstr>
      <vt:lpstr>SVN-Rocker</vt:lpstr>
      <vt:lpstr>Times New Roman</vt:lpstr>
      <vt:lpstr>UTM Guanine</vt:lpstr>
      <vt:lpstr>UTM Showcard</vt:lpstr>
      <vt:lpstr>UVN Bo Quen</vt:lpstr>
      <vt:lpstr>Wingdings</vt:lpstr>
      <vt:lpstr>字魂7号-温暖童稚体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 Phương bùi</dc:creator>
  <cp:lastModifiedBy>MTC</cp:lastModifiedBy>
  <cp:revision>15</cp:revision>
  <dcterms:created xsi:type="dcterms:W3CDTF">2022-02-21T04:41:18Z</dcterms:created>
  <dcterms:modified xsi:type="dcterms:W3CDTF">2023-02-24T02:39:34Z</dcterms:modified>
</cp:coreProperties>
</file>