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  <p:sldMasterId id="2147483750" r:id="rId3"/>
  </p:sldMasterIdLst>
  <p:notesMasterIdLst>
    <p:notesMasterId r:id="rId18"/>
  </p:notesMasterIdLst>
  <p:sldIdLst>
    <p:sldId id="371" r:id="rId4"/>
    <p:sldId id="373" r:id="rId5"/>
    <p:sldId id="372" r:id="rId6"/>
    <p:sldId id="369" r:id="rId7"/>
    <p:sldId id="368" r:id="rId8"/>
    <p:sldId id="284" r:id="rId9"/>
    <p:sldId id="309" r:id="rId10"/>
    <p:sldId id="347" r:id="rId11"/>
    <p:sldId id="362" r:id="rId12"/>
    <p:sldId id="366" r:id="rId13"/>
    <p:sldId id="280" r:id="rId14"/>
    <p:sldId id="363" r:id="rId15"/>
    <p:sldId id="266" r:id="rId16"/>
    <p:sldId id="35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BA3F-A44A-4801-82E0-4DA4A3535B8C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C3CE8-BA50-4528-9899-C0988EC4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68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EF69D-E22C-43C0-896F-1C3FC0C2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F505D-4998-4452-A172-2A89E8F6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81F83-8562-4CBB-8E2C-C7478A3A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9772B-47F6-4CA3-9876-FFEF0258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7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98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1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8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77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9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70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37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42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3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4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8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6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15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2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A75E5-022B-45E6-AB8E-6B6FDFD2B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09568-66BC-4EA5-B6A1-4B98F00B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836AD-A824-4ABF-9682-E38D7EFC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6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0743C-40C1-4CCC-815F-81C8293D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D119-50B5-405B-A979-187B49EE2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10787-FE4E-469D-9C28-719126903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FB612-5366-4AEA-B70E-B96797C95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8C3B7-75B4-4E4E-8D26-6D4EC401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B4-6010-40D6-B10A-7D9532F5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0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FF26-8F89-4F45-8BC7-4D7B2A529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1B075-169B-404B-9257-86024CE11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A2322-2707-4B47-B557-BA20A872C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3D76C-E6C6-44C9-894C-65933C9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63E2D-A17D-4B4D-A3CB-43F2DEA7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E44CC-0A12-45B5-AD1E-12EAD655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7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200F-3A9C-4A4B-90E5-E32368EF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C1D3D-66EA-4E6A-A0CC-30F1FE6FB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9B718-3FD4-4889-8D56-BE612176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D4B1-68F4-4530-9BC7-1C253751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AF7A-EE00-4B21-9F51-3F46B1B3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0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B721EB-B76A-45EF-9D96-2369FE357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D4D73-6DC5-4E8F-8478-BA0959462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F1BF3-CE54-470E-BA72-2BABDFF0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2CEBD-A137-4164-BA7C-C6CC7DCFB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087A8-2286-4E5E-BA77-BA2B263C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467" y="761867"/>
            <a:ext cx="646360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6133" y="5039184"/>
            <a:ext cx="365400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21185" y="-67"/>
            <a:ext cx="37708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8945717" y="3101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1506031">
            <a:off x="6428056" y="459567"/>
            <a:ext cx="419673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7623067" y="4394200"/>
            <a:ext cx="419600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7641468">
            <a:off x="9728549" y="678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-291800" y="100600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4567" y="761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418551" y="53993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66734" y="57664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5451" y="5468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>
            <a:off x="7460934" y="6482852"/>
            <a:ext cx="1206733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86254" y="6102807"/>
            <a:ext cx="345805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015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4484" y="21924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32667" y="25594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 rot="2700000">
            <a:off x="11067269" y="497334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360767" y="30566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/>
          <p:nvPr/>
        </p:nvSpPr>
        <p:spPr>
          <a:xfrm>
            <a:off x="11539618" y="25469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87800" y="29140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6982" y="19376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4"/>
          <p:cNvSpPr/>
          <p:nvPr/>
        </p:nvSpPr>
        <p:spPr>
          <a:xfrm>
            <a:off x="9576484" y="-12533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24667" y="2417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801867" y="21923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4"/>
          <p:cNvSpPr/>
          <p:nvPr/>
        </p:nvSpPr>
        <p:spPr>
          <a:xfrm>
            <a:off x="-358216" y="79316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4273" y="-103443"/>
            <a:ext cx="345821" cy="30205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698" y="2454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50201" y="2950067"/>
            <a:ext cx="7291600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289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-15649" y="61469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Google Shape;79;p6"/>
          <p:cNvSpPr/>
          <p:nvPr/>
        </p:nvSpPr>
        <p:spPr>
          <a:xfrm>
            <a:off x="-567466" y="6513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Google Shape;80;p6"/>
          <p:cNvSpPr/>
          <p:nvPr/>
        </p:nvSpPr>
        <p:spPr>
          <a:xfrm rot="7641468">
            <a:off x="324615" y="55799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6"/>
          <p:cNvSpPr/>
          <p:nvPr/>
        </p:nvSpPr>
        <p:spPr>
          <a:xfrm>
            <a:off x="11923767" y="10071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6"/>
          <p:cNvSpPr/>
          <p:nvPr/>
        </p:nvSpPr>
        <p:spPr>
          <a:xfrm>
            <a:off x="11098967" y="719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Google Shape;83;p6"/>
          <p:cNvSpPr/>
          <p:nvPr/>
        </p:nvSpPr>
        <p:spPr>
          <a:xfrm rot="2700000">
            <a:off x="10857835" y="1023218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76323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68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7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20600" y="2048167"/>
            <a:ext cx="4350800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7951" y="59402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204582" y="46406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10"/>
          <p:cNvSpPr/>
          <p:nvPr/>
        </p:nvSpPr>
        <p:spPr>
          <a:xfrm>
            <a:off x="6756017" y="61798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10"/>
          <p:cNvSpPr/>
          <p:nvPr/>
        </p:nvSpPr>
        <p:spPr>
          <a:xfrm flipH="1">
            <a:off x="8015000" y="2682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91155" y="57720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10"/>
          <p:cNvSpPr/>
          <p:nvPr/>
        </p:nvSpPr>
        <p:spPr>
          <a:xfrm flipH="1">
            <a:off x="9026629" y="128378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7670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7801" y="2179400"/>
            <a:ext cx="10276400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84391" y="4053800"/>
            <a:ext cx="7823200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59751" y="8452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707934" y="1212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65618" y="3395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50122" y="5797989"/>
            <a:ext cx="345749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11"/>
          <p:cNvSpPr/>
          <p:nvPr/>
        </p:nvSpPr>
        <p:spPr>
          <a:xfrm>
            <a:off x="208917" y="50604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900" y="5427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79583" y="2421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5" name="Google Shape;135;p11"/>
          <p:cNvSpPr/>
          <p:nvPr/>
        </p:nvSpPr>
        <p:spPr>
          <a:xfrm>
            <a:off x="9813618" y="613365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11634" y="13080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32251" y="625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11"/>
          <p:cNvSpPr/>
          <p:nvPr/>
        </p:nvSpPr>
        <p:spPr>
          <a:xfrm>
            <a:off x="10408201" y="51978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3816" y="26502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31200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574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491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757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3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5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0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7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2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3" y="15946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13"/>
          <p:cNvSpPr/>
          <p:nvPr/>
        </p:nvSpPr>
        <p:spPr>
          <a:xfrm>
            <a:off x="11280185" y="1974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7" y="34897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1" y="6007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2" y="10122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3009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79313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592321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5008535" y="2408971"/>
            <a:ext cx="23248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10673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4434038" y="368751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8334187" y="3655333"/>
            <a:ext cx="2424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7809144" y="3334295"/>
            <a:ext cx="34924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1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11643417" y="101100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11091600" y="13780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10953133" y="666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705135" y="6261051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21"/>
          <p:cNvSpPr/>
          <p:nvPr/>
        </p:nvSpPr>
        <p:spPr>
          <a:xfrm>
            <a:off x="-179333" y="572046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203467" y="5197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21"/>
          <p:cNvSpPr/>
          <p:nvPr/>
        </p:nvSpPr>
        <p:spPr>
          <a:xfrm>
            <a:off x="10983967" y="613799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447283" y="13171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79698" y="918700"/>
            <a:ext cx="419596" cy="172798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21"/>
          <p:cNvSpPr/>
          <p:nvPr/>
        </p:nvSpPr>
        <p:spPr>
          <a:xfrm>
            <a:off x="10491218" y="57204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1273819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69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/>
          <p:nvPr/>
        </p:nvSpPr>
        <p:spPr>
          <a:xfrm>
            <a:off x="8142167" y="23365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Google Shape;292;p23"/>
          <p:cNvSpPr/>
          <p:nvPr/>
        </p:nvSpPr>
        <p:spPr>
          <a:xfrm>
            <a:off x="-358200" y="1703200"/>
            <a:ext cx="12908400" cy="1290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3" name="Google Shape;293;p23"/>
          <p:cNvSpPr/>
          <p:nvPr/>
        </p:nvSpPr>
        <p:spPr>
          <a:xfrm>
            <a:off x="11323018" y="819251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Google Shape;294;p23"/>
          <p:cNvSpPr/>
          <p:nvPr/>
        </p:nvSpPr>
        <p:spPr>
          <a:xfrm>
            <a:off x="10771201" y="1186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Google Shape;295;p23"/>
          <p:cNvSpPr/>
          <p:nvPr/>
        </p:nvSpPr>
        <p:spPr>
          <a:xfrm>
            <a:off x="10311084" y="1635900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6" name="Google Shape;296;p23"/>
          <p:cNvSpPr/>
          <p:nvPr/>
        </p:nvSpPr>
        <p:spPr>
          <a:xfrm rot="7641468">
            <a:off x="11397833" y="30001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7" name="Google Shape;297;p23"/>
          <p:cNvSpPr/>
          <p:nvPr/>
        </p:nvSpPr>
        <p:spPr>
          <a:xfrm>
            <a:off x="-644400" y="2474915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8" name="Google Shape;298;p23"/>
          <p:cNvSpPr/>
          <p:nvPr/>
        </p:nvSpPr>
        <p:spPr>
          <a:xfrm>
            <a:off x="-222299" y="641167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Google Shape;299;p23"/>
          <p:cNvSpPr/>
          <p:nvPr/>
        </p:nvSpPr>
        <p:spPr>
          <a:xfrm>
            <a:off x="478235" y="329801"/>
            <a:ext cx="1599033" cy="168900"/>
          </a:xfrm>
          <a:custGeom>
            <a:avLst/>
            <a:gdLst/>
            <a:ahLst/>
            <a:cxnLst/>
            <a:rect l="l" t="t" r="r" b="b"/>
            <a:pathLst>
              <a:path w="47971" h="5067" extrusionOk="0">
                <a:moveTo>
                  <a:pt x="0" y="5067"/>
                </a:moveTo>
                <a:lnTo>
                  <a:pt x="5743" y="0"/>
                </a:lnTo>
                <a:lnTo>
                  <a:pt x="10810" y="5067"/>
                </a:lnTo>
                <a:lnTo>
                  <a:pt x="17228" y="338"/>
                </a:lnTo>
                <a:lnTo>
                  <a:pt x="22634" y="5067"/>
                </a:lnTo>
                <a:lnTo>
                  <a:pt x="28981" y="223"/>
                </a:lnTo>
                <a:lnTo>
                  <a:pt x="35133" y="5067"/>
                </a:lnTo>
                <a:lnTo>
                  <a:pt x="41890" y="338"/>
                </a:lnTo>
                <a:lnTo>
                  <a:pt x="47971" y="4729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Google Shape;300;p23"/>
          <p:cNvSpPr/>
          <p:nvPr/>
        </p:nvSpPr>
        <p:spPr>
          <a:xfrm>
            <a:off x="651084" y="9525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23"/>
          <p:cNvSpPr/>
          <p:nvPr/>
        </p:nvSpPr>
        <p:spPr>
          <a:xfrm rot="7641468">
            <a:off x="10343133" y="3399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23"/>
          <p:cNvSpPr/>
          <p:nvPr/>
        </p:nvSpPr>
        <p:spPr>
          <a:xfrm rot="7641468">
            <a:off x="683133" y="3193854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23"/>
          <p:cNvSpPr/>
          <p:nvPr/>
        </p:nvSpPr>
        <p:spPr>
          <a:xfrm rot="-1783010">
            <a:off x="2239830" y="1187456"/>
            <a:ext cx="345762" cy="302000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23"/>
          <p:cNvSpPr txBox="1">
            <a:spLocks noGrp="1"/>
          </p:cNvSpPr>
          <p:nvPr>
            <p:ph type="title" hasCustomPrompt="1"/>
          </p:nvPr>
        </p:nvSpPr>
        <p:spPr>
          <a:xfrm>
            <a:off x="5954233" y="3834000"/>
            <a:ext cx="4013200" cy="11656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23"/>
          <p:cNvSpPr txBox="1">
            <a:spLocks noGrp="1"/>
          </p:cNvSpPr>
          <p:nvPr>
            <p:ph type="subTitle" idx="1"/>
          </p:nvPr>
        </p:nvSpPr>
        <p:spPr>
          <a:xfrm>
            <a:off x="5954233" y="5027900"/>
            <a:ext cx="4013200" cy="88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23"/>
          <p:cNvSpPr txBox="1">
            <a:spLocks noGrp="1"/>
          </p:cNvSpPr>
          <p:nvPr>
            <p:ph type="ctrTitle" idx="2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87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FB92E-1B2F-4544-B183-A608442BB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93C1-001E-49E7-ACA7-D00E569CB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5E01D-C31C-4582-9955-A6969A20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9F6BA-38E3-4F8C-81E1-D240B07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9772-C785-4617-8F80-04FEE807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03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Background 2 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13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Background 3 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204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501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0903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2727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6431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9098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9040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93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C4405-338D-4980-954A-DE132D85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CABB3-D7F0-4B23-9D27-982CA9148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83F15-C8D2-4D72-8F84-10EAABE8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DA71-78D0-47E2-B2FB-A9F672D6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D3E25-1615-46E7-BE84-08CA967F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93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580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435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1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765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C922-6EF4-43D4-8717-53588A94F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FEED-60D0-4F93-912C-E31BAE8D9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38967-6EC0-44BB-B63E-87FAD095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F952-6676-4738-B7A1-E1BD4A35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68A08-6FF7-4B6B-8E18-776D6CD7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909D-B59A-49D3-96B4-30F36A11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18F4-623C-4965-9782-C240F7E0D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00410-A19D-440B-869F-0974B3FC6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E4D8A-B9AA-4464-9354-1953E5C4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635F9-9966-430C-8CE9-58C97200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60211-40C4-4925-B23F-71A2B7843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DBDC-A45A-4DC5-B784-10F6C4DA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C168B-B652-4AC0-9B0D-DC2105E0F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C9AC-40D3-40A0-BA49-A9930083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8D687-8637-4BD8-8A5D-EE582799A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C6404-B132-4253-9FBE-9C245AFF7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AE4A0-FD56-43A0-856C-7C32763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34B1C-FB05-4AF6-9334-485B383A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F89FF-8C7D-4C8C-8FA5-3EC807F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59639-D8D6-48A5-BC62-2BF2046D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7809D-AD9F-4878-B210-8C322A99A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1DFC-C8EB-431D-8464-2306BCB92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2E9-F116-423D-BC6A-257F69929883}" type="datetimeFigureOut">
              <a:rPr lang="en-US" smtClean="0"/>
              <a:t>23/2/2023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5A345-60FC-43A4-8BB8-55C16EB58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D5F23-A4B6-4D96-95AF-84C97966E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C4EA4-7DC0-428F-8B2F-EB68483E8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2" r:id="rId2"/>
    <p:sldLayoutId id="2147483737" r:id="rId3"/>
    <p:sldLayoutId id="2147483725" r:id="rId4"/>
    <p:sldLayoutId id="214748373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747" r:id="rId12"/>
    <p:sldLayoutId id="2147483746" r:id="rId13"/>
    <p:sldLayoutId id="2147483745" r:id="rId14"/>
    <p:sldLayoutId id="2147483744" r:id="rId15"/>
    <p:sldLayoutId id="2147483743" r:id="rId16"/>
    <p:sldLayoutId id="2147483741" r:id="rId17"/>
    <p:sldLayoutId id="2147483740" r:id="rId18"/>
    <p:sldLayoutId id="2147483739" r:id="rId19"/>
    <p:sldLayoutId id="2147483738" r:id="rId20"/>
    <p:sldLayoutId id="2147483736" r:id="rId21"/>
    <p:sldLayoutId id="2147483735" r:id="rId22"/>
    <p:sldLayoutId id="2147483734" r:id="rId23"/>
    <p:sldLayoutId id="2147483733" r:id="rId24"/>
    <p:sldLayoutId id="2147483732" r:id="rId25"/>
    <p:sldLayoutId id="2147483731" r:id="rId26"/>
    <p:sldLayoutId id="2147483729" r:id="rId27"/>
    <p:sldLayoutId id="2147483728" r:id="rId28"/>
    <p:sldLayoutId id="2147483727" r:id="rId29"/>
    <p:sldLayoutId id="2147483726" r:id="rId30"/>
    <p:sldLayoutId id="2147483656" r:id="rId31"/>
    <p:sldLayoutId id="2147483657" r:id="rId32"/>
    <p:sldLayoutId id="2147483658" r:id="rId33"/>
    <p:sldLayoutId id="2147483659" r:id="rId34"/>
    <p:sldLayoutId id="2147483660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77540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49" r:id="rId8"/>
    <p:sldLayoutId id="2147483748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0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1.xml"/><Relationship Id="rId7" Type="http://schemas.microsoft.com/office/2007/relationships/hdphoto" Target="../media/hdphoto2.wdp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569253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858" y="709522"/>
            <a:ext cx="378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 CHIM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98251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4.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7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F24EBDC9-9185-4ECB-A135-ED66ACA1D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13" y="4538188"/>
            <a:ext cx="2813206" cy="23198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032627-3A59-4AC1-A761-EF0F3B0D05FB}"/>
              </a:ext>
            </a:extLst>
          </p:cNvPr>
          <p:cNvSpPr txBox="1"/>
          <p:nvPr/>
        </p:nvSpPr>
        <p:spPr>
          <a:xfrm>
            <a:off x="2520928" y="591894"/>
            <a:ext cx="3729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BF943C-E75D-4230-BB3C-35D77E239E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9057069" y="1502367"/>
            <a:ext cx="1422245" cy="1660740"/>
          </a:xfrm>
          <a:prstGeom prst="rect">
            <a:avLst/>
          </a:prstGeom>
        </p:spPr>
      </p:pic>
      <p:sp>
        <p:nvSpPr>
          <p:cNvPr id="30" name="Freeform 24">
            <a:extLst>
              <a:ext uri="{FF2B5EF4-FFF2-40B4-BE49-F238E27FC236}">
                <a16:creationId xmlns:a16="http://schemas.microsoft.com/office/drawing/2014/main" id="{2AFB548E-8F6F-4D5C-8A26-ED39F71B5DAF}"/>
              </a:ext>
            </a:extLst>
          </p:cNvPr>
          <p:cNvSpPr>
            <a:spLocks noEditPoints="1"/>
          </p:cNvSpPr>
          <p:nvPr/>
        </p:nvSpPr>
        <p:spPr bwMode="auto">
          <a:xfrm rot="502897">
            <a:off x="9681755" y="355969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F0A1BD2-E21E-46B2-939A-781C9F9A2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25" y="1710368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3BB833-E2C2-4268-8CF9-A59B7B61C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2" y="1710367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3E0D198-2257-4DB7-836E-D8B17965245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603" y="4402789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09B7F9E-BCB7-48CA-A592-A75DAD9E9A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569" y="4402789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020534" y="915059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4E0E3-CA72-471A-8E61-87D76453BB43}"/>
              </a:ext>
            </a:extLst>
          </p:cNvPr>
          <p:cNvSpPr/>
          <p:nvPr/>
        </p:nvSpPr>
        <p:spPr>
          <a:xfrm>
            <a:off x="382137" y="2079158"/>
            <a:ext cx="11060477" cy="660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D7972-4DE7-4BFC-8FAE-33E4F9480D8F}"/>
              </a:ext>
            </a:extLst>
          </p:cNvPr>
          <p:cNvSpPr/>
          <p:nvPr/>
        </p:nvSpPr>
        <p:spPr>
          <a:xfrm>
            <a:off x="573206" y="1307072"/>
            <a:ext cx="10869408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Qua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E81A8B-3984-46A4-8AA4-6FE20064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16" y="4817659"/>
            <a:ext cx="2691063" cy="2025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3325375" y="306103"/>
            <a:ext cx="361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382137" y="2961545"/>
            <a:ext cx="10263115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red box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16FBB8B6-16D6-44CB-9642-6B14EC6580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063"/>
            <a:ext cx="2265528" cy="226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122694" y="481884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805219" y="1665660"/>
            <a:ext cx="10727139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48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52DDFBF-E958-4A88-8FC3-5D34B2D98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43"/>
            <a:ext cx="2998033" cy="260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0D268C-8A47-419B-A395-73723EDB87D2}"/>
              </a:ext>
            </a:extLst>
          </p:cNvPr>
          <p:cNvSpPr txBox="1"/>
          <p:nvPr/>
        </p:nvSpPr>
        <p:spPr>
          <a:xfrm>
            <a:off x="1967220" y="1102237"/>
            <a:ext cx="870946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238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544347" y="594514"/>
            <a:ext cx="453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Yêu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cần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đạt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313269" y="1573213"/>
            <a:ext cx="12069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-14903" y="5029200"/>
            <a:ext cx="12179197" cy="18218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1856" y="1573213"/>
            <a:ext cx="10985678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Cảm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ơn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hoạ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mi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đoạn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chuyện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dựa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gợi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ý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khả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năng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nhận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tỏ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đối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giới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loài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2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ba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21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2934269" y="1771014"/>
            <a:ext cx="90894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Kể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chuyện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: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hoạ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mi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(41)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Nói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nghe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489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holding balloons&#10;&#10;Description automatically generated with low confidence">
            <a:extLst>
              <a:ext uri="{FF2B5EF4-FFF2-40B4-BE49-F238E27FC236}">
                <a16:creationId xmlns:a16="http://schemas.microsoft.com/office/drawing/2014/main" id="{60324E72-2CFC-4853-A834-B44489FEA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0" y="1135683"/>
            <a:ext cx="8260160" cy="6451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26B9C-A082-469D-A85C-C923E1B3DE78}"/>
              </a:ext>
            </a:extLst>
          </p:cNvPr>
          <p:cNvSpPr/>
          <p:nvPr/>
        </p:nvSpPr>
        <p:spPr>
          <a:xfrm>
            <a:off x="3817647" y="248106"/>
            <a:ext cx="4238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KHỞI</a:t>
            </a:r>
            <a:r>
              <a:rPr lang="en-US" sz="5400" b="1" cap="none" spc="0" dirty="0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cap="none" spc="0" dirty="0" err="1">
                <a:ln w="95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BB8E58-8AAC-4C5D-8393-016DC8282F74}"/>
              </a:ext>
            </a:extLst>
          </p:cNvPr>
          <p:cNvSpPr txBox="1"/>
          <p:nvPr/>
        </p:nvSpPr>
        <p:spPr>
          <a:xfrm>
            <a:off x="401603" y="1358401"/>
            <a:ext cx="8635999" cy="4196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 kia những bông hoa đang nở tươi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Họa mi vui hót líu lo trên cành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chim vang thanh thanh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sớm mai lung linh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nhẹ rung ngàn cây lá xanh</a:t>
            </a:r>
          </a:p>
          <a:p>
            <a:pPr algn="l" fontAlgn="base">
              <a:lnSpc>
                <a:spcPts val="4000"/>
              </a:lnSpc>
            </a:pP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chim hót rộn ràng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thánh thót nhịp nhàng</a:t>
            </a:r>
            <a:b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lang="vi-VN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 la lá là lá la la</a:t>
            </a:r>
            <a:r>
              <a:rPr lang="en-US" sz="3200" i="0" dirty="0"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vi-VN" sz="3200" i="0" dirty="0"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Chim-Hoa-Mi-Be-Anh-Thu (mp3cut.net)">
            <a:hlinkClick r:id="" action="ppaction://media"/>
            <a:extLst>
              <a:ext uri="{FF2B5EF4-FFF2-40B4-BE49-F238E27FC236}">
                <a16:creationId xmlns:a16="http://schemas.microsoft.com/office/drawing/2014/main" id="{914B911D-FF88-486A-B650-D60A0CA10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9943" y="6041572"/>
            <a:ext cx="609600" cy="609600"/>
          </a:xfrm>
          <a:prstGeom prst="rect">
            <a:avLst/>
          </a:prstGeom>
        </p:spPr>
      </p:pic>
      <p:pic>
        <p:nvPicPr>
          <p:cNvPr id="6" name="Picture 5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2A96139E-46BB-430E-92C6-A5ACF58E1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493262"/>
            <a:ext cx="3759135" cy="2320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B03D11-6543-4C31-807B-DD6ECAECC8C5}"/>
              </a:ext>
            </a:extLst>
          </p:cNvPr>
          <p:cNvSpPr txBox="1"/>
          <p:nvPr/>
        </p:nvSpPr>
        <p:spPr>
          <a:xfrm>
            <a:off x="1088478" y="493262"/>
            <a:ext cx="540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</a:t>
            </a:r>
          </a:p>
        </p:txBody>
      </p:sp>
      <p:pic>
        <p:nvPicPr>
          <p:cNvPr id="9" name="Picture 8" descr="A bird on a branch&#10;&#10;Description automatically generated with medium confidence">
            <a:extLst>
              <a:ext uri="{FF2B5EF4-FFF2-40B4-BE49-F238E27FC236}">
                <a16:creationId xmlns:a16="http://schemas.microsoft.com/office/drawing/2014/main" id="{AFB6C9A4-14B1-4736-A227-A33F47DD19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71" y="3678556"/>
            <a:ext cx="3817784" cy="2561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9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73EE63-D610-4D54-AD57-469A6BB0B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699512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335110" y="1043168"/>
            <a:ext cx="382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9625" y="2068349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ƠN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HOẠ</a:t>
            </a:r>
            <a:r>
              <a:rPr kumimoji="0" lang="en-US" altLang="zh-CN" sz="5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MI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062E45-048A-419E-9D45-8BD91EBB25FB}"/>
              </a:ext>
            </a:extLst>
          </p:cNvPr>
          <p:cNvSpPr txBox="1"/>
          <p:nvPr/>
        </p:nvSpPr>
        <p:spPr>
          <a:xfrm>
            <a:off x="3027480" y="597077"/>
            <a:ext cx="318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F44A06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77206-0527-44D1-810E-5C65BAFFC859}"/>
              </a:ext>
            </a:extLst>
          </p:cNvPr>
          <p:cNvSpPr txBox="1"/>
          <p:nvPr/>
        </p:nvSpPr>
        <p:spPr>
          <a:xfrm>
            <a:off x="3853042" y="1548706"/>
            <a:ext cx="1990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EB8A0-5A02-4C4D-8EF7-DC6365030CF7}"/>
              </a:ext>
            </a:extLst>
          </p:cNvPr>
          <p:cNvSpPr txBox="1"/>
          <p:nvPr/>
        </p:nvSpPr>
        <p:spPr>
          <a:xfrm>
            <a:off x="4013690" y="3953100"/>
            <a:ext cx="1829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E89C89-6B98-4927-B050-C58639229236}"/>
              </a:ext>
            </a:extLst>
          </p:cNvPr>
          <p:cNvSpPr txBox="1"/>
          <p:nvPr/>
        </p:nvSpPr>
        <p:spPr>
          <a:xfrm>
            <a:off x="9980519" y="1421096"/>
            <a:ext cx="1994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920F85-24F7-4F00-8191-728A2914068B}"/>
              </a:ext>
            </a:extLst>
          </p:cNvPr>
          <p:cNvSpPr txBox="1"/>
          <p:nvPr/>
        </p:nvSpPr>
        <p:spPr>
          <a:xfrm>
            <a:off x="9851523" y="4173520"/>
            <a:ext cx="2232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0920D83-BAAE-4985-8896-3718737FC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164" y="1439582"/>
            <a:ext cx="3512184" cy="2209799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543C4E-001C-415B-9F46-01A5EDBB5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4190" y="1507129"/>
            <a:ext cx="3571875" cy="2209800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D77B8-76C2-4605-80E1-05E7BF75FE89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92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8244" y="4209292"/>
            <a:ext cx="3571874" cy="2283158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8182EA5-1EA0-444F-85B2-D469305F8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08" y="4132003"/>
            <a:ext cx="3563234" cy="228315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Kể-chuyện-lớp-2-_Cảm-ơn-họa-mi_-_Tuần-23_-sách-Kết-nối-tri-thức-với-cuộc-sống_">
            <a:hlinkClick r:id="" action="ppaction://media"/>
            <a:extLst>
              <a:ext uri="{FF2B5EF4-FFF2-40B4-BE49-F238E27FC236}">
                <a16:creationId xmlns:a16="http://schemas.microsoft.com/office/drawing/2014/main" id="{A97B34EA-6F94-44B7-B442-65060BBFC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80559" y="279865"/>
            <a:ext cx="609600" cy="6096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437977" y="101378"/>
            <a:ext cx="357571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247D87-4468-4075-B8A2-35DB203FEAFA}"/>
              </a:ext>
            </a:extLst>
          </p:cNvPr>
          <p:cNvSpPr txBox="1"/>
          <p:nvPr/>
        </p:nvSpPr>
        <p:spPr>
          <a:xfrm>
            <a:off x="5543483" y="920242"/>
            <a:ext cx="542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i="1" u="none" strike="noStrike" kern="1200" cap="none" spc="0" normalizeH="0" noProof="0" dirty="0" err="1" smtClean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ruyện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đéc</a:t>
            </a:r>
            <a:r>
              <a:rPr lang="en-US" sz="2400" i="1" noProof="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</a:t>
            </a:r>
            <a:r>
              <a:rPr lang="en-US" sz="2400" i="1" noProof="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xen</a:t>
            </a:r>
            <a:r>
              <a:rPr lang="en-US" sz="2400" i="1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125786" y="2101168"/>
            <a:ext cx="7868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Ở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nọ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vị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giàu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331712" y="4454393"/>
            <a:ext cx="76625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n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25785" y="1358415"/>
            <a:ext cx="7868503" cy="593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70600" y="3429000"/>
            <a:ext cx="76625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>
                <a:glow rad="101600">
                  <a:prstClr val="white">
                    <a:alpha val="60000"/>
                  </a:prst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004F4B-909C-41D0-9818-B33C7B57B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9000"/>
                    </a14:imgEffect>
                    <a14:imgEffect>
                      <a14:brightnessContrast bright="-3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928088"/>
            <a:ext cx="3728914" cy="2346161"/>
          </a:xfrm>
          <a:prstGeom prst="snip2DiagRect">
            <a:avLst>
              <a:gd name="adj1" fmla="val 11270"/>
              <a:gd name="adj2" fmla="val 124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9F37CE-0245-4E38-BC66-BB48A419E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0000"/>
                    </a14:imgEffect>
                    <a14:imgEffect>
                      <a14:saturation sat="139000"/>
                    </a14:imgEffect>
                    <a14:imgEffect>
                      <a14:brightnessContrast bright="24000"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453" y="3713407"/>
            <a:ext cx="3878661" cy="2485268"/>
          </a:xfrm>
          <a:prstGeom prst="snip2DiagRect">
            <a:avLst>
              <a:gd name="adj1" fmla="val 12139"/>
              <a:gd name="adj2" fmla="val 769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211453" y="90328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7AAD69D-C2B4-43AF-955E-AADABCF7267A}"/>
              </a:ext>
            </a:extLst>
          </p:cNvPr>
          <p:cNvSpPr txBox="1"/>
          <p:nvPr/>
        </p:nvSpPr>
        <p:spPr>
          <a:xfrm>
            <a:off x="4250875" y="2092754"/>
            <a:ext cx="7592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hỏng</a:t>
            </a:r>
            <a:r>
              <a:rPr lang="en-US" sz="2800" noProof="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tháo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tung ra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E1967E-CF6C-4825-ABE5-E6546C04379A}"/>
              </a:ext>
            </a:extLst>
          </p:cNvPr>
          <p:cNvSpPr txBox="1"/>
          <p:nvPr/>
        </p:nvSpPr>
        <p:spPr>
          <a:xfrm>
            <a:off x="4250875" y="5004327"/>
            <a:ext cx="7405142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bay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4C259B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C259B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5886A-A7CC-49A4-8D16-1399C83C804D}"/>
              </a:ext>
            </a:extLst>
          </p:cNvPr>
          <p:cNvSpPr txBox="1"/>
          <p:nvPr/>
        </p:nvSpPr>
        <p:spPr>
          <a:xfrm>
            <a:off x="4116648" y="1230319"/>
            <a:ext cx="7861236" cy="59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vua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>
                <a:glow rad="101600">
                  <a:prstClr val="white">
                    <a:alpha val="6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41FA7F-2A29-4F1B-A70F-9AFE38CCD399}"/>
              </a:ext>
            </a:extLst>
          </p:cNvPr>
          <p:cNvSpPr txBox="1"/>
          <p:nvPr/>
        </p:nvSpPr>
        <p:spPr>
          <a:xfrm>
            <a:off x="4250875" y="4015553"/>
            <a:ext cx="7405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1EA350-7BB6-4675-945A-7809B4168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2000"/>
                    </a14:imgEffect>
                    <a14:imgEffect>
                      <a14:saturation sat="155000"/>
                    </a14:imgEffect>
                    <a14:imgEffect>
                      <a14:brightnessContrast bright="15000" contras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816451"/>
            <a:ext cx="3771993" cy="2333606"/>
          </a:xfrm>
          <a:prstGeom prst="snip2DiagRect">
            <a:avLst>
              <a:gd name="adj1" fmla="val 5729"/>
              <a:gd name="adj2" fmla="val 122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AA1718-E870-4ED8-885E-699773AB5D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  <a14:imgEffect>
                      <a14:saturation sat="170000"/>
                    </a14:imgEffect>
                    <a14:imgEffect>
                      <a14:brightnessContrast bright="27000" contras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663" y="3792766"/>
            <a:ext cx="3771992" cy="2411074"/>
          </a:xfrm>
          <a:prstGeom prst="snip2DiagRect">
            <a:avLst>
              <a:gd name="adj1" fmla="val 4313"/>
              <a:gd name="adj2" fmla="val 927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463C42-380C-4F77-BA42-31CF131666CB}"/>
              </a:ext>
            </a:extLst>
          </p:cNvPr>
          <p:cNvSpPr txBox="1"/>
          <p:nvPr/>
        </p:nvSpPr>
        <p:spPr>
          <a:xfrm>
            <a:off x="0" y="76832"/>
            <a:ext cx="10444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53587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510</Words>
  <Application>Microsoft Office PowerPoint</Application>
  <PresentationFormat>Widescreen</PresentationFormat>
  <Paragraphs>53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等线</vt:lpstr>
      <vt:lpstr>Fira Sans Condensed Medium</vt:lpstr>
      <vt:lpstr>Fira Sans Extra Condensed Medium</vt:lpstr>
      <vt:lpstr>HP001 4 hàng</vt:lpstr>
      <vt:lpstr>Nunito</vt:lpstr>
      <vt:lpstr>Nunito Sans</vt:lpstr>
      <vt:lpstr>Quicksand</vt:lpstr>
      <vt:lpstr>Quicksand Light</vt:lpstr>
      <vt:lpstr>Times New Roman</vt:lpstr>
      <vt:lpstr>思源黑体 CN Bold</vt:lpstr>
      <vt:lpstr>Office Theme</vt:lpstr>
      <vt:lpstr>Early Childhood Center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73</cp:revision>
  <dcterms:created xsi:type="dcterms:W3CDTF">2021-12-11T14:51:10Z</dcterms:created>
  <dcterms:modified xsi:type="dcterms:W3CDTF">2023-02-23T08:54:22Z</dcterms:modified>
</cp:coreProperties>
</file>