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3.xml" ContentType="application/vnd.openxmlformats-officedocument.theme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theme/theme4.xml" ContentType="application/vnd.openxmlformats-officedocument.theme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  <p:sldMasterId id="2147483720" r:id="rId2"/>
    <p:sldMasterId id="2147483732" r:id="rId3"/>
    <p:sldMasterId id="2147483749" r:id="rId4"/>
    <p:sldMasterId id="2147483766" r:id="rId5"/>
  </p:sldMasterIdLst>
  <p:notesMasterIdLst>
    <p:notesMasterId r:id="rId17"/>
  </p:notesMasterIdLst>
  <p:sldIdLst>
    <p:sldId id="312" r:id="rId6"/>
    <p:sldId id="303" r:id="rId7"/>
    <p:sldId id="305" r:id="rId8"/>
    <p:sldId id="297" r:id="rId9"/>
    <p:sldId id="306" r:id="rId10"/>
    <p:sldId id="307" r:id="rId11"/>
    <p:sldId id="309" r:id="rId12"/>
    <p:sldId id="299" r:id="rId13"/>
    <p:sldId id="300" r:id="rId14"/>
    <p:sldId id="301" r:id="rId15"/>
    <p:sldId id="310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C5C5C5"/>
    <a:srgbClr val="F5B093"/>
    <a:srgbClr val="FF3399"/>
    <a:srgbClr val="9966FF"/>
    <a:srgbClr val="A30D8E"/>
    <a:srgbClr val="00FF00"/>
    <a:srgbClr val="FF66CC"/>
    <a:srgbClr val="33CCCC"/>
    <a:srgbClr val="CC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BDBED569-4797-4DF1-A0F4-6AAB3CD982D8}" styleName="Light Style 3 - Accent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5FD0F851-EC5A-4D38-B0AD-8093EC10F338}" styleName="Light Style 1 - Acc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010" autoAdjust="0"/>
    <p:restoredTop sz="96975" autoAdjust="0"/>
  </p:normalViewPr>
  <p:slideViewPr>
    <p:cSldViewPr>
      <p:cViewPr varScale="1">
        <p:scale>
          <a:sx n="69" d="100"/>
          <a:sy n="69" d="100"/>
        </p:scale>
        <p:origin x="576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tableStyles" Target="tableStyle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10" Type="http://schemas.openxmlformats.org/officeDocument/2006/relationships/slide" Target="slides/slide5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C2BD6C7-AF13-48D8-9352-8D2D6060C3AD}" type="datetimeFigureOut">
              <a:rPr lang="en-US" smtClean="0"/>
              <a:t>24/02/2023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180E09D-5F09-44E1-8E06-206F424EFF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96605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C41D8E-255C-45DF-812D-4D2EAD46AD0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24/02/2023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5EDC5F-A7E4-478A-AF72-CEC8FA1E770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21166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C41D8E-255C-45DF-812D-4D2EAD46AD0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24/02/2023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5EDC5F-A7E4-478A-AF72-CEC8FA1E770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85573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C41D8E-255C-45DF-812D-4D2EAD46AD0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24/02/2023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5EDC5F-A7E4-478A-AF72-CEC8FA1E770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59485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C41D8E-255C-45DF-812D-4D2EAD46AD0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24/02/2023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5EDC5F-A7E4-478A-AF72-CEC8FA1E770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3958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C41D8E-255C-45DF-812D-4D2EAD46AD0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24/02/2023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5EDC5F-A7E4-478A-AF72-CEC8FA1E770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69566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C41D8E-255C-45DF-812D-4D2EAD46AD0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24/02/2023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5EDC5F-A7E4-478A-AF72-CEC8FA1E770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31663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C41D8E-255C-45DF-812D-4D2EAD46AD0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24/02/2023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5EDC5F-A7E4-478A-AF72-CEC8FA1E770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41090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C41D8E-255C-45DF-812D-4D2EAD46AD0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24/02/2023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5EDC5F-A7E4-478A-AF72-CEC8FA1E770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85878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C41D8E-255C-45DF-812D-4D2EAD46AD0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24/02/2023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5EDC5F-A7E4-478A-AF72-CEC8FA1E770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76336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C41D8E-255C-45DF-812D-4D2EAD46AD0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24/02/2023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5EDC5F-A7E4-478A-AF72-CEC8FA1E770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47896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C41D8E-255C-45DF-812D-4D2EAD46AD0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24/02/2023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5EDC5F-A7E4-478A-AF72-CEC8FA1E770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29364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C41D8E-255C-45DF-812D-4D2EAD46AD0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24/02/2023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5EDC5F-A7E4-478A-AF72-CEC8FA1E770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45401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C41D8E-255C-45DF-812D-4D2EAD46AD0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24/02/2023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5EDC5F-A7E4-478A-AF72-CEC8FA1E770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8832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C41D8E-255C-45DF-812D-4D2EAD46AD0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24/02/2023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5EDC5F-A7E4-478A-AF72-CEC8FA1E770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77579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C41D8E-255C-45DF-812D-4D2EAD46AD0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24/02/2023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5EDC5F-A7E4-478A-AF72-CEC8FA1E770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25507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63DB8C-894C-411B-AB7D-67719FA56D3B}" type="datetimeFigureOut">
              <a:rPr lang="en-US" smtClean="0"/>
              <a:t>24/02/2023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3F9BC4-DFF1-496E-9951-4773E289F0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454375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63DB8C-894C-411B-AB7D-67719FA56D3B}" type="datetimeFigureOut">
              <a:rPr lang="en-US" smtClean="0"/>
              <a:t>24/02/2023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3F9BC4-DFF1-496E-9951-4773E289F0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632909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63DB8C-894C-411B-AB7D-67719FA56D3B}" type="datetimeFigureOut">
              <a:rPr lang="en-US" smtClean="0"/>
              <a:t>24/02/2023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3F9BC4-DFF1-496E-9951-4773E289F0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230005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63DB8C-894C-411B-AB7D-67719FA56D3B}" type="datetimeFigureOut">
              <a:rPr lang="en-US" smtClean="0"/>
              <a:t>24/02/2023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3F9BC4-DFF1-496E-9951-4773E289F0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579631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63DB8C-894C-411B-AB7D-67719FA56D3B}" type="datetimeFigureOut">
              <a:rPr lang="en-US" smtClean="0"/>
              <a:t>24/02/2023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3F9BC4-DFF1-496E-9951-4773E289F0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329031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63DB8C-894C-411B-AB7D-67719FA56D3B}" type="datetimeFigureOut">
              <a:rPr lang="en-US" smtClean="0"/>
              <a:t>24/02/2023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3F9BC4-DFF1-496E-9951-4773E289F0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727739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63DB8C-894C-411B-AB7D-67719FA56D3B}" type="datetimeFigureOut">
              <a:rPr lang="en-US" smtClean="0"/>
              <a:t>24/02/2023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3F9BC4-DFF1-496E-9951-4773E289F0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65334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C41D8E-255C-45DF-812D-4D2EAD46AD0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24/02/2023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5EDC5F-A7E4-478A-AF72-CEC8FA1E770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961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63DB8C-894C-411B-AB7D-67719FA56D3B}" type="datetimeFigureOut">
              <a:rPr lang="en-US" smtClean="0"/>
              <a:t>24/02/2023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3F9BC4-DFF1-496E-9951-4773E289F0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506558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63DB8C-894C-411B-AB7D-67719FA56D3B}" type="datetimeFigureOut">
              <a:rPr lang="en-US" smtClean="0"/>
              <a:t>24/02/2023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3F9BC4-DFF1-496E-9951-4773E289F0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851530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63DB8C-894C-411B-AB7D-67719FA56D3B}" type="datetimeFigureOut">
              <a:rPr lang="en-US" smtClean="0"/>
              <a:t>24/02/2023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3F9BC4-DFF1-496E-9951-4773E289F0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275027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63DB8C-894C-411B-AB7D-67719FA56D3B}" type="datetimeFigureOut">
              <a:rPr lang="en-US" smtClean="0"/>
              <a:t>24/02/2023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3F9BC4-DFF1-496E-9951-4773E289F0F7}" type="slidenum">
              <a:rPr lang="en-US" smtClean="0"/>
              <a:t>‹#›</a:t>
            </a:fld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40368351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63DB8C-894C-411B-AB7D-67719FA56D3B}" type="datetimeFigureOut">
              <a:rPr lang="en-US" smtClean="0"/>
              <a:t>24/02/2023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3F9BC4-DFF1-496E-9951-4773E289F0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5262950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63DB8C-894C-411B-AB7D-67719FA56D3B}" type="datetimeFigureOut">
              <a:rPr lang="en-US" smtClean="0"/>
              <a:t>24/02/2023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3F9BC4-DFF1-496E-9951-4773E289F0F7}" type="slidenum">
              <a:rPr lang="en-US" smtClean="0"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517745170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63DB8C-894C-411B-AB7D-67719FA56D3B}" type="datetimeFigureOut">
              <a:rPr lang="en-US" smtClean="0"/>
              <a:t>24/02/2023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3F9BC4-DFF1-496E-9951-4773E289F0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0366319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63DB8C-894C-411B-AB7D-67719FA56D3B}" type="datetimeFigureOut">
              <a:rPr lang="en-US" smtClean="0"/>
              <a:t>24/02/2023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3F9BC4-DFF1-496E-9951-4773E289F0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5544063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63DB8C-894C-411B-AB7D-67719FA56D3B}" type="datetimeFigureOut">
              <a:rPr lang="en-US" smtClean="0"/>
              <a:t>24/02/2023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3F9BC4-DFF1-496E-9951-4773E289F0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4476116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C41D8E-255C-45DF-812D-4D2EAD46AD0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24/02/2023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5EDC5F-A7E4-478A-AF72-CEC8FA1E770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99020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C41D8E-255C-45DF-812D-4D2EAD46AD0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24/02/2023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5EDC5F-A7E4-478A-AF72-CEC8FA1E770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6110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C41D8E-255C-45DF-812D-4D2EAD46AD0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24/02/2023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5EDC5F-A7E4-478A-AF72-CEC8FA1E770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89945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C41D8E-255C-45DF-812D-4D2EAD46AD0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24/02/2023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5EDC5F-A7E4-478A-AF72-CEC8FA1E770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13066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C41D8E-255C-45DF-812D-4D2EAD46AD0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24/02/2023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5EDC5F-A7E4-478A-AF72-CEC8FA1E770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36691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C41D8E-255C-45DF-812D-4D2EAD46AD0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24/02/2023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5EDC5F-A7E4-478A-AF72-CEC8FA1E770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59018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C41D8E-255C-45DF-812D-4D2EAD46AD0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24/02/2023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5EDC5F-A7E4-478A-AF72-CEC8FA1E770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223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C41D8E-255C-45DF-812D-4D2EAD46AD0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24/02/2023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5EDC5F-A7E4-478A-AF72-CEC8FA1E770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88149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C41D8E-255C-45DF-812D-4D2EAD46AD0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24/02/2023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5EDC5F-A7E4-478A-AF72-CEC8FA1E770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22475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C41D8E-255C-45DF-812D-4D2EAD46AD0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24/02/2023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5EDC5F-A7E4-478A-AF72-CEC8FA1E770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41882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C41D8E-255C-45DF-812D-4D2EAD46AD0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24/02/2023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5EDC5F-A7E4-478A-AF72-CEC8FA1E770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0732932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C41D8E-255C-45DF-812D-4D2EAD46AD0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24/02/2023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5EDC5F-A7E4-478A-AF72-CEC8FA1E770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0629115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C41D8E-255C-45DF-812D-4D2EAD46AD0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24/02/2023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5EDC5F-A7E4-478A-AF72-CEC8FA1E770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89609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C41D8E-255C-45DF-812D-4D2EAD46AD0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24/02/2023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5EDC5F-A7E4-478A-AF72-CEC8FA1E770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9576002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C41D8E-255C-45DF-812D-4D2EAD46AD0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24/02/2023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5EDC5F-A7E4-478A-AF72-CEC8FA1E770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994640816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C41D8E-255C-45DF-812D-4D2EAD46AD0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24/02/2023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5EDC5F-A7E4-478A-AF72-CEC8FA1E770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4462668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C41D8E-255C-45DF-812D-4D2EAD46AD0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24/02/2023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5EDC5F-A7E4-478A-AF72-CEC8FA1E770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16110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C41D8E-255C-45DF-812D-4D2EAD46AD0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24/02/2023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5EDC5F-A7E4-478A-AF72-CEC8FA1E770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52835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C41D8E-255C-45DF-812D-4D2EAD46AD0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24/02/2023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5EDC5F-A7E4-478A-AF72-CEC8FA1E770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15610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C41D8E-255C-45DF-812D-4D2EAD46AD0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24/02/2023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5EDC5F-A7E4-478A-AF72-CEC8FA1E770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23649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C41D8E-255C-45DF-812D-4D2EAD46AD0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24/02/2023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5EDC5F-A7E4-478A-AF72-CEC8FA1E770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76329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C41D8E-255C-45DF-812D-4D2EAD46AD0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24/02/2023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5EDC5F-A7E4-478A-AF72-CEC8FA1E770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21470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C41D8E-255C-45DF-812D-4D2EAD46AD0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24/02/2023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5EDC5F-A7E4-478A-AF72-CEC8FA1E770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30587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C41D8E-255C-45DF-812D-4D2EAD46AD0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24/02/2023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5EDC5F-A7E4-478A-AF72-CEC8FA1E770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33131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C41D8E-255C-45DF-812D-4D2EAD46AD0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24/02/2023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5EDC5F-A7E4-478A-AF72-CEC8FA1E770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89375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C41D8E-255C-45DF-812D-4D2EAD46AD0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24/02/2023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5EDC5F-A7E4-478A-AF72-CEC8FA1E770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12378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C41D8E-255C-45DF-812D-4D2EAD46AD0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24/02/2023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5EDC5F-A7E4-478A-AF72-CEC8FA1E770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17134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C41D8E-255C-45DF-812D-4D2EAD46AD0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24/02/2023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5EDC5F-A7E4-478A-AF72-CEC8FA1E770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14090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C41D8E-255C-45DF-812D-4D2EAD46AD0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24/02/2023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5EDC5F-A7E4-478A-AF72-CEC8FA1E770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969428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C41D8E-255C-45DF-812D-4D2EAD46AD0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24/02/2023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5EDC5F-A7E4-478A-AF72-CEC8FA1E770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641290237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C41D8E-255C-45DF-812D-4D2EAD46AD0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24/02/2023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5EDC5F-A7E4-478A-AF72-CEC8FA1E770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2336500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C41D8E-255C-45DF-812D-4D2EAD46AD0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24/02/2023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5EDC5F-A7E4-478A-AF72-CEC8FA1E770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729548644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C41D8E-255C-45DF-812D-4D2EAD46AD0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24/02/2023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5EDC5F-A7E4-478A-AF72-CEC8FA1E770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3148986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C41D8E-255C-45DF-812D-4D2EAD46AD0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24/02/2023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5EDC5F-A7E4-478A-AF72-CEC8FA1E770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14284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C41D8E-255C-45DF-812D-4D2EAD46AD0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24/02/2023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5EDC5F-A7E4-478A-AF72-CEC8FA1E770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64568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C41D8E-255C-45DF-812D-4D2EAD46AD0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24/02/2023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5EDC5F-A7E4-478A-AF72-CEC8FA1E770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92622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C41D8E-255C-45DF-812D-4D2EAD46AD0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24/02/2023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5EDC5F-A7E4-478A-AF72-CEC8FA1E770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84315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C41D8E-255C-45DF-812D-4D2EAD46AD0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24/02/2023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5EDC5F-A7E4-478A-AF72-CEC8FA1E770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7021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slideLayout" Target="../slideLayouts/slideLayout35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slideLayout" Target="../slideLayouts/slideLayout34.xml"/><Relationship Id="rId17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6" Type="http://schemas.openxmlformats.org/officeDocument/2006/relationships/slideLayout" Target="../slideLayouts/slideLayout38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5" Type="http://schemas.openxmlformats.org/officeDocument/2006/relationships/slideLayout" Target="../slideLayouts/slideLayout3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slideLayout" Target="../slideLayouts/slideLayout36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6.xml"/><Relationship Id="rId13" Type="http://schemas.openxmlformats.org/officeDocument/2006/relationships/slideLayout" Target="../slideLayouts/slideLayout51.xml"/><Relationship Id="rId3" Type="http://schemas.openxmlformats.org/officeDocument/2006/relationships/slideLayout" Target="../slideLayouts/slideLayout41.xml"/><Relationship Id="rId7" Type="http://schemas.openxmlformats.org/officeDocument/2006/relationships/slideLayout" Target="../slideLayouts/slideLayout45.xml"/><Relationship Id="rId12" Type="http://schemas.openxmlformats.org/officeDocument/2006/relationships/slideLayout" Target="../slideLayouts/slideLayout50.xml"/><Relationship Id="rId17" Type="http://schemas.openxmlformats.org/officeDocument/2006/relationships/theme" Target="../theme/theme4.xml"/><Relationship Id="rId2" Type="http://schemas.openxmlformats.org/officeDocument/2006/relationships/slideLayout" Target="../slideLayouts/slideLayout40.xml"/><Relationship Id="rId16" Type="http://schemas.openxmlformats.org/officeDocument/2006/relationships/slideLayout" Target="../slideLayouts/slideLayout54.xml"/><Relationship Id="rId1" Type="http://schemas.openxmlformats.org/officeDocument/2006/relationships/slideLayout" Target="../slideLayouts/slideLayout39.xml"/><Relationship Id="rId6" Type="http://schemas.openxmlformats.org/officeDocument/2006/relationships/slideLayout" Target="../slideLayouts/slideLayout44.xml"/><Relationship Id="rId11" Type="http://schemas.openxmlformats.org/officeDocument/2006/relationships/slideLayout" Target="../slideLayouts/slideLayout49.xml"/><Relationship Id="rId5" Type="http://schemas.openxmlformats.org/officeDocument/2006/relationships/slideLayout" Target="../slideLayouts/slideLayout43.xml"/><Relationship Id="rId15" Type="http://schemas.openxmlformats.org/officeDocument/2006/relationships/slideLayout" Target="../slideLayouts/slideLayout53.xml"/><Relationship Id="rId10" Type="http://schemas.openxmlformats.org/officeDocument/2006/relationships/slideLayout" Target="../slideLayouts/slideLayout48.xml"/><Relationship Id="rId4" Type="http://schemas.openxmlformats.org/officeDocument/2006/relationships/slideLayout" Target="../slideLayouts/slideLayout42.xml"/><Relationship Id="rId9" Type="http://schemas.openxmlformats.org/officeDocument/2006/relationships/slideLayout" Target="../slideLayouts/slideLayout47.xml"/><Relationship Id="rId14" Type="http://schemas.openxmlformats.org/officeDocument/2006/relationships/slideLayout" Target="../slideLayouts/slideLayout5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2.xml"/><Relationship Id="rId13" Type="http://schemas.openxmlformats.org/officeDocument/2006/relationships/slideLayout" Target="../slideLayouts/slideLayout67.xml"/><Relationship Id="rId3" Type="http://schemas.openxmlformats.org/officeDocument/2006/relationships/slideLayout" Target="../slideLayouts/slideLayout57.xml"/><Relationship Id="rId7" Type="http://schemas.openxmlformats.org/officeDocument/2006/relationships/slideLayout" Target="../slideLayouts/slideLayout61.xml"/><Relationship Id="rId12" Type="http://schemas.openxmlformats.org/officeDocument/2006/relationships/slideLayout" Target="../slideLayouts/slideLayout66.xml"/><Relationship Id="rId17" Type="http://schemas.openxmlformats.org/officeDocument/2006/relationships/theme" Target="../theme/theme5.xml"/><Relationship Id="rId2" Type="http://schemas.openxmlformats.org/officeDocument/2006/relationships/slideLayout" Target="../slideLayouts/slideLayout56.xml"/><Relationship Id="rId16" Type="http://schemas.openxmlformats.org/officeDocument/2006/relationships/slideLayout" Target="../slideLayouts/slideLayout70.xml"/><Relationship Id="rId1" Type="http://schemas.openxmlformats.org/officeDocument/2006/relationships/slideLayout" Target="../slideLayouts/slideLayout55.xml"/><Relationship Id="rId6" Type="http://schemas.openxmlformats.org/officeDocument/2006/relationships/slideLayout" Target="../slideLayouts/slideLayout60.xml"/><Relationship Id="rId11" Type="http://schemas.openxmlformats.org/officeDocument/2006/relationships/slideLayout" Target="../slideLayouts/slideLayout65.xml"/><Relationship Id="rId5" Type="http://schemas.openxmlformats.org/officeDocument/2006/relationships/slideLayout" Target="../slideLayouts/slideLayout59.xml"/><Relationship Id="rId15" Type="http://schemas.openxmlformats.org/officeDocument/2006/relationships/slideLayout" Target="../slideLayouts/slideLayout69.xml"/><Relationship Id="rId10" Type="http://schemas.openxmlformats.org/officeDocument/2006/relationships/slideLayout" Target="../slideLayouts/slideLayout64.xml"/><Relationship Id="rId4" Type="http://schemas.openxmlformats.org/officeDocument/2006/relationships/slideLayout" Target="../slideLayouts/slideLayout58.xml"/><Relationship Id="rId9" Type="http://schemas.openxmlformats.org/officeDocument/2006/relationships/slideLayout" Target="../slideLayouts/slideLayout63.xml"/><Relationship Id="rId14" Type="http://schemas.openxmlformats.org/officeDocument/2006/relationships/slideLayout" Target="../slideLayouts/slideLayout6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C41D8E-255C-45DF-812D-4D2EAD46AD0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24/02/2023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5EDC5F-A7E4-478A-AF72-CEC8FA1E770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82289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C41D8E-255C-45DF-812D-4D2EAD46AD0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24/02/2023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5EDC5F-A7E4-478A-AF72-CEC8FA1E770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43612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63DB8C-894C-411B-AB7D-67719FA56D3B}" type="datetimeFigureOut">
              <a:rPr lang="en-US" smtClean="0"/>
              <a:t>24/02/2023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D3F9BC4-DFF1-496E-9951-4773E289F0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7151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  <p:sldLayoutId id="2147483744" r:id="rId12"/>
    <p:sldLayoutId id="2147483745" r:id="rId13"/>
    <p:sldLayoutId id="2147483746" r:id="rId14"/>
    <p:sldLayoutId id="2147483747" r:id="rId15"/>
    <p:sldLayoutId id="2147483748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C41D8E-255C-45DF-812D-4D2EAD46AD0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24/02/2023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265EDC5F-A7E4-478A-AF72-CEC8FA1E770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63059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0" r:id="rId1"/>
    <p:sldLayoutId id="2147483751" r:id="rId2"/>
    <p:sldLayoutId id="2147483752" r:id="rId3"/>
    <p:sldLayoutId id="2147483753" r:id="rId4"/>
    <p:sldLayoutId id="2147483754" r:id="rId5"/>
    <p:sldLayoutId id="2147483755" r:id="rId6"/>
    <p:sldLayoutId id="2147483756" r:id="rId7"/>
    <p:sldLayoutId id="2147483757" r:id="rId8"/>
    <p:sldLayoutId id="2147483758" r:id="rId9"/>
    <p:sldLayoutId id="2147483759" r:id="rId10"/>
    <p:sldLayoutId id="2147483760" r:id="rId11"/>
    <p:sldLayoutId id="2147483761" r:id="rId12"/>
    <p:sldLayoutId id="2147483762" r:id="rId13"/>
    <p:sldLayoutId id="2147483763" r:id="rId14"/>
    <p:sldLayoutId id="2147483764" r:id="rId15"/>
    <p:sldLayoutId id="2147483765" r:id="rId16"/>
  </p:sldLayoutIdLst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C41D8E-255C-45DF-812D-4D2EAD46AD0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24/02/2023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265EDC5F-A7E4-478A-AF72-CEC8FA1E770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29520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7" r:id="rId1"/>
    <p:sldLayoutId id="2147483768" r:id="rId2"/>
    <p:sldLayoutId id="2147483769" r:id="rId3"/>
    <p:sldLayoutId id="2147483770" r:id="rId4"/>
    <p:sldLayoutId id="2147483771" r:id="rId5"/>
    <p:sldLayoutId id="2147483772" r:id="rId6"/>
    <p:sldLayoutId id="2147483773" r:id="rId7"/>
    <p:sldLayoutId id="2147483774" r:id="rId8"/>
    <p:sldLayoutId id="2147483775" r:id="rId9"/>
    <p:sldLayoutId id="2147483776" r:id="rId10"/>
    <p:sldLayoutId id="2147483777" r:id="rId11"/>
    <p:sldLayoutId id="2147483778" r:id="rId12"/>
    <p:sldLayoutId id="2147483779" r:id="rId13"/>
    <p:sldLayoutId id="2147483780" r:id="rId14"/>
    <p:sldLayoutId id="2147483781" r:id="rId15"/>
    <p:sldLayoutId id="2147483782" r:id="rId16"/>
  </p:sldLayoutIdLst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3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图片 12">
            <a:extLst>
              <a:ext uri="{FF2B5EF4-FFF2-40B4-BE49-F238E27FC236}">
                <a16:creationId xmlns:a16="http://schemas.microsoft.com/office/drawing/2014/main" id="{62982623-F549-4A30-8BAF-06B51D0669F5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8831"/>
            <a:ext cx="12192000" cy="6849170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ABF4F961-4129-47E6-A1C1-72C201960742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28800" y="519177"/>
            <a:ext cx="8871096" cy="5819645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689202" y="2683598"/>
            <a:ext cx="9360245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LUYỆN TỪ VÀ </a:t>
            </a:r>
            <a:r>
              <a:rPr lang="en-US" sz="6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CÂU LỚP 4</a:t>
            </a:r>
            <a:endParaRPr lang="en-US" sz="66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6" name="组合 7"/>
          <p:cNvGrpSpPr/>
          <p:nvPr/>
        </p:nvGrpSpPr>
        <p:grpSpPr>
          <a:xfrm>
            <a:off x="5824997" y="-268374"/>
            <a:ext cx="2343341" cy="1653300"/>
            <a:chOff x="3868360" y="-324446"/>
            <a:chExt cx="2579477" cy="1653300"/>
          </a:xfrm>
        </p:grpSpPr>
        <p:sp>
          <p:nvSpPr>
            <p:cNvPr id="7" name="任意多边形 6"/>
            <p:cNvSpPr/>
            <p:nvPr/>
          </p:nvSpPr>
          <p:spPr>
            <a:xfrm>
              <a:off x="3962397" y="-324446"/>
              <a:ext cx="2338251" cy="1539292"/>
            </a:xfrm>
            <a:custGeom>
              <a:avLst/>
              <a:gdLst>
                <a:gd name="connsiteX0" fmla="*/ 0 w 2338251"/>
                <a:gd name="connsiteY0" fmla="*/ 1254180 h 1254180"/>
                <a:gd name="connsiteX1" fmla="*/ 1188720 w 2338251"/>
                <a:gd name="connsiteY1" fmla="*/ 145 h 1254180"/>
                <a:gd name="connsiteX2" fmla="*/ 2338251 w 2338251"/>
                <a:gd name="connsiteY2" fmla="*/ 1188865 h 12541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338251" h="1254180">
                  <a:moveTo>
                    <a:pt x="0" y="1254180"/>
                  </a:moveTo>
                  <a:cubicBezTo>
                    <a:pt x="399506" y="632605"/>
                    <a:pt x="799012" y="11031"/>
                    <a:pt x="1188720" y="145"/>
                  </a:cubicBezTo>
                  <a:cubicBezTo>
                    <a:pt x="1578428" y="-10741"/>
                    <a:pt x="1958339" y="589062"/>
                    <a:pt x="2338251" y="1188865"/>
                  </a:cubicBezTo>
                </a:path>
              </a:pathLst>
            </a:custGeom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椭圆 4"/>
            <p:cNvSpPr/>
            <p:nvPr/>
          </p:nvSpPr>
          <p:spPr>
            <a:xfrm>
              <a:off x="3868360" y="1112854"/>
              <a:ext cx="216000" cy="216000"/>
            </a:xfrm>
            <a:prstGeom prst="ellipse">
              <a:avLst/>
            </a:prstGeom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0" name="椭圆 5"/>
            <p:cNvSpPr/>
            <p:nvPr/>
          </p:nvSpPr>
          <p:spPr>
            <a:xfrm>
              <a:off x="6231837" y="1106846"/>
              <a:ext cx="216000" cy="216000"/>
            </a:xfrm>
            <a:prstGeom prst="ellipse">
              <a:avLst/>
            </a:prstGeom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pic>
        <p:nvPicPr>
          <p:cNvPr id="11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76830" y="102777"/>
            <a:ext cx="1079144" cy="975959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407" y="1735901"/>
            <a:ext cx="1120797" cy="872651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4364274"/>
            <a:ext cx="2937345" cy="2536576"/>
          </a:xfrm>
          <a:prstGeom prst="rect">
            <a:avLst/>
          </a:prstGeom>
        </p:spPr>
      </p:pic>
      <p:sp>
        <p:nvSpPr>
          <p:cNvPr id="15" name="Freeform 576">
            <a:extLst>
              <a:ext uri="{FF2B5EF4-FFF2-40B4-BE49-F238E27FC236}">
                <a16:creationId xmlns:a16="http://schemas.microsoft.com/office/drawing/2014/main" id="{CA1EE368-162B-45E5-A5D0-655337C2D5DD}"/>
              </a:ext>
            </a:extLst>
          </p:cNvPr>
          <p:cNvSpPr>
            <a:spLocks/>
          </p:cNvSpPr>
          <p:nvPr/>
        </p:nvSpPr>
        <p:spPr bwMode="auto">
          <a:xfrm rot="10800000">
            <a:off x="11102666" y="866868"/>
            <a:ext cx="1118538" cy="682345"/>
          </a:xfrm>
          <a:custGeom>
            <a:avLst/>
            <a:gdLst>
              <a:gd name="T0" fmla="*/ 158 w 181"/>
              <a:gd name="T1" fmla="*/ 11 h 89"/>
              <a:gd name="T2" fmla="*/ 141 w 181"/>
              <a:gd name="T3" fmla="*/ 19 h 89"/>
              <a:gd name="T4" fmla="*/ 142 w 181"/>
              <a:gd name="T5" fmla="*/ 19 h 89"/>
              <a:gd name="T6" fmla="*/ 117 w 181"/>
              <a:gd name="T7" fmla="*/ 0 h 89"/>
              <a:gd name="T8" fmla="*/ 95 w 181"/>
              <a:gd name="T9" fmla="*/ 11 h 89"/>
              <a:gd name="T10" fmla="*/ 66 w 181"/>
              <a:gd name="T11" fmla="*/ 4 h 89"/>
              <a:gd name="T12" fmla="*/ 24 w 181"/>
              <a:gd name="T13" fmla="*/ 24 h 89"/>
              <a:gd name="T14" fmla="*/ 14 w 181"/>
              <a:gd name="T15" fmla="*/ 20 h 89"/>
              <a:gd name="T16" fmla="*/ 0 w 181"/>
              <a:gd name="T17" fmla="*/ 35 h 89"/>
              <a:gd name="T18" fmla="*/ 14 w 181"/>
              <a:gd name="T19" fmla="*/ 50 h 89"/>
              <a:gd name="T20" fmla="*/ 24 w 181"/>
              <a:gd name="T21" fmla="*/ 46 h 89"/>
              <a:gd name="T22" fmla="*/ 62 w 181"/>
              <a:gd name="T23" fmla="*/ 64 h 89"/>
              <a:gd name="T24" fmla="*/ 108 w 181"/>
              <a:gd name="T25" fmla="*/ 89 h 89"/>
              <a:gd name="T26" fmla="*/ 157 w 181"/>
              <a:gd name="T27" fmla="*/ 57 h 89"/>
              <a:gd name="T28" fmla="*/ 158 w 181"/>
              <a:gd name="T29" fmla="*/ 57 h 89"/>
              <a:gd name="T30" fmla="*/ 181 w 181"/>
              <a:gd name="T31" fmla="*/ 34 h 89"/>
              <a:gd name="T32" fmla="*/ 158 w 181"/>
              <a:gd name="T33" fmla="*/ 11 h 8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181" h="89">
                <a:moveTo>
                  <a:pt x="158" y="11"/>
                </a:moveTo>
                <a:cubicBezTo>
                  <a:pt x="152" y="11"/>
                  <a:pt x="146" y="14"/>
                  <a:pt x="141" y="19"/>
                </a:cubicBezTo>
                <a:cubicBezTo>
                  <a:pt x="141" y="19"/>
                  <a:pt x="142" y="19"/>
                  <a:pt x="142" y="19"/>
                </a:cubicBezTo>
                <a:cubicBezTo>
                  <a:pt x="142" y="8"/>
                  <a:pt x="131" y="0"/>
                  <a:pt x="117" y="0"/>
                </a:cubicBezTo>
                <a:cubicBezTo>
                  <a:pt x="107" y="0"/>
                  <a:pt x="99" y="5"/>
                  <a:pt x="95" y="11"/>
                </a:cubicBezTo>
                <a:cubicBezTo>
                  <a:pt x="87" y="7"/>
                  <a:pt x="77" y="4"/>
                  <a:pt x="66" y="4"/>
                </a:cubicBezTo>
                <a:cubicBezTo>
                  <a:pt x="47" y="4"/>
                  <a:pt x="30" y="12"/>
                  <a:pt x="24" y="24"/>
                </a:cubicBezTo>
                <a:cubicBezTo>
                  <a:pt x="21" y="21"/>
                  <a:pt x="18" y="20"/>
                  <a:pt x="14" y="20"/>
                </a:cubicBezTo>
                <a:cubicBezTo>
                  <a:pt x="6" y="20"/>
                  <a:pt x="0" y="27"/>
                  <a:pt x="0" y="35"/>
                </a:cubicBezTo>
                <a:cubicBezTo>
                  <a:pt x="0" y="43"/>
                  <a:pt x="6" y="50"/>
                  <a:pt x="14" y="50"/>
                </a:cubicBezTo>
                <a:cubicBezTo>
                  <a:pt x="18" y="50"/>
                  <a:pt x="22" y="48"/>
                  <a:pt x="24" y="46"/>
                </a:cubicBezTo>
                <a:cubicBezTo>
                  <a:pt x="31" y="56"/>
                  <a:pt x="45" y="63"/>
                  <a:pt x="62" y="64"/>
                </a:cubicBezTo>
                <a:cubicBezTo>
                  <a:pt x="69" y="79"/>
                  <a:pt x="87" y="89"/>
                  <a:pt x="108" y="89"/>
                </a:cubicBezTo>
                <a:cubicBezTo>
                  <a:pt x="133" y="89"/>
                  <a:pt x="153" y="75"/>
                  <a:pt x="157" y="57"/>
                </a:cubicBezTo>
                <a:cubicBezTo>
                  <a:pt x="158" y="57"/>
                  <a:pt x="158" y="57"/>
                  <a:pt x="158" y="57"/>
                </a:cubicBezTo>
                <a:cubicBezTo>
                  <a:pt x="171" y="57"/>
                  <a:pt x="181" y="47"/>
                  <a:pt x="181" y="34"/>
                </a:cubicBezTo>
                <a:cubicBezTo>
                  <a:pt x="181" y="22"/>
                  <a:pt x="171" y="11"/>
                  <a:pt x="158" y="11"/>
                </a:cubicBezTo>
                <a:close/>
              </a:path>
            </a:pathLst>
          </a:custGeom>
          <a:solidFill>
            <a:srgbClr val="A4DCCB"/>
          </a:solidFill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6" name="Freeform 6">
            <a:extLst>
              <a:ext uri="{FF2B5EF4-FFF2-40B4-BE49-F238E27FC236}">
                <a16:creationId xmlns:a16="http://schemas.microsoft.com/office/drawing/2014/main" id="{5A9A565C-D48C-4C20-8D3C-B235233B29D6}"/>
              </a:ext>
            </a:extLst>
          </p:cNvPr>
          <p:cNvSpPr>
            <a:spLocks/>
          </p:cNvSpPr>
          <p:nvPr/>
        </p:nvSpPr>
        <p:spPr bwMode="auto">
          <a:xfrm>
            <a:off x="9544030" y="-34018"/>
            <a:ext cx="2155047" cy="798047"/>
          </a:xfrm>
          <a:custGeom>
            <a:avLst/>
            <a:gdLst>
              <a:gd name="T0" fmla="*/ 159 w 818"/>
              <a:gd name="T1" fmla="*/ 145 h 303"/>
              <a:gd name="T2" fmla="*/ 184 w 818"/>
              <a:gd name="T3" fmla="*/ 127 h 303"/>
              <a:gd name="T4" fmla="*/ 215 w 818"/>
              <a:gd name="T5" fmla="*/ 132 h 303"/>
              <a:gd name="T6" fmla="*/ 233 w 818"/>
              <a:gd name="T7" fmla="*/ 117 h 303"/>
              <a:gd name="T8" fmla="*/ 249 w 818"/>
              <a:gd name="T9" fmla="*/ 117 h 303"/>
              <a:gd name="T10" fmla="*/ 282 w 818"/>
              <a:gd name="T11" fmla="*/ 61 h 303"/>
              <a:gd name="T12" fmla="*/ 336 w 818"/>
              <a:gd name="T13" fmla="*/ 64 h 303"/>
              <a:gd name="T14" fmla="*/ 403 w 818"/>
              <a:gd name="T15" fmla="*/ 10 h 303"/>
              <a:gd name="T16" fmla="*/ 460 w 818"/>
              <a:gd name="T17" fmla="*/ 53 h 303"/>
              <a:gd name="T18" fmla="*/ 541 w 818"/>
              <a:gd name="T19" fmla="*/ 34 h 303"/>
              <a:gd name="T20" fmla="*/ 595 w 818"/>
              <a:gd name="T21" fmla="*/ 72 h 303"/>
              <a:gd name="T22" fmla="*/ 669 w 818"/>
              <a:gd name="T23" fmla="*/ 77 h 303"/>
              <a:gd name="T24" fmla="*/ 707 w 818"/>
              <a:gd name="T25" fmla="*/ 115 h 303"/>
              <a:gd name="T26" fmla="*/ 795 w 818"/>
              <a:gd name="T27" fmla="*/ 133 h 303"/>
              <a:gd name="T28" fmla="*/ 802 w 818"/>
              <a:gd name="T29" fmla="*/ 191 h 303"/>
              <a:gd name="T30" fmla="*/ 772 w 818"/>
              <a:gd name="T31" fmla="*/ 249 h 303"/>
              <a:gd name="T32" fmla="*/ 705 w 818"/>
              <a:gd name="T33" fmla="*/ 253 h 303"/>
              <a:gd name="T34" fmla="*/ 667 w 818"/>
              <a:gd name="T35" fmla="*/ 275 h 303"/>
              <a:gd name="T36" fmla="*/ 603 w 818"/>
              <a:gd name="T37" fmla="*/ 264 h 303"/>
              <a:gd name="T38" fmla="*/ 561 w 818"/>
              <a:gd name="T39" fmla="*/ 290 h 303"/>
              <a:gd name="T40" fmla="*/ 518 w 818"/>
              <a:gd name="T41" fmla="*/ 284 h 303"/>
              <a:gd name="T42" fmla="*/ 450 w 818"/>
              <a:gd name="T43" fmla="*/ 302 h 303"/>
              <a:gd name="T44" fmla="*/ 388 w 818"/>
              <a:gd name="T45" fmla="*/ 277 h 303"/>
              <a:gd name="T46" fmla="*/ 331 w 818"/>
              <a:gd name="T47" fmla="*/ 298 h 303"/>
              <a:gd name="T48" fmla="*/ 285 w 818"/>
              <a:gd name="T49" fmla="*/ 278 h 303"/>
              <a:gd name="T50" fmla="*/ 242 w 818"/>
              <a:gd name="T51" fmla="*/ 286 h 303"/>
              <a:gd name="T52" fmla="*/ 194 w 818"/>
              <a:gd name="T53" fmla="*/ 252 h 303"/>
              <a:gd name="T54" fmla="*/ 131 w 818"/>
              <a:gd name="T55" fmla="*/ 263 h 303"/>
              <a:gd name="T56" fmla="*/ 92 w 818"/>
              <a:gd name="T57" fmla="*/ 228 h 303"/>
              <a:gd name="T58" fmla="*/ 21 w 818"/>
              <a:gd name="T59" fmla="*/ 224 h 303"/>
              <a:gd name="T60" fmla="*/ 56 w 818"/>
              <a:gd name="T61" fmla="*/ 171 h 303"/>
              <a:gd name="T62" fmla="*/ 88 w 818"/>
              <a:gd name="T63" fmla="*/ 172 h 303"/>
              <a:gd name="T64" fmla="*/ 107 w 818"/>
              <a:gd name="T65" fmla="*/ 148 h 303"/>
              <a:gd name="T66" fmla="*/ 159 w 818"/>
              <a:gd name="T67" fmla="*/ 145 h 30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818" h="303">
                <a:moveTo>
                  <a:pt x="159" y="145"/>
                </a:moveTo>
                <a:cubicBezTo>
                  <a:pt x="159" y="145"/>
                  <a:pt x="166" y="131"/>
                  <a:pt x="184" y="127"/>
                </a:cubicBezTo>
                <a:cubicBezTo>
                  <a:pt x="200" y="123"/>
                  <a:pt x="215" y="132"/>
                  <a:pt x="215" y="132"/>
                </a:cubicBezTo>
                <a:cubicBezTo>
                  <a:pt x="215" y="132"/>
                  <a:pt x="225" y="120"/>
                  <a:pt x="233" y="117"/>
                </a:cubicBezTo>
                <a:cubicBezTo>
                  <a:pt x="240" y="115"/>
                  <a:pt x="249" y="117"/>
                  <a:pt x="249" y="117"/>
                </a:cubicBezTo>
                <a:cubicBezTo>
                  <a:pt x="249" y="117"/>
                  <a:pt x="246" y="71"/>
                  <a:pt x="282" y="61"/>
                </a:cubicBezTo>
                <a:cubicBezTo>
                  <a:pt x="315" y="51"/>
                  <a:pt x="336" y="64"/>
                  <a:pt x="336" y="64"/>
                </a:cubicBezTo>
                <a:cubicBezTo>
                  <a:pt x="336" y="64"/>
                  <a:pt x="353" y="0"/>
                  <a:pt x="403" y="10"/>
                </a:cubicBezTo>
                <a:cubicBezTo>
                  <a:pt x="453" y="20"/>
                  <a:pt x="460" y="53"/>
                  <a:pt x="460" y="53"/>
                </a:cubicBezTo>
                <a:cubicBezTo>
                  <a:pt x="460" y="53"/>
                  <a:pt x="495" y="21"/>
                  <a:pt x="541" y="34"/>
                </a:cubicBezTo>
                <a:cubicBezTo>
                  <a:pt x="577" y="45"/>
                  <a:pt x="595" y="72"/>
                  <a:pt x="595" y="72"/>
                </a:cubicBezTo>
                <a:cubicBezTo>
                  <a:pt x="595" y="72"/>
                  <a:pt x="640" y="61"/>
                  <a:pt x="669" y="77"/>
                </a:cubicBezTo>
                <a:cubicBezTo>
                  <a:pt x="698" y="92"/>
                  <a:pt x="707" y="115"/>
                  <a:pt x="707" y="115"/>
                </a:cubicBezTo>
                <a:cubicBezTo>
                  <a:pt x="707" y="115"/>
                  <a:pt x="773" y="95"/>
                  <a:pt x="795" y="133"/>
                </a:cubicBezTo>
                <a:cubicBezTo>
                  <a:pt x="818" y="171"/>
                  <a:pt x="802" y="191"/>
                  <a:pt x="802" y="191"/>
                </a:cubicBezTo>
                <a:cubicBezTo>
                  <a:pt x="802" y="191"/>
                  <a:pt x="808" y="237"/>
                  <a:pt x="772" y="249"/>
                </a:cubicBezTo>
                <a:cubicBezTo>
                  <a:pt x="728" y="264"/>
                  <a:pt x="705" y="253"/>
                  <a:pt x="705" y="253"/>
                </a:cubicBezTo>
                <a:cubicBezTo>
                  <a:pt x="705" y="253"/>
                  <a:pt x="703" y="267"/>
                  <a:pt x="667" y="275"/>
                </a:cubicBezTo>
                <a:cubicBezTo>
                  <a:pt x="631" y="283"/>
                  <a:pt x="603" y="264"/>
                  <a:pt x="603" y="264"/>
                </a:cubicBezTo>
                <a:cubicBezTo>
                  <a:pt x="603" y="264"/>
                  <a:pt x="596" y="290"/>
                  <a:pt x="561" y="290"/>
                </a:cubicBezTo>
                <a:cubicBezTo>
                  <a:pt x="526" y="290"/>
                  <a:pt x="518" y="284"/>
                  <a:pt x="518" y="284"/>
                </a:cubicBezTo>
                <a:cubicBezTo>
                  <a:pt x="518" y="284"/>
                  <a:pt x="485" y="303"/>
                  <a:pt x="450" y="302"/>
                </a:cubicBezTo>
                <a:cubicBezTo>
                  <a:pt x="418" y="301"/>
                  <a:pt x="388" y="277"/>
                  <a:pt x="388" y="277"/>
                </a:cubicBezTo>
                <a:cubicBezTo>
                  <a:pt x="388" y="277"/>
                  <a:pt x="369" y="300"/>
                  <a:pt x="331" y="298"/>
                </a:cubicBezTo>
                <a:cubicBezTo>
                  <a:pt x="291" y="296"/>
                  <a:pt x="293" y="280"/>
                  <a:pt x="285" y="278"/>
                </a:cubicBezTo>
                <a:cubicBezTo>
                  <a:pt x="278" y="277"/>
                  <a:pt x="260" y="290"/>
                  <a:pt x="242" y="286"/>
                </a:cubicBezTo>
                <a:cubicBezTo>
                  <a:pt x="220" y="282"/>
                  <a:pt x="194" y="252"/>
                  <a:pt x="194" y="252"/>
                </a:cubicBezTo>
                <a:cubicBezTo>
                  <a:pt x="194" y="252"/>
                  <a:pt x="154" y="270"/>
                  <a:pt x="131" y="263"/>
                </a:cubicBezTo>
                <a:cubicBezTo>
                  <a:pt x="108" y="256"/>
                  <a:pt x="92" y="228"/>
                  <a:pt x="92" y="228"/>
                </a:cubicBezTo>
                <a:cubicBezTo>
                  <a:pt x="80" y="238"/>
                  <a:pt x="42" y="233"/>
                  <a:pt x="21" y="224"/>
                </a:cubicBezTo>
                <a:cubicBezTo>
                  <a:pt x="0" y="215"/>
                  <a:pt x="16" y="172"/>
                  <a:pt x="56" y="171"/>
                </a:cubicBezTo>
                <a:cubicBezTo>
                  <a:pt x="71" y="170"/>
                  <a:pt x="88" y="172"/>
                  <a:pt x="88" y="172"/>
                </a:cubicBezTo>
                <a:cubicBezTo>
                  <a:pt x="88" y="172"/>
                  <a:pt x="101" y="155"/>
                  <a:pt x="107" y="148"/>
                </a:cubicBezTo>
                <a:cubicBezTo>
                  <a:pt x="118" y="138"/>
                  <a:pt x="140" y="136"/>
                  <a:pt x="159" y="145"/>
                </a:cubicBezTo>
              </a:path>
            </a:pathLst>
          </a:custGeom>
          <a:solidFill>
            <a:srgbClr val="A4DCCB"/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pic>
        <p:nvPicPr>
          <p:cNvPr id="17" name="CẤM BUÔN BÁN, CẤM REUP">
            <a:hlinkClick r:id="" action="ppaction://noaction"/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67387" y="1964444"/>
            <a:ext cx="1574155" cy="2798498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928985" y="1717419"/>
            <a:ext cx="843961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TRƯỜNG TIỂU HỌC ÁI MỘ A </a:t>
            </a:r>
            <a:endParaRPr lang="en-US" sz="54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274409" y="4701070"/>
            <a:ext cx="590193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BÀI:MRVT CÁI ĐẸP</a:t>
            </a:r>
            <a:endParaRPr lang="en-US" sz="5400" b="1" cap="none" spc="0" dirty="0">
              <a:ln w="12700">
                <a:solidFill>
                  <a:schemeClr val="accent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748488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>
        <p:circle/>
      </p:transition>
    </mc:Choice>
    <mc:Fallback xmlns="">
      <p:transition spd="slow" advClick="0">
        <p:circl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6" presetClass="entr" presetSubtype="2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7" dur="50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" presetID="2" presetClass="entr" presetSubtype="1" fill="hold" nodeType="withEffect" p14:presetBounceEnd="65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5000">
                                          <p:cBhvr additive="base">
                                            <p:cTn id="10" dur="1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5000">
                                          <p:cBhvr additive="base">
                                            <p:cTn id="11" dur="1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2" presetID="16" presetClass="entr" presetSubtype="37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outVertical)">
                                          <p:cBhvr>
                                            <p:cTn id="14" dur="5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5" presetID="10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7" dur="500"/>
                                            <p:tgtEl>
                                              <p:spTgt spid="1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8" presetID="10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0" dur="50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1" presetID="53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3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4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5" dur="500"/>
                                            <p:tgtEl>
                                              <p:spTgt spid="1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6" presetID="53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8" dur="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9" dur="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0" dur="500"/>
                                            <p:tgtEl>
                                              <p:spTgt spid="1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1" presetID="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3" dur="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4" dur="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  <p:seq concurrent="1" nextAc="seek">
                  <p:cTn id="35" restart="whenNotActive" fill="hold" evtFilter="cancelBubble" nodeType="interactiveSeq">
                    <p:stCondLst>
                      <p:cond evt="onClick" delay="0">
                        <p:tgtEl>
                          <p:spTgt spid="17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36" fill="hold">
                          <p:stCondLst>
                            <p:cond delay="0"/>
                          </p:stCondLst>
                          <p:childTnLst>
                            <p:par>
                              <p:cTn id="3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8" presetID="0" presetClass="path" presetSubtype="0" accel="50000" decel="5000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4.375E-6 2.22222E-6 L -4.375E-6 0.00046 C 0.00105 -0.00371 0.00196 -0.00741 0.00313 -0.01088 C 0.00378 -0.01297 0.00482 -0.01459 0.00547 -0.01667 C 0.00573 -0.01783 0.00573 -0.01945 0.00612 -0.0206 C 0.00665 -0.02246 0.00717 -0.02408 0.00769 -0.02616 C 0.00834 -0.02894 0.0086 -0.03195 0.00925 -0.03472 C 0.00977 -0.03634 0.01029 -0.0382 0.01081 -0.04005 C 0.01107 -0.04121 0.01133 -0.04259 0.01159 -0.04422 C 0.01368 -0.06158 0.01342 -0.05949 0.01472 -0.07315 C 0.01407 -0.09213 0.0142 -0.11111 0.01316 -0.12963 C 0.0129 -0.13264 0.01133 -0.13426 0.01081 -0.13658 C 0.01016 -0.13889 0.01042 -0.14144 0.01003 -0.14352 C 0.00925 -0.14653 0.00782 -0.14908 0.00704 -0.15185 C 0.00651 -0.15324 0.00651 -0.15486 0.00612 -0.15602 C 0.00547 -0.15834 0.00469 -0.16065 0.00391 -0.16297 C 0.00248 -0.16713 0.0017 -0.16852 -4.375E-6 -0.17246 C -0.00156 -0.18102 -0.00182 -0.18403 -0.00364 -0.19074 C -0.00416 -0.19236 -0.00481 -0.19329 -0.0052 -0.19468 C -0.00585 -0.19884 -0.00612 -0.20301 -0.00677 -0.20718 C -0.00716 -0.20834 -0.00807 -0.20972 -0.00833 -0.21134 C -0.00937 -0.21621 -0.00872 -0.22014 -0.00976 -0.22523 C -0.01315 -0.23843 -0.00976 -0.21713 -0.01289 -0.23611 C -0.01328 -0.23843 -0.01354 -0.24074 -0.01367 -0.24306 C -0.01406 -0.24491 -0.01445 -0.24676 -0.01445 -0.24861 C -0.01484 -0.25185 -0.01497 -0.25602 -0.01523 -0.25996 C -0.01549 -0.26297 -0.01588 -0.26621 -0.01588 -0.26922 C -0.01549 -0.28611 -0.01523 -0.30324 -0.01445 -0.32037 C -0.01419 -0.32801 -0.01328 -0.32801 -0.01132 -0.33542 C -0.01015 -0.34051 -0.0108 -0.34144 -0.00976 -0.34792 C -0.00937 -0.35255 -0.00794 -0.35857 -0.00677 -0.3632 C -0.00677 -0.36412 -0.0052 -0.38148 -0.00455 -0.38634 C -0.00429 -0.38797 -0.00403 -0.38935 -0.00364 -0.39051 C -0.00065 -0.42778 -0.0013 -0.41343 -0.00299 -0.47639 C -0.00325 -0.48102 -0.00416 -0.48542 -0.00455 -0.49005 C -0.00559 -0.50278 -0.00559 -0.5206 -0.00755 -0.53148 L -0.00911 -0.53982 L -0.01132 -0.53426 " pathEditMode="relative" rAng="0" ptsTypes="AAAAAAAAAAAAAAAAAAAAAAAAAAAAAAAAAAAAAA">
                                          <p:cBhvr>
                                            <p:cTn id="39" dur="50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65" y="-26968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17"/>
                      </p:tgtEl>
                    </p:cond>
                  </p:nextCondLst>
                </p:seq>
              </p:childTnLst>
            </p:cTn>
          </p:par>
        </p:tnLst>
        <p:bldLst>
          <p:bldP spid="2" grpId="0"/>
          <p:bldP spid="15" grpId="0" animBg="1"/>
          <p:bldP spid="16" grpId="0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6" presetClass="entr" presetSubtype="2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7" dur="50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" presetID="2" presetClass="entr" presetSubtype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0" dur="1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1" dur="1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2" presetID="53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4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5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6" dur="50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7" presetID="16" presetClass="entr" presetSubtype="37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outVertical)">
                                          <p:cBhvr>
                                            <p:cTn id="19" dur="5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0" presetID="10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2" dur="500"/>
                                            <p:tgtEl>
                                              <p:spTgt spid="1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3" presetID="10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5" dur="50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6" presetID="53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8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9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0" dur="500"/>
                                            <p:tgtEl>
                                              <p:spTgt spid="1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1" presetID="53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3" dur="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4" dur="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5" dur="500"/>
                                            <p:tgtEl>
                                              <p:spTgt spid="1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6" presetID="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8" dur="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9" dur="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  <p:seq concurrent="1" nextAc="seek">
                  <p:cTn id="40" restart="whenNotActive" fill="hold" evtFilter="cancelBubble" nodeType="interactiveSeq">
                    <p:stCondLst>
                      <p:cond evt="onClick" delay="0">
                        <p:tgtEl>
                          <p:spTgt spid="17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41" fill="hold">
                          <p:stCondLst>
                            <p:cond delay="0"/>
                          </p:stCondLst>
                          <p:childTnLst>
                            <p:par>
                              <p:cTn id="4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3" presetID="0" presetClass="path" presetSubtype="0" accel="50000" decel="5000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4.375E-6 2.22222E-6 L -4.375E-6 0.00046 C 0.00105 -0.00371 0.00196 -0.00741 0.00313 -0.01088 C 0.00378 -0.01297 0.00482 -0.01459 0.00547 -0.01667 C 0.00573 -0.01783 0.00573 -0.01945 0.00612 -0.0206 C 0.00665 -0.02246 0.00717 -0.02408 0.00769 -0.02616 C 0.00834 -0.02894 0.0086 -0.03195 0.00925 -0.03472 C 0.00977 -0.03634 0.01029 -0.0382 0.01081 -0.04005 C 0.01107 -0.04121 0.01133 -0.04259 0.01159 -0.04422 C 0.01368 -0.06158 0.01342 -0.05949 0.01472 -0.07315 C 0.01407 -0.09213 0.0142 -0.11111 0.01316 -0.12963 C 0.0129 -0.13264 0.01133 -0.13426 0.01081 -0.13658 C 0.01016 -0.13889 0.01042 -0.14144 0.01003 -0.14352 C 0.00925 -0.14653 0.00782 -0.14908 0.00704 -0.15185 C 0.00651 -0.15324 0.00651 -0.15486 0.00612 -0.15602 C 0.00547 -0.15834 0.00469 -0.16065 0.00391 -0.16297 C 0.00248 -0.16713 0.0017 -0.16852 -4.375E-6 -0.17246 C -0.00156 -0.18102 -0.00182 -0.18403 -0.00364 -0.19074 C -0.00416 -0.19236 -0.00481 -0.19329 -0.0052 -0.19468 C -0.00585 -0.19884 -0.00612 -0.20301 -0.00677 -0.20718 C -0.00716 -0.20834 -0.00807 -0.20972 -0.00833 -0.21134 C -0.00937 -0.21621 -0.00872 -0.22014 -0.00976 -0.22523 C -0.01315 -0.23843 -0.00976 -0.21713 -0.01289 -0.23611 C -0.01328 -0.23843 -0.01354 -0.24074 -0.01367 -0.24306 C -0.01406 -0.24491 -0.01445 -0.24676 -0.01445 -0.24861 C -0.01484 -0.25185 -0.01497 -0.25602 -0.01523 -0.25996 C -0.01549 -0.26297 -0.01588 -0.26621 -0.01588 -0.26922 C -0.01549 -0.28611 -0.01523 -0.30324 -0.01445 -0.32037 C -0.01419 -0.32801 -0.01328 -0.32801 -0.01132 -0.33542 C -0.01015 -0.34051 -0.0108 -0.34144 -0.00976 -0.34792 C -0.00937 -0.35255 -0.00794 -0.35857 -0.00677 -0.3632 C -0.00677 -0.36412 -0.0052 -0.38148 -0.00455 -0.38634 C -0.00429 -0.38797 -0.00403 -0.38935 -0.00364 -0.39051 C -0.00065 -0.42778 -0.0013 -0.41343 -0.00299 -0.47639 C -0.00325 -0.48102 -0.00416 -0.48542 -0.00455 -0.49005 C -0.00559 -0.50278 -0.00559 -0.5206 -0.00755 -0.53148 L -0.00911 -0.53982 L -0.01132 -0.53426 " pathEditMode="relative" rAng="0" ptsTypes="AAAAAAAAAAAAAAAAAAAAAAAAAAAAAAAAAAAAAA">
                                          <p:cBhvr>
                                            <p:cTn id="44" dur="50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65" y="-26968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17"/>
                      </p:tgtEl>
                    </p:cond>
                  </p:nextCondLst>
                </p:seq>
              </p:childTnLst>
            </p:cTn>
          </p:par>
        </p:tnLst>
        <p:bldLst>
          <p:bldP spid="2" grpId="0"/>
          <p:bldP spid="3" grpId="0" animBg="1"/>
          <p:bldP spid="15" grpId="0" animBg="1"/>
          <p:bldP spid="16" grpId="0" animBg="1"/>
        </p:bldLst>
      </p:timing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val 8">
            <a:hlinkClick r:id="" action="ppaction://noaction"/>
          </p:cNvPr>
          <p:cNvSpPr/>
          <p:nvPr/>
        </p:nvSpPr>
        <p:spPr>
          <a:xfrm>
            <a:off x="277673" y="116632"/>
            <a:ext cx="4648200" cy="2438400"/>
          </a:xfrm>
          <a:prstGeom prst="ellipse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Mời</a:t>
            </a:r>
            <a:r>
              <a:rPr lang="en-US" sz="36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6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36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36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36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 </a:t>
            </a:r>
            <a:r>
              <a:rPr lang="en-US" sz="36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6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tục</a:t>
            </a:r>
            <a:r>
              <a:rPr lang="en-US" sz="36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ngữ</a:t>
            </a:r>
            <a:r>
              <a:rPr lang="en-US" sz="36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vừa</a:t>
            </a:r>
            <a:r>
              <a:rPr lang="en-US" sz="36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36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480560"/>
            <a:ext cx="2601773" cy="2377440"/>
          </a:xfrm>
          <a:prstGeom prst="rect">
            <a:avLst/>
          </a:prstGeom>
        </p:spPr>
      </p:pic>
      <p:sp>
        <p:nvSpPr>
          <p:cNvPr id="7" name="Rounded Rectangle 6"/>
          <p:cNvSpPr/>
          <p:nvPr/>
        </p:nvSpPr>
        <p:spPr>
          <a:xfrm>
            <a:off x="3143672" y="2708920"/>
            <a:ext cx="8554313" cy="3886200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-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Tốt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gỗ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hơn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tốt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nước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sơn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.</a:t>
            </a:r>
          </a:p>
          <a:p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-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Cái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nết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đánh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chết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cái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đẹp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.</a:t>
            </a:r>
          </a:p>
          <a:p>
            <a:pPr>
              <a:spcAft>
                <a:spcPts val="1000"/>
              </a:spcAft>
            </a:pP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- 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Người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thanh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tiếng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nói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cũng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thanh</a:t>
            </a:r>
            <a:endParaRPr lang="en-US" sz="3200" dirty="0">
              <a:solidFill>
                <a:srgbClr val="002060"/>
              </a:solidFill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>
              <a:spcAft>
                <a:spcPts val="1000"/>
              </a:spcAft>
            </a:pP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Chuông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kêu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khẽ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đánh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bên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thành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cũng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kêu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.</a:t>
            </a:r>
          </a:p>
          <a:p>
            <a:pPr>
              <a:spcAft>
                <a:spcPts val="1000"/>
              </a:spcAft>
            </a:pP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-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Trông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mặt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mà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bắt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hình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dong</a:t>
            </a:r>
          </a:p>
          <a:p>
            <a:pPr>
              <a:spcAft>
                <a:spcPts val="1000"/>
              </a:spcAft>
            </a:pP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Con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lợn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có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béo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thì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lòng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mới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ngon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.</a:t>
            </a:r>
            <a:endParaRPr lang="en-US" sz="32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6946716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3761704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2" name="Hộp_Văn_Bản 7"/>
          <p:cNvSpPr txBox="1">
            <a:spLocks noChangeArrowheads="1"/>
          </p:cNvSpPr>
          <p:nvPr/>
        </p:nvSpPr>
        <p:spPr bwMode="auto">
          <a:xfrm>
            <a:off x="1727201" y="1612677"/>
            <a:ext cx="8737600" cy="1014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180" tIns="45089" rIns="90180" bIns="45089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6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Khởi</a:t>
            </a:r>
            <a:r>
              <a:rPr lang="en-US" altLang="en-US" sz="6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6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endParaRPr lang="en-US" altLang="en-US" sz="6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 Box 571"/>
          <p:cNvSpPr txBox="1">
            <a:spLocks noChangeArrowheads="1"/>
          </p:cNvSpPr>
          <p:nvPr/>
        </p:nvSpPr>
        <p:spPr bwMode="auto">
          <a:xfrm>
            <a:off x="1991544" y="3660044"/>
            <a:ext cx="8640960" cy="228923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lIns="133496" tIns="66748" rIns="133496" bIns="66748">
            <a:spAutoFit/>
          </a:bodyPr>
          <a:lstStyle>
            <a:lvl1pPr>
              <a:spcBef>
                <a:spcPts val="438"/>
              </a:spcBef>
              <a:buClr>
                <a:schemeClr val="accent1"/>
              </a:buClr>
              <a:buSzPct val="68000"/>
              <a:buFont typeface="Wingdings 3" panose="05040102010807070707" pitchFamily="18" charset="2"/>
              <a:buChar char=""/>
              <a:defRPr sz="3000">
                <a:solidFill>
                  <a:schemeClr val="tx1"/>
                </a:solidFill>
                <a:latin typeface="Lucida Sans Unicode" panose="020B0602030504020204" pitchFamily="34" charset="0"/>
              </a:defRPr>
            </a:lvl1pPr>
            <a:lvl2pPr marL="742950" indent="-285750">
              <a:spcBef>
                <a:spcPts val="350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500">
                <a:solidFill>
                  <a:schemeClr val="tx1"/>
                </a:solidFill>
                <a:latin typeface="Lucida Sans Unicode" panose="020B0602030504020204" pitchFamily="34" charset="0"/>
              </a:defRPr>
            </a:lvl2pPr>
            <a:lvl3pPr marL="1143000" indent="-228600">
              <a:spcBef>
                <a:spcPts val="388"/>
              </a:spcBef>
              <a:buClr>
                <a:schemeClr val="accent2"/>
              </a:buClr>
              <a:buSzPct val="100000"/>
              <a:buFont typeface="Wingdings 2" panose="05020102010507070707" pitchFamily="18" charset="2"/>
              <a:buChar char=""/>
              <a:defRPr sz="2300">
                <a:solidFill>
                  <a:schemeClr val="tx1"/>
                </a:solidFill>
                <a:latin typeface="Lucida Sans Unicode" panose="020B0602030504020204" pitchFamily="34" charset="0"/>
              </a:defRPr>
            </a:lvl3pPr>
            <a:lvl4pPr marL="1600200" indent="-228600">
              <a:spcBef>
                <a:spcPts val="388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2100">
                <a:solidFill>
                  <a:schemeClr val="tx1"/>
                </a:solidFill>
                <a:latin typeface="Lucida Sans Unicode" panose="020B0602030504020204" pitchFamily="34" charset="0"/>
              </a:defRPr>
            </a:lvl4pPr>
            <a:lvl5pPr marL="2057400" indent="-228600">
              <a:spcBef>
                <a:spcPts val="388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Lucida Sans Unicode" panose="020B0602030504020204" pitchFamily="34" charset="0"/>
              </a:defRPr>
            </a:lvl5pPr>
            <a:lvl6pPr marL="2514600" indent="-228600" eaLnBrk="0" fontAlgn="base" hangingPunct="0">
              <a:spcBef>
                <a:spcPts val="388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Lucida Sans Unicode" panose="020B0602030504020204" pitchFamily="34" charset="0"/>
              </a:defRPr>
            </a:lvl6pPr>
            <a:lvl7pPr marL="2971800" indent="-228600" eaLnBrk="0" fontAlgn="base" hangingPunct="0">
              <a:spcBef>
                <a:spcPts val="388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Lucida Sans Unicode" panose="020B0602030504020204" pitchFamily="34" charset="0"/>
              </a:defRPr>
            </a:lvl7pPr>
            <a:lvl8pPr marL="3429000" indent="-228600" eaLnBrk="0" fontAlgn="base" hangingPunct="0">
              <a:spcBef>
                <a:spcPts val="388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Lucida Sans Unicode" panose="020B0602030504020204" pitchFamily="34" charset="0"/>
              </a:defRPr>
            </a:lvl8pPr>
            <a:lvl9pPr marL="3886200" indent="-228600" eaLnBrk="0" fontAlgn="base" hangingPunct="0">
              <a:spcBef>
                <a:spcPts val="388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Lucida Sans Unicode" panose="020B0602030504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  <a:defRPr/>
            </a:pPr>
            <a:r>
              <a:rPr lang="en-US" altLang="en-US" sz="2800" b="1" dirty="0">
                <a:solidFill>
                  <a:srgbClr val="0000FF"/>
                </a:solidFill>
                <a:latin typeface="Arial" panose="020B0604020202020204" pitchFamily="34" charset="0"/>
                <a:sym typeface="Wingdings" panose="05000000000000000000" pitchFamily="2" charset="2"/>
              </a:rPr>
              <a:t>* </a:t>
            </a:r>
            <a:r>
              <a:rPr lang="en-US" altLang="en-US" sz="2800" b="1" dirty="0" err="1">
                <a:solidFill>
                  <a:srgbClr val="0000FF"/>
                </a:solidFill>
                <a:latin typeface="Arial" panose="020B0604020202020204" pitchFamily="34" charset="0"/>
                <a:sym typeface="Wingdings" panose="05000000000000000000" pitchFamily="2" charset="2"/>
              </a:rPr>
              <a:t>Dấu</a:t>
            </a:r>
            <a:r>
              <a:rPr lang="en-US" altLang="en-US" sz="2800" b="1" dirty="0">
                <a:solidFill>
                  <a:srgbClr val="0000FF"/>
                </a:solidFill>
                <a:latin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Arial" panose="020B0604020202020204" pitchFamily="34" charset="0"/>
                <a:sym typeface="Wingdings" panose="05000000000000000000" pitchFamily="2" charset="2"/>
              </a:rPr>
              <a:t>gạch</a:t>
            </a:r>
            <a:r>
              <a:rPr lang="en-US" altLang="en-US" sz="2800" b="1" dirty="0">
                <a:solidFill>
                  <a:srgbClr val="0000FF"/>
                </a:solidFill>
                <a:latin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Arial" panose="020B0604020202020204" pitchFamily="34" charset="0"/>
                <a:sym typeface="Wingdings" panose="05000000000000000000" pitchFamily="2" charset="2"/>
              </a:rPr>
              <a:t>ngang</a:t>
            </a:r>
            <a:r>
              <a:rPr lang="en-US" altLang="en-US" sz="2800" b="1" dirty="0">
                <a:solidFill>
                  <a:srgbClr val="0000FF"/>
                </a:solidFill>
                <a:latin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Arial" panose="020B0604020202020204" pitchFamily="34" charset="0"/>
                <a:sym typeface="Wingdings" panose="05000000000000000000" pitchFamily="2" charset="2"/>
              </a:rPr>
              <a:t>dùng</a:t>
            </a:r>
            <a:r>
              <a:rPr lang="en-US" altLang="en-US" sz="2800" b="1" dirty="0">
                <a:solidFill>
                  <a:srgbClr val="0000FF"/>
                </a:solidFill>
                <a:latin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Arial" panose="020B0604020202020204" pitchFamily="34" charset="0"/>
                <a:sym typeface="Wingdings" panose="05000000000000000000" pitchFamily="2" charset="2"/>
              </a:rPr>
              <a:t>để</a:t>
            </a:r>
            <a:r>
              <a:rPr lang="en-US" altLang="en-US" sz="2800" b="1" dirty="0">
                <a:solidFill>
                  <a:srgbClr val="0000FF"/>
                </a:solidFill>
                <a:latin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Arial" panose="020B0604020202020204" pitchFamily="34" charset="0"/>
                <a:sym typeface="Wingdings" panose="05000000000000000000" pitchFamily="2" charset="2"/>
              </a:rPr>
              <a:t>đánh</a:t>
            </a:r>
            <a:r>
              <a:rPr lang="en-US" altLang="en-US" sz="2800" b="1" dirty="0">
                <a:solidFill>
                  <a:srgbClr val="0000FF"/>
                </a:solidFill>
                <a:latin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Arial" panose="020B0604020202020204" pitchFamily="34" charset="0"/>
                <a:sym typeface="Wingdings" panose="05000000000000000000" pitchFamily="2" charset="2"/>
              </a:rPr>
              <a:t>dấu</a:t>
            </a:r>
            <a:r>
              <a:rPr lang="en-US" altLang="en-US" sz="2800" b="1" dirty="0">
                <a:solidFill>
                  <a:srgbClr val="0000FF"/>
                </a:solidFill>
                <a:latin typeface="Arial" panose="020B0604020202020204" pitchFamily="34" charset="0"/>
                <a:sym typeface="Wingdings" panose="05000000000000000000" pitchFamily="2" charset="2"/>
              </a:rPr>
              <a:t>:</a:t>
            </a:r>
            <a:br>
              <a:rPr lang="en-US" altLang="en-US" sz="2800" b="1" dirty="0">
                <a:solidFill>
                  <a:srgbClr val="0000FF"/>
                </a:solidFill>
                <a:latin typeface="Arial" panose="020B0604020202020204" pitchFamily="34" charset="0"/>
                <a:sym typeface="Wingdings" panose="05000000000000000000" pitchFamily="2" charset="2"/>
              </a:rPr>
            </a:br>
            <a:r>
              <a:rPr lang="en-US" altLang="en-US" sz="2800" b="1" dirty="0">
                <a:solidFill>
                  <a:srgbClr val="0000FF"/>
                </a:solidFill>
                <a:latin typeface="Arial" panose="020B0604020202020204" pitchFamily="34" charset="0"/>
                <a:sym typeface="Wingdings" panose="05000000000000000000" pitchFamily="2" charset="2"/>
              </a:rPr>
              <a:t>	1. </a:t>
            </a:r>
            <a:r>
              <a:rPr lang="en-US" altLang="en-US" sz="2800" b="1" dirty="0" err="1">
                <a:solidFill>
                  <a:srgbClr val="0000FF"/>
                </a:solidFill>
                <a:latin typeface="Arial" panose="020B0604020202020204" pitchFamily="34" charset="0"/>
                <a:sym typeface="Wingdings" panose="05000000000000000000" pitchFamily="2" charset="2"/>
              </a:rPr>
              <a:t>C</a:t>
            </a:r>
            <a:r>
              <a:rPr lang="en-US" altLang="en-US" sz="2800" b="1" dirty="0" err="1">
                <a:solidFill>
                  <a:srgbClr val="0000FF"/>
                </a:solidFill>
                <a:latin typeface="Arial" panose="020B0604020202020204" pitchFamily="34" charset="0"/>
              </a:rPr>
              <a:t>hỗ</a:t>
            </a:r>
            <a:r>
              <a:rPr lang="en-US" altLang="en-US" sz="2800" b="1" dirty="0">
                <a:solidFill>
                  <a:srgbClr val="0000FF"/>
                </a:solidFill>
                <a:latin typeface="Arial" panose="020B0604020202020204" pitchFamily="34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Arial" panose="020B0604020202020204" pitchFamily="34" charset="0"/>
              </a:rPr>
              <a:t>bắt</a:t>
            </a:r>
            <a:r>
              <a:rPr lang="en-US" altLang="en-US" sz="2800" b="1" dirty="0">
                <a:solidFill>
                  <a:srgbClr val="0000FF"/>
                </a:solidFill>
                <a:latin typeface="Arial" panose="020B0604020202020204" pitchFamily="34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Arial" panose="020B0604020202020204" pitchFamily="34" charset="0"/>
              </a:rPr>
              <a:t>đầu</a:t>
            </a:r>
            <a:r>
              <a:rPr lang="en-US" altLang="en-US" sz="2800" b="1" dirty="0">
                <a:solidFill>
                  <a:srgbClr val="0000FF"/>
                </a:solidFill>
                <a:latin typeface="Arial" panose="020B0604020202020204" pitchFamily="34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Arial" panose="020B0604020202020204" pitchFamily="34" charset="0"/>
              </a:rPr>
              <a:t>lời</a:t>
            </a:r>
            <a:r>
              <a:rPr lang="en-US" altLang="en-US" sz="2800" b="1" dirty="0">
                <a:solidFill>
                  <a:srgbClr val="0000FF"/>
                </a:solidFill>
                <a:latin typeface="Arial" panose="020B0604020202020204" pitchFamily="34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Arial" panose="020B0604020202020204" pitchFamily="34" charset="0"/>
              </a:rPr>
              <a:t>nói</a:t>
            </a:r>
            <a:r>
              <a:rPr lang="en-US" altLang="en-US" sz="2800" b="1" dirty="0">
                <a:solidFill>
                  <a:srgbClr val="0000FF"/>
                </a:solidFill>
                <a:latin typeface="Arial" panose="020B0604020202020204" pitchFamily="34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Arial" panose="020B0604020202020204" pitchFamily="34" charset="0"/>
              </a:rPr>
              <a:t>của</a:t>
            </a:r>
            <a:r>
              <a:rPr lang="en-US" altLang="en-US" sz="2800" b="1" dirty="0">
                <a:solidFill>
                  <a:srgbClr val="0000FF"/>
                </a:solidFill>
                <a:latin typeface="Arial" panose="020B0604020202020204" pitchFamily="34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Arial" panose="020B0604020202020204" pitchFamily="34" charset="0"/>
              </a:rPr>
              <a:t>nhân</a:t>
            </a:r>
            <a:r>
              <a:rPr lang="en-US" altLang="en-US" sz="2800" b="1" dirty="0">
                <a:solidFill>
                  <a:srgbClr val="0000FF"/>
                </a:solidFill>
                <a:latin typeface="Arial" panose="020B0604020202020204" pitchFamily="34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Arial" panose="020B0604020202020204" pitchFamily="34" charset="0"/>
              </a:rPr>
              <a:t>vật</a:t>
            </a:r>
            <a:r>
              <a:rPr lang="en-US" altLang="en-US" sz="2800" b="1" dirty="0">
                <a:solidFill>
                  <a:srgbClr val="0000FF"/>
                </a:solidFill>
                <a:latin typeface="Arial" panose="020B0604020202020204" pitchFamily="34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Arial" panose="020B0604020202020204" pitchFamily="34" charset="0"/>
              </a:rPr>
              <a:t>trong</a:t>
            </a:r>
            <a:r>
              <a:rPr lang="en-US" altLang="en-US" sz="2800" b="1" dirty="0">
                <a:solidFill>
                  <a:srgbClr val="0000FF"/>
                </a:solidFill>
                <a:latin typeface="Arial" panose="020B0604020202020204" pitchFamily="34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Arial" panose="020B0604020202020204" pitchFamily="34" charset="0"/>
              </a:rPr>
              <a:t>đối</a:t>
            </a:r>
            <a:r>
              <a:rPr lang="en-US" altLang="en-US" sz="2800" b="1" dirty="0">
                <a:solidFill>
                  <a:srgbClr val="0000FF"/>
                </a:solidFill>
                <a:latin typeface="Arial" panose="020B0604020202020204" pitchFamily="34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Arial" panose="020B0604020202020204" pitchFamily="34" charset="0"/>
              </a:rPr>
              <a:t>thoại</a:t>
            </a:r>
            <a:r>
              <a:rPr lang="en-US" altLang="en-US" sz="2800" b="1" dirty="0">
                <a:solidFill>
                  <a:srgbClr val="0000FF"/>
                </a:solidFill>
                <a:latin typeface="Arial" panose="020B0604020202020204" pitchFamily="34" charset="0"/>
              </a:rPr>
              <a:t>.</a:t>
            </a:r>
            <a:br>
              <a:rPr lang="en-US" altLang="en-US" sz="2800" b="1" dirty="0">
                <a:solidFill>
                  <a:srgbClr val="0000FF"/>
                </a:solidFill>
                <a:latin typeface="Arial" panose="020B0604020202020204" pitchFamily="34" charset="0"/>
              </a:rPr>
            </a:br>
            <a:r>
              <a:rPr lang="en-US" altLang="en-US" sz="2800" b="1" dirty="0">
                <a:solidFill>
                  <a:srgbClr val="0000FF"/>
                </a:solidFill>
                <a:latin typeface="Arial" panose="020B0604020202020204" pitchFamily="34" charset="0"/>
              </a:rPr>
              <a:t>	2. </a:t>
            </a:r>
            <a:r>
              <a:rPr lang="en-US" altLang="en-US" sz="2800" b="1" dirty="0" err="1">
                <a:solidFill>
                  <a:srgbClr val="0000FF"/>
                </a:solidFill>
                <a:latin typeface="Arial" panose="020B0604020202020204" pitchFamily="34" charset="0"/>
              </a:rPr>
              <a:t>Phần</a:t>
            </a:r>
            <a:r>
              <a:rPr lang="en-US" altLang="en-US" sz="2800" b="1" dirty="0">
                <a:solidFill>
                  <a:srgbClr val="0000FF"/>
                </a:solidFill>
                <a:latin typeface="Arial" panose="020B0604020202020204" pitchFamily="34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Arial" panose="020B0604020202020204" pitchFamily="34" charset="0"/>
              </a:rPr>
              <a:t>chú</a:t>
            </a:r>
            <a:r>
              <a:rPr lang="en-US" altLang="en-US" sz="2800" b="1" dirty="0">
                <a:solidFill>
                  <a:srgbClr val="0000FF"/>
                </a:solidFill>
                <a:latin typeface="Arial" panose="020B0604020202020204" pitchFamily="34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Arial" panose="020B0604020202020204" pitchFamily="34" charset="0"/>
              </a:rPr>
              <a:t>thích</a:t>
            </a:r>
            <a:r>
              <a:rPr lang="en-US" altLang="en-US" sz="2800" b="1" dirty="0">
                <a:solidFill>
                  <a:srgbClr val="0000FF"/>
                </a:solidFill>
                <a:latin typeface="Arial" panose="020B0604020202020204" pitchFamily="34" charset="0"/>
              </a:rPr>
              <a:t>.</a:t>
            </a:r>
            <a:br>
              <a:rPr lang="en-US" altLang="en-US" sz="2800" b="1" dirty="0">
                <a:solidFill>
                  <a:srgbClr val="0000FF"/>
                </a:solidFill>
                <a:latin typeface="Arial" panose="020B0604020202020204" pitchFamily="34" charset="0"/>
              </a:rPr>
            </a:br>
            <a:r>
              <a:rPr lang="en-US" altLang="en-US" sz="2800" b="1" dirty="0">
                <a:solidFill>
                  <a:srgbClr val="0000FF"/>
                </a:solidFill>
                <a:latin typeface="Arial" panose="020B0604020202020204" pitchFamily="34" charset="0"/>
              </a:rPr>
              <a:t>	</a:t>
            </a:r>
            <a:r>
              <a:rPr lang="en-US" altLang="en-US" sz="2800" b="1" dirty="0">
                <a:solidFill>
                  <a:srgbClr val="0000FF"/>
                </a:solidFill>
                <a:latin typeface="Arial" panose="020B0604020202020204" pitchFamily="34" charset="0"/>
                <a:sym typeface="Wingdings" panose="05000000000000000000" pitchFamily="2" charset="2"/>
              </a:rPr>
              <a:t>3. </a:t>
            </a:r>
            <a:r>
              <a:rPr lang="en-US" altLang="en-US" sz="2800" b="1" dirty="0" err="1">
                <a:solidFill>
                  <a:srgbClr val="0000FF"/>
                </a:solidFill>
                <a:latin typeface="Arial" panose="020B0604020202020204" pitchFamily="34" charset="0"/>
                <a:sym typeface="Wingdings" panose="05000000000000000000" pitchFamily="2" charset="2"/>
              </a:rPr>
              <a:t>Các</a:t>
            </a:r>
            <a:r>
              <a:rPr lang="en-US" altLang="en-US" sz="2800" b="1" dirty="0">
                <a:solidFill>
                  <a:srgbClr val="0000FF"/>
                </a:solidFill>
                <a:latin typeface="Arial" panose="020B0604020202020204" pitchFamily="34" charset="0"/>
                <a:sym typeface="Wingdings" panose="05000000000000000000" pitchFamily="2" charset="2"/>
              </a:rPr>
              <a:t> ý </a:t>
            </a:r>
            <a:r>
              <a:rPr lang="en-US" altLang="en-US" sz="2800" b="1" dirty="0" err="1">
                <a:solidFill>
                  <a:srgbClr val="0000FF"/>
                </a:solidFill>
                <a:latin typeface="Arial" panose="020B0604020202020204" pitchFamily="34" charset="0"/>
                <a:sym typeface="Wingdings" panose="05000000000000000000" pitchFamily="2" charset="2"/>
              </a:rPr>
              <a:t>trong</a:t>
            </a:r>
            <a:r>
              <a:rPr lang="en-US" altLang="en-US" sz="2800" b="1" dirty="0">
                <a:solidFill>
                  <a:srgbClr val="0000FF"/>
                </a:solidFill>
                <a:latin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Arial" panose="020B0604020202020204" pitchFamily="34" charset="0"/>
                <a:sym typeface="Wingdings" panose="05000000000000000000" pitchFamily="2" charset="2"/>
              </a:rPr>
              <a:t>một</a:t>
            </a:r>
            <a:r>
              <a:rPr lang="en-US" altLang="en-US" sz="2800" b="1" dirty="0">
                <a:solidFill>
                  <a:srgbClr val="0000FF"/>
                </a:solidFill>
                <a:latin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Arial" panose="020B0604020202020204" pitchFamily="34" charset="0"/>
                <a:sym typeface="Wingdings" panose="05000000000000000000" pitchFamily="2" charset="2"/>
              </a:rPr>
              <a:t>đoạn</a:t>
            </a:r>
            <a:r>
              <a:rPr lang="en-US" altLang="en-US" sz="2800" b="1" dirty="0">
                <a:solidFill>
                  <a:srgbClr val="0000FF"/>
                </a:solidFill>
                <a:latin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Arial" panose="020B0604020202020204" pitchFamily="34" charset="0"/>
              </a:rPr>
              <a:t>liệt</a:t>
            </a:r>
            <a:r>
              <a:rPr lang="en-US" altLang="en-US" sz="2800" b="1" dirty="0">
                <a:solidFill>
                  <a:srgbClr val="0000FF"/>
                </a:solidFill>
                <a:latin typeface="Arial" panose="020B0604020202020204" pitchFamily="34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Arial" panose="020B0604020202020204" pitchFamily="34" charset="0"/>
              </a:rPr>
              <a:t>kê</a:t>
            </a:r>
            <a:r>
              <a:rPr lang="en-US" altLang="en-US" sz="2800" b="1" dirty="0">
                <a:solidFill>
                  <a:srgbClr val="0000FF"/>
                </a:solidFill>
                <a:latin typeface="Arial" panose="020B0604020202020204" pitchFamily="34" charset="0"/>
              </a:rPr>
              <a:t>.</a:t>
            </a:r>
          </a:p>
        </p:txBody>
      </p:sp>
      <p:sp>
        <p:nvSpPr>
          <p:cNvPr id="2" name="Rectangle 1"/>
          <p:cNvSpPr/>
          <p:nvPr/>
        </p:nvSpPr>
        <p:spPr>
          <a:xfrm>
            <a:off x="2135560" y="2820389"/>
            <a:ext cx="842493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3200" b="1" dirty="0">
                <a:latin typeface="Arial" panose="020B0604020202020204" pitchFamily="34" charset="0"/>
                <a:sym typeface="Wingdings" panose="05000000000000000000" pitchFamily="2" charset="2"/>
              </a:rPr>
              <a:t>- </a:t>
            </a:r>
            <a:r>
              <a:rPr lang="en-US" altLang="en-US" sz="3200" b="1" dirty="0" err="1">
                <a:latin typeface="Arial" panose="020B0604020202020204" pitchFamily="34" charset="0"/>
                <a:sym typeface="Wingdings" panose="05000000000000000000" pitchFamily="2" charset="2"/>
              </a:rPr>
              <a:t>Dấu</a:t>
            </a:r>
            <a:r>
              <a:rPr lang="en-US" altLang="en-US" sz="3200" b="1" dirty="0">
                <a:latin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lang="en-US" altLang="en-US" sz="3200" b="1" dirty="0" err="1">
                <a:latin typeface="Arial" panose="020B0604020202020204" pitchFamily="34" charset="0"/>
                <a:sym typeface="Wingdings" panose="05000000000000000000" pitchFamily="2" charset="2"/>
              </a:rPr>
              <a:t>gạch</a:t>
            </a:r>
            <a:r>
              <a:rPr lang="en-US" altLang="en-US" sz="3200" b="1" dirty="0">
                <a:latin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lang="en-US" altLang="en-US" sz="3200" b="1" dirty="0" err="1">
                <a:latin typeface="Arial" panose="020B0604020202020204" pitchFamily="34" charset="0"/>
                <a:sym typeface="Wingdings" panose="05000000000000000000" pitchFamily="2" charset="2"/>
              </a:rPr>
              <a:t>ngang</a:t>
            </a:r>
            <a:r>
              <a:rPr lang="en-US" altLang="en-US" sz="3200" b="1" dirty="0">
                <a:latin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lang="en-US" altLang="en-US" sz="3200" b="1" dirty="0" err="1">
                <a:latin typeface="Arial" panose="020B0604020202020204" pitchFamily="34" charset="0"/>
                <a:sym typeface="Wingdings" panose="05000000000000000000" pitchFamily="2" charset="2"/>
              </a:rPr>
              <a:t>có</a:t>
            </a:r>
            <a:r>
              <a:rPr lang="en-US" altLang="en-US" sz="3200" b="1" dirty="0">
                <a:latin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lang="en-US" altLang="en-US" sz="3200" b="1" dirty="0" err="1">
                <a:latin typeface="Arial" panose="020B0604020202020204" pitchFamily="34" charset="0"/>
                <a:sym typeface="Wingdings" panose="05000000000000000000" pitchFamily="2" charset="2"/>
              </a:rPr>
              <a:t>tác</a:t>
            </a:r>
            <a:r>
              <a:rPr lang="en-US" altLang="en-US" sz="3200" b="1" dirty="0">
                <a:latin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lang="en-US" altLang="en-US" sz="3200" b="1" dirty="0" err="1">
                <a:latin typeface="Arial" panose="020B0604020202020204" pitchFamily="34" charset="0"/>
                <a:sym typeface="Wingdings" panose="05000000000000000000" pitchFamily="2" charset="2"/>
              </a:rPr>
              <a:t>dụng</a:t>
            </a:r>
            <a:r>
              <a:rPr lang="en-US" altLang="en-US" sz="3200" b="1" dirty="0">
                <a:latin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lang="en-US" altLang="en-US" sz="3200" b="1" dirty="0" err="1">
                <a:latin typeface="Arial" panose="020B0604020202020204" pitchFamily="34" charset="0"/>
                <a:sym typeface="Wingdings" panose="05000000000000000000" pitchFamily="2" charset="2"/>
              </a:rPr>
              <a:t>gì</a:t>
            </a:r>
            <a:r>
              <a:rPr lang="en-US" altLang="en-US" sz="3200" b="1" dirty="0">
                <a:latin typeface="Arial" panose="020B0604020202020204" pitchFamily="34" charset="0"/>
                <a:sym typeface="Wingdings" panose="05000000000000000000" pitchFamily="2" charset="2"/>
              </a:rPr>
              <a:t>?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6939418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1344" y="44624"/>
            <a:ext cx="11921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 :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Đánh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dấu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X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ô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thích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xác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nghĩa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tục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ngữ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2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3" name="Group 27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93687539"/>
              </p:ext>
            </p:extLst>
          </p:nvPr>
        </p:nvGraphicFramePr>
        <p:xfrm>
          <a:off x="423512" y="649927"/>
          <a:ext cx="11349430" cy="6227539"/>
        </p:xfrm>
        <a:graphic>
          <a:graphicData uri="http://schemas.openxmlformats.org/drawingml/2006/table">
            <a:tbl>
              <a:tblPr/>
              <a:tblGrid>
                <a:gridCol w="7184656">
                  <a:extLst>
                    <a:ext uri="{9D8B030D-6E8A-4147-A177-3AD203B41FA5}">
                      <a16:colId xmlns:a16="http://schemas.microsoft.com/office/drawing/2014/main" val="1385012149"/>
                    </a:ext>
                  </a:extLst>
                </a:gridCol>
                <a:gridCol w="2016224">
                  <a:extLst>
                    <a:ext uri="{9D8B030D-6E8A-4147-A177-3AD203B41FA5}">
                      <a16:colId xmlns:a16="http://schemas.microsoft.com/office/drawing/2014/main" val="652167855"/>
                    </a:ext>
                  </a:extLst>
                </a:gridCol>
                <a:gridCol w="2148550">
                  <a:extLst>
                    <a:ext uri="{9D8B030D-6E8A-4147-A177-3AD203B41FA5}">
                      <a16:colId xmlns:a16="http://schemas.microsoft.com/office/drawing/2014/main" val="1385616548"/>
                    </a:ext>
                  </a:extLst>
                </a:gridCol>
              </a:tblGrid>
              <a:tr h="2444642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endParaRPr kumimoji="0" lang="en-US" alt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endParaRPr kumimoji="0" lang="en-US" alt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endParaRPr kumimoji="0" lang="en-US" alt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7830905"/>
                  </a:ext>
                </a:extLst>
              </a:tr>
              <a:tr h="694471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endParaRPr kumimoji="0" lang="en-US" alt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endParaRPr kumimoji="0" lang="en-US" alt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endParaRPr kumimoji="0" lang="en-US" alt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02111663"/>
                  </a:ext>
                </a:extLst>
              </a:tr>
              <a:tr h="127505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endParaRPr kumimoji="0" lang="en-US" alt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endParaRPr kumimoji="0" lang="en-US" alt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endParaRPr kumimoji="0" lang="en-US" alt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50696137"/>
                  </a:ext>
                </a:extLst>
              </a:tr>
              <a:tr h="685616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endParaRPr kumimoji="0" lang="en-US" alt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endParaRPr kumimoji="0" lang="en-US" alt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endParaRPr kumimoji="0" lang="en-US" alt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21828173"/>
                  </a:ext>
                </a:extLst>
              </a:tr>
              <a:tr h="79369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endParaRPr kumimoji="0" lang="en-US" alt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endParaRPr kumimoji="0" lang="en-US" alt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endParaRPr kumimoji="0" lang="en-US" alt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endParaRPr kumimoji="0" lang="en-US" alt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endParaRPr kumimoji="0" lang="en-US" alt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endParaRPr kumimoji="0" lang="en-US" alt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07677988"/>
                  </a:ext>
                </a:extLst>
              </a:tr>
            </a:tbl>
          </a:graphicData>
        </a:graphic>
      </p:graphicFrame>
      <p:sp>
        <p:nvSpPr>
          <p:cNvPr id="4" name="Rectangle 3"/>
          <p:cNvSpPr/>
          <p:nvPr/>
        </p:nvSpPr>
        <p:spPr>
          <a:xfrm>
            <a:off x="7536160" y="764704"/>
            <a:ext cx="2016224" cy="1944216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2800" dirty="0" err="1">
                <a:solidFill>
                  <a:prstClr val="black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Phẩm</a:t>
            </a:r>
            <a:r>
              <a:rPr lang="en-US" sz="2800" dirty="0">
                <a:solidFill>
                  <a:prstClr val="black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chất</a:t>
            </a:r>
            <a:r>
              <a:rPr lang="en-US" sz="2800" dirty="0">
                <a:solidFill>
                  <a:prstClr val="black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quý</a:t>
            </a:r>
            <a:r>
              <a:rPr lang="en-US" sz="2800" dirty="0">
                <a:solidFill>
                  <a:prstClr val="black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hơn</a:t>
            </a:r>
            <a:r>
              <a:rPr lang="en-US" sz="2800" dirty="0">
                <a:solidFill>
                  <a:prstClr val="black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vẻ</a:t>
            </a:r>
            <a:r>
              <a:rPr lang="en-US" sz="2800" dirty="0">
                <a:solidFill>
                  <a:prstClr val="black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đẹp</a:t>
            </a:r>
            <a:r>
              <a:rPr lang="en-US" sz="2800" dirty="0">
                <a:solidFill>
                  <a:prstClr val="black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bên</a:t>
            </a:r>
            <a:r>
              <a:rPr lang="en-US" sz="2800" dirty="0">
                <a:solidFill>
                  <a:prstClr val="black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ngoài</a:t>
            </a:r>
            <a:endParaRPr lang="en-US" sz="2800" dirty="0">
              <a:solidFill>
                <a:prstClr val="black"/>
              </a:solidFill>
              <a:latin typeface="Arial" panose="020B0604020202020204" pitchFamily="34" charset="0"/>
              <a:ea typeface="Calibri"/>
              <a:cs typeface="Arial" panose="020B0604020202020204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9696400" y="764704"/>
            <a:ext cx="1969484" cy="2064327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2800" dirty="0" err="1">
                <a:solidFill>
                  <a:prstClr val="black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Hình</a:t>
            </a:r>
            <a:r>
              <a:rPr lang="en-US" sz="2800" dirty="0">
                <a:solidFill>
                  <a:prstClr val="black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thức</a:t>
            </a:r>
            <a:r>
              <a:rPr lang="en-US" sz="2800" dirty="0">
                <a:solidFill>
                  <a:prstClr val="black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thường</a:t>
            </a:r>
            <a:r>
              <a:rPr lang="en-US" sz="2800" dirty="0">
                <a:solidFill>
                  <a:prstClr val="black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thống</a:t>
            </a:r>
            <a:r>
              <a:rPr lang="en-US" sz="2800" dirty="0">
                <a:solidFill>
                  <a:prstClr val="black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nhất</a:t>
            </a:r>
            <a:r>
              <a:rPr lang="en-US" sz="2800" dirty="0">
                <a:solidFill>
                  <a:prstClr val="black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với</a:t>
            </a:r>
            <a:r>
              <a:rPr lang="en-US" sz="2800" dirty="0">
                <a:solidFill>
                  <a:prstClr val="black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 </a:t>
            </a:r>
          </a:p>
          <a:p>
            <a:pPr algn="ctr"/>
            <a:r>
              <a:rPr lang="en-US" sz="2800" dirty="0" err="1">
                <a:solidFill>
                  <a:prstClr val="black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nội</a:t>
            </a:r>
            <a:r>
              <a:rPr lang="en-US" sz="2800" dirty="0">
                <a:solidFill>
                  <a:prstClr val="black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 dung</a:t>
            </a:r>
          </a:p>
        </p:txBody>
      </p:sp>
      <p:sp>
        <p:nvSpPr>
          <p:cNvPr id="6" name="Rectangle 5"/>
          <p:cNvSpPr/>
          <p:nvPr/>
        </p:nvSpPr>
        <p:spPr>
          <a:xfrm>
            <a:off x="477029" y="3140968"/>
            <a:ext cx="6195035" cy="504056"/>
          </a:xfrm>
          <a:prstGeom prst="rect">
            <a:avLst/>
          </a:prstGeom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en-US" sz="2800" dirty="0">
                <a:solidFill>
                  <a:prstClr val="black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a) </a:t>
            </a:r>
            <a:r>
              <a:rPr lang="en-US" sz="2800" dirty="0" err="1">
                <a:solidFill>
                  <a:prstClr val="black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Tốt</a:t>
            </a:r>
            <a:r>
              <a:rPr lang="en-US" sz="2800" dirty="0">
                <a:solidFill>
                  <a:prstClr val="black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gỗ</a:t>
            </a:r>
            <a:r>
              <a:rPr lang="en-US" sz="2800" dirty="0">
                <a:solidFill>
                  <a:prstClr val="black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hơn</a:t>
            </a:r>
            <a:r>
              <a:rPr lang="en-US" sz="2800" dirty="0">
                <a:solidFill>
                  <a:prstClr val="black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tốt</a:t>
            </a:r>
            <a:r>
              <a:rPr lang="en-US" sz="2800" dirty="0">
                <a:solidFill>
                  <a:prstClr val="black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nước</a:t>
            </a:r>
            <a:r>
              <a:rPr lang="en-US" sz="2800" dirty="0">
                <a:solidFill>
                  <a:prstClr val="black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sơn</a:t>
            </a:r>
            <a:r>
              <a:rPr lang="en-US" sz="2800" dirty="0">
                <a:solidFill>
                  <a:prstClr val="black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.</a:t>
            </a:r>
          </a:p>
        </p:txBody>
      </p:sp>
      <p:sp>
        <p:nvSpPr>
          <p:cNvPr id="8" name="Rectangle 7"/>
          <p:cNvSpPr/>
          <p:nvPr/>
        </p:nvSpPr>
        <p:spPr>
          <a:xfrm>
            <a:off x="735864" y="1931150"/>
            <a:ext cx="1866171" cy="796637"/>
          </a:xfrm>
          <a:prstGeom prst="rect">
            <a:avLst/>
          </a:prstGeom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en-US" sz="2800" dirty="0" err="1">
                <a:solidFill>
                  <a:prstClr val="black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Nội</a:t>
            </a:r>
            <a:r>
              <a:rPr lang="en-US" sz="2800" dirty="0">
                <a:solidFill>
                  <a:prstClr val="black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 dung</a:t>
            </a:r>
          </a:p>
        </p:txBody>
      </p:sp>
      <p:sp>
        <p:nvSpPr>
          <p:cNvPr id="9" name="Line 570"/>
          <p:cNvSpPr>
            <a:spLocks noChangeShapeType="1"/>
          </p:cNvSpPr>
          <p:nvPr/>
        </p:nvSpPr>
        <p:spPr bwMode="auto">
          <a:xfrm>
            <a:off x="423512" y="649927"/>
            <a:ext cx="7184656" cy="240895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133496" tIns="66748" rIns="133496" bIns="66748"/>
          <a:lstStyle/>
          <a:p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506621" y="3857051"/>
            <a:ext cx="7029539" cy="1012109"/>
          </a:xfrm>
          <a:prstGeom prst="rect">
            <a:avLst/>
          </a:prstGeom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just"/>
            <a:r>
              <a:rPr lang="en-US" sz="2800" dirty="0">
                <a:solidFill>
                  <a:prstClr val="black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b)     </a:t>
            </a:r>
            <a:r>
              <a:rPr lang="en-US" sz="2800" dirty="0" err="1">
                <a:solidFill>
                  <a:prstClr val="black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Người</a:t>
            </a:r>
            <a:r>
              <a:rPr lang="en-US" sz="2800" dirty="0">
                <a:solidFill>
                  <a:prstClr val="black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thanh</a:t>
            </a:r>
            <a:r>
              <a:rPr lang="en-US" sz="2800" dirty="0">
                <a:solidFill>
                  <a:prstClr val="black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tiếng</a:t>
            </a:r>
            <a:r>
              <a:rPr lang="en-US" sz="2800" dirty="0">
                <a:solidFill>
                  <a:prstClr val="black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nói</a:t>
            </a:r>
            <a:r>
              <a:rPr lang="en-US" sz="2800" dirty="0">
                <a:solidFill>
                  <a:prstClr val="black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cũng</a:t>
            </a:r>
            <a:r>
              <a:rPr lang="en-US" sz="2800" dirty="0">
                <a:solidFill>
                  <a:prstClr val="black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thanh</a:t>
            </a:r>
            <a:endParaRPr lang="en-US" sz="2800" dirty="0">
              <a:solidFill>
                <a:prstClr val="black"/>
              </a:solidFill>
              <a:latin typeface="Arial" panose="020B0604020202020204" pitchFamily="34" charset="0"/>
              <a:ea typeface="Calibri"/>
              <a:cs typeface="Arial" panose="020B0604020202020204" pitchFamily="34" charset="0"/>
            </a:endParaRPr>
          </a:p>
          <a:p>
            <a:pPr algn="ctr"/>
            <a:r>
              <a:rPr lang="en-US" sz="2800" dirty="0" err="1">
                <a:solidFill>
                  <a:prstClr val="black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Chuông</a:t>
            </a:r>
            <a:r>
              <a:rPr lang="en-US" sz="2800" dirty="0">
                <a:solidFill>
                  <a:prstClr val="black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kêu</a:t>
            </a:r>
            <a:r>
              <a:rPr lang="en-US" sz="2800" dirty="0">
                <a:solidFill>
                  <a:prstClr val="black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khẽ</a:t>
            </a:r>
            <a:r>
              <a:rPr lang="en-US" sz="2800" dirty="0">
                <a:solidFill>
                  <a:prstClr val="black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đánh</a:t>
            </a:r>
            <a:r>
              <a:rPr lang="en-US" sz="2800" dirty="0">
                <a:solidFill>
                  <a:prstClr val="black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bên</a:t>
            </a:r>
            <a:r>
              <a:rPr lang="en-US" sz="2800" dirty="0">
                <a:solidFill>
                  <a:prstClr val="black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thành</a:t>
            </a:r>
            <a:r>
              <a:rPr lang="en-US" sz="2800" dirty="0">
                <a:solidFill>
                  <a:prstClr val="black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cũng</a:t>
            </a:r>
            <a:r>
              <a:rPr lang="en-US" sz="2800" dirty="0">
                <a:solidFill>
                  <a:prstClr val="black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kêu</a:t>
            </a:r>
            <a:r>
              <a:rPr lang="en-US" sz="2800" dirty="0">
                <a:solidFill>
                  <a:prstClr val="black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.</a:t>
            </a:r>
          </a:p>
        </p:txBody>
      </p:sp>
      <p:sp>
        <p:nvSpPr>
          <p:cNvPr id="11" name="Rectangle 10"/>
          <p:cNvSpPr/>
          <p:nvPr/>
        </p:nvSpPr>
        <p:spPr>
          <a:xfrm>
            <a:off x="506621" y="5157192"/>
            <a:ext cx="7029539" cy="508053"/>
          </a:xfrm>
          <a:prstGeom prst="rect">
            <a:avLst/>
          </a:prstGeom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en-US" sz="2800" dirty="0">
                <a:solidFill>
                  <a:prstClr val="black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c) </a:t>
            </a:r>
            <a:r>
              <a:rPr lang="en-US" sz="2800" dirty="0" err="1">
                <a:solidFill>
                  <a:prstClr val="black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Cái</a:t>
            </a:r>
            <a:r>
              <a:rPr lang="en-US" sz="2800" dirty="0">
                <a:solidFill>
                  <a:prstClr val="black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nết</a:t>
            </a:r>
            <a:r>
              <a:rPr lang="en-US" sz="2800" dirty="0">
                <a:solidFill>
                  <a:prstClr val="black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đánh</a:t>
            </a:r>
            <a:r>
              <a:rPr lang="en-US" sz="2800" dirty="0">
                <a:solidFill>
                  <a:prstClr val="black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chết</a:t>
            </a:r>
            <a:r>
              <a:rPr lang="en-US" sz="2800" dirty="0">
                <a:solidFill>
                  <a:prstClr val="black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cái</a:t>
            </a:r>
            <a:r>
              <a:rPr lang="en-US" sz="2800" dirty="0">
                <a:solidFill>
                  <a:prstClr val="black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đẹp</a:t>
            </a:r>
            <a:r>
              <a:rPr lang="en-US" sz="2800" dirty="0">
                <a:solidFill>
                  <a:prstClr val="black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.</a:t>
            </a:r>
          </a:p>
        </p:txBody>
      </p:sp>
      <p:sp>
        <p:nvSpPr>
          <p:cNvPr id="12" name="Rectangle 11"/>
          <p:cNvSpPr/>
          <p:nvPr/>
        </p:nvSpPr>
        <p:spPr>
          <a:xfrm>
            <a:off x="479376" y="5863700"/>
            <a:ext cx="6984776" cy="773846"/>
          </a:xfrm>
          <a:prstGeom prst="rect">
            <a:avLst/>
          </a:prstGeom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just"/>
            <a:r>
              <a:rPr lang="en-US" sz="2600" dirty="0">
                <a:solidFill>
                  <a:prstClr val="black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d)          </a:t>
            </a:r>
            <a:r>
              <a:rPr lang="en-US" sz="2600" dirty="0" err="1">
                <a:solidFill>
                  <a:prstClr val="black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Trông</a:t>
            </a:r>
            <a:r>
              <a:rPr lang="en-US" sz="2600" dirty="0">
                <a:solidFill>
                  <a:prstClr val="black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prstClr val="black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mặt</a:t>
            </a:r>
            <a:r>
              <a:rPr lang="en-US" sz="2600" dirty="0">
                <a:solidFill>
                  <a:prstClr val="black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prstClr val="black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mà</a:t>
            </a:r>
            <a:r>
              <a:rPr lang="en-US" sz="2600" dirty="0">
                <a:solidFill>
                  <a:prstClr val="black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prstClr val="black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bắt</a:t>
            </a:r>
            <a:r>
              <a:rPr lang="en-US" sz="2600" dirty="0">
                <a:solidFill>
                  <a:prstClr val="black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prstClr val="black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hình</a:t>
            </a:r>
            <a:r>
              <a:rPr lang="en-US" sz="2600" dirty="0">
                <a:solidFill>
                  <a:prstClr val="black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 dong</a:t>
            </a:r>
          </a:p>
          <a:p>
            <a:pPr algn="just"/>
            <a:r>
              <a:rPr lang="en-US" sz="2600" dirty="0">
                <a:solidFill>
                  <a:prstClr val="black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        Con </a:t>
            </a:r>
            <a:r>
              <a:rPr lang="en-US" sz="2600" dirty="0" err="1">
                <a:solidFill>
                  <a:prstClr val="black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lợn</a:t>
            </a:r>
            <a:r>
              <a:rPr lang="en-US" sz="2600" dirty="0">
                <a:solidFill>
                  <a:prstClr val="black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prstClr val="black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có</a:t>
            </a:r>
            <a:r>
              <a:rPr lang="en-US" sz="2600" dirty="0">
                <a:solidFill>
                  <a:prstClr val="black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prstClr val="black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béo</a:t>
            </a:r>
            <a:r>
              <a:rPr lang="en-US" sz="2600" dirty="0">
                <a:solidFill>
                  <a:prstClr val="black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prstClr val="black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thì</a:t>
            </a:r>
            <a:r>
              <a:rPr lang="en-US" sz="2600" dirty="0">
                <a:solidFill>
                  <a:prstClr val="black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prstClr val="black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lòng</a:t>
            </a:r>
            <a:r>
              <a:rPr lang="en-US" sz="2600" dirty="0">
                <a:solidFill>
                  <a:prstClr val="black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prstClr val="black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mới</a:t>
            </a:r>
            <a:r>
              <a:rPr lang="en-US" sz="2600" dirty="0">
                <a:solidFill>
                  <a:prstClr val="black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prstClr val="black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ngon</a:t>
            </a:r>
            <a:r>
              <a:rPr lang="en-US" sz="2600" dirty="0">
                <a:solidFill>
                  <a:prstClr val="black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.</a:t>
            </a:r>
          </a:p>
        </p:txBody>
      </p:sp>
      <p:sp>
        <p:nvSpPr>
          <p:cNvPr id="13" name="Rectangle 12"/>
          <p:cNvSpPr/>
          <p:nvPr/>
        </p:nvSpPr>
        <p:spPr>
          <a:xfrm>
            <a:off x="4438073" y="989112"/>
            <a:ext cx="1866171" cy="796637"/>
          </a:xfrm>
          <a:prstGeom prst="rect">
            <a:avLst/>
          </a:prstGeom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en-US" sz="2800" dirty="0" err="1">
                <a:solidFill>
                  <a:prstClr val="black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Tục</a:t>
            </a:r>
            <a:r>
              <a:rPr lang="en-US" sz="2800" dirty="0">
                <a:solidFill>
                  <a:prstClr val="black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ngữ</a:t>
            </a:r>
            <a:endParaRPr lang="en-US" sz="2800" dirty="0">
              <a:solidFill>
                <a:prstClr val="black"/>
              </a:solidFill>
              <a:latin typeface="Arial" panose="020B0604020202020204" pitchFamily="34" charset="0"/>
              <a:ea typeface="Calibri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383226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ular Callout 4"/>
          <p:cNvSpPr/>
          <p:nvPr/>
        </p:nvSpPr>
        <p:spPr>
          <a:xfrm>
            <a:off x="527618" y="1844824"/>
            <a:ext cx="4525819" cy="1343891"/>
          </a:xfrm>
          <a:prstGeom prst="wedgeRoundRectCallout">
            <a:avLst>
              <a:gd name="adj1" fmla="val 65850"/>
              <a:gd name="adj2" fmla="val 17989"/>
              <a:gd name="adj3" fmla="val 16667"/>
            </a:avLst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Phẩm</a:t>
            </a:r>
            <a:r>
              <a:rPr lang="en-US" sz="3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sz="3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3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5807968" y="1844824"/>
            <a:ext cx="5999019" cy="1981200"/>
          </a:xfrm>
          <a:prstGeom prst="round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Phẩm</a:t>
            </a:r>
            <a:r>
              <a:rPr lang="en-US" sz="3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sz="3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đạo</a:t>
            </a:r>
            <a:r>
              <a:rPr lang="en-US" sz="3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đức</a:t>
            </a:r>
            <a:r>
              <a:rPr lang="en-US" sz="3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tốt</a:t>
            </a:r>
            <a:r>
              <a:rPr lang="en-US" sz="3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đẹp</a:t>
            </a:r>
            <a:r>
              <a:rPr lang="en-US" sz="3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bên</a:t>
            </a:r>
            <a:r>
              <a:rPr lang="en-US" sz="3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3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3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6096000" y="4307733"/>
            <a:ext cx="5384800" cy="1743075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vẻ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đẹp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bề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ngoài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0" name="Cloud Callout 9"/>
          <p:cNvSpPr/>
          <p:nvPr/>
        </p:nvSpPr>
        <p:spPr>
          <a:xfrm>
            <a:off x="47328" y="4205185"/>
            <a:ext cx="5486400" cy="1845623"/>
          </a:xfrm>
          <a:prstGeom prst="cloudCallout">
            <a:avLst>
              <a:gd name="adj1" fmla="val 58056"/>
              <a:gd name="adj2" fmla="val 10203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3600" dirty="0"/>
              <a:t>?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91344" y="44624"/>
            <a:ext cx="11921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 :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Đánh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dấu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X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ô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thích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xác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nghĩa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tục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ngữ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2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6761809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8" grpId="0" animBg="1"/>
      <p:bldP spid="9" grpId="0" animBg="1"/>
      <p:bldP spid="1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1344" y="44624"/>
            <a:ext cx="11921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 :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Đánh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dấu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X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ô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thích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xác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nghĩa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tục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ngữ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2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3" name="Group 271"/>
          <p:cNvGraphicFramePr>
            <a:graphicFrameLocks/>
          </p:cNvGraphicFramePr>
          <p:nvPr/>
        </p:nvGraphicFramePr>
        <p:xfrm>
          <a:off x="423512" y="649927"/>
          <a:ext cx="11349430" cy="6227539"/>
        </p:xfrm>
        <a:graphic>
          <a:graphicData uri="http://schemas.openxmlformats.org/drawingml/2006/table">
            <a:tbl>
              <a:tblPr/>
              <a:tblGrid>
                <a:gridCol w="7184656">
                  <a:extLst>
                    <a:ext uri="{9D8B030D-6E8A-4147-A177-3AD203B41FA5}">
                      <a16:colId xmlns:a16="http://schemas.microsoft.com/office/drawing/2014/main" val="1385012149"/>
                    </a:ext>
                  </a:extLst>
                </a:gridCol>
                <a:gridCol w="2016224">
                  <a:extLst>
                    <a:ext uri="{9D8B030D-6E8A-4147-A177-3AD203B41FA5}">
                      <a16:colId xmlns:a16="http://schemas.microsoft.com/office/drawing/2014/main" val="652167855"/>
                    </a:ext>
                  </a:extLst>
                </a:gridCol>
                <a:gridCol w="2148550">
                  <a:extLst>
                    <a:ext uri="{9D8B030D-6E8A-4147-A177-3AD203B41FA5}">
                      <a16:colId xmlns:a16="http://schemas.microsoft.com/office/drawing/2014/main" val="1385616548"/>
                    </a:ext>
                  </a:extLst>
                </a:gridCol>
              </a:tblGrid>
              <a:tr h="2444642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endParaRPr kumimoji="0" lang="en-US" alt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endParaRPr kumimoji="0" lang="en-US" alt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endParaRPr kumimoji="0" lang="en-US" alt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7830905"/>
                  </a:ext>
                </a:extLst>
              </a:tr>
              <a:tr h="694471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endParaRPr kumimoji="0" lang="en-US" alt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endParaRPr kumimoji="0" lang="en-US" alt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endParaRPr kumimoji="0" lang="en-US" alt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02111663"/>
                  </a:ext>
                </a:extLst>
              </a:tr>
              <a:tr h="127505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endParaRPr kumimoji="0" lang="en-US" alt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endParaRPr kumimoji="0" lang="en-US" alt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endParaRPr kumimoji="0" lang="en-US" alt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50696137"/>
                  </a:ext>
                </a:extLst>
              </a:tr>
              <a:tr h="685616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endParaRPr kumimoji="0" lang="en-US" alt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endParaRPr kumimoji="0" lang="en-US" alt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endParaRPr kumimoji="0" lang="en-US" alt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21828173"/>
                  </a:ext>
                </a:extLst>
              </a:tr>
              <a:tr h="79369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endParaRPr kumimoji="0" lang="en-US" alt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endParaRPr kumimoji="0" lang="en-US" alt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endParaRPr kumimoji="0" lang="en-US" alt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endParaRPr kumimoji="0" lang="en-US" alt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endParaRPr kumimoji="0" lang="en-US" alt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endParaRPr kumimoji="0" lang="en-US" alt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07677988"/>
                  </a:ext>
                </a:extLst>
              </a:tr>
            </a:tbl>
          </a:graphicData>
        </a:graphic>
      </p:graphicFrame>
      <p:sp>
        <p:nvSpPr>
          <p:cNvPr id="4" name="Rectangle 3"/>
          <p:cNvSpPr/>
          <p:nvPr/>
        </p:nvSpPr>
        <p:spPr>
          <a:xfrm>
            <a:off x="7536160" y="764704"/>
            <a:ext cx="2016224" cy="1944216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2800" dirty="0" err="1">
                <a:solidFill>
                  <a:prstClr val="black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Phẩm</a:t>
            </a:r>
            <a:r>
              <a:rPr lang="en-US" sz="2800" dirty="0">
                <a:solidFill>
                  <a:prstClr val="black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chất</a:t>
            </a:r>
            <a:r>
              <a:rPr lang="en-US" sz="2800" dirty="0">
                <a:solidFill>
                  <a:prstClr val="black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quý</a:t>
            </a:r>
            <a:r>
              <a:rPr lang="en-US" sz="2800" dirty="0">
                <a:solidFill>
                  <a:prstClr val="black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hơn</a:t>
            </a:r>
            <a:r>
              <a:rPr lang="en-US" sz="2800" dirty="0">
                <a:solidFill>
                  <a:prstClr val="black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vẻ</a:t>
            </a:r>
            <a:r>
              <a:rPr lang="en-US" sz="2800" dirty="0">
                <a:solidFill>
                  <a:prstClr val="black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đẹp</a:t>
            </a:r>
            <a:r>
              <a:rPr lang="en-US" sz="2800" dirty="0">
                <a:solidFill>
                  <a:prstClr val="black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bên</a:t>
            </a:r>
            <a:r>
              <a:rPr lang="en-US" sz="2800" dirty="0">
                <a:solidFill>
                  <a:prstClr val="black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ngoài</a:t>
            </a:r>
            <a:endParaRPr lang="en-US" sz="2800" dirty="0">
              <a:solidFill>
                <a:prstClr val="black"/>
              </a:solidFill>
              <a:latin typeface="Arial" panose="020B0604020202020204" pitchFamily="34" charset="0"/>
              <a:ea typeface="Calibri"/>
              <a:cs typeface="Arial" panose="020B0604020202020204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9696400" y="764704"/>
            <a:ext cx="1969484" cy="2064327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2800" dirty="0" err="1">
                <a:solidFill>
                  <a:prstClr val="black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Hình</a:t>
            </a:r>
            <a:r>
              <a:rPr lang="en-US" sz="2800" dirty="0">
                <a:solidFill>
                  <a:prstClr val="black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thức</a:t>
            </a:r>
            <a:r>
              <a:rPr lang="en-US" sz="2800" dirty="0">
                <a:solidFill>
                  <a:prstClr val="black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thường</a:t>
            </a:r>
            <a:r>
              <a:rPr lang="en-US" sz="2800" dirty="0">
                <a:solidFill>
                  <a:prstClr val="black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thống</a:t>
            </a:r>
            <a:r>
              <a:rPr lang="en-US" sz="2800" dirty="0">
                <a:solidFill>
                  <a:prstClr val="black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nhất</a:t>
            </a:r>
            <a:r>
              <a:rPr lang="en-US" sz="2800" dirty="0">
                <a:solidFill>
                  <a:prstClr val="black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với</a:t>
            </a:r>
            <a:r>
              <a:rPr lang="en-US" sz="2800" dirty="0">
                <a:solidFill>
                  <a:prstClr val="black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 </a:t>
            </a:r>
          </a:p>
          <a:p>
            <a:pPr algn="ctr"/>
            <a:r>
              <a:rPr lang="en-US" sz="2800" dirty="0" err="1">
                <a:solidFill>
                  <a:prstClr val="black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nội</a:t>
            </a:r>
            <a:r>
              <a:rPr lang="en-US" sz="2800" dirty="0">
                <a:solidFill>
                  <a:prstClr val="black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 dung</a:t>
            </a:r>
          </a:p>
        </p:txBody>
      </p:sp>
      <p:sp>
        <p:nvSpPr>
          <p:cNvPr id="6" name="Rectangle 5"/>
          <p:cNvSpPr/>
          <p:nvPr/>
        </p:nvSpPr>
        <p:spPr>
          <a:xfrm>
            <a:off x="477029" y="3140968"/>
            <a:ext cx="6195035" cy="504056"/>
          </a:xfrm>
          <a:prstGeom prst="rect">
            <a:avLst/>
          </a:prstGeom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en-US" sz="2800" dirty="0">
                <a:solidFill>
                  <a:prstClr val="black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a) </a:t>
            </a:r>
            <a:r>
              <a:rPr lang="en-US" sz="2800" dirty="0" err="1">
                <a:solidFill>
                  <a:prstClr val="black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Tốt</a:t>
            </a:r>
            <a:r>
              <a:rPr lang="en-US" sz="2800" dirty="0">
                <a:solidFill>
                  <a:prstClr val="black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gỗ</a:t>
            </a:r>
            <a:r>
              <a:rPr lang="en-US" sz="2800" dirty="0">
                <a:solidFill>
                  <a:prstClr val="black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hơn</a:t>
            </a:r>
            <a:r>
              <a:rPr lang="en-US" sz="2800" dirty="0">
                <a:solidFill>
                  <a:prstClr val="black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tốt</a:t>
            </a:r>
            <a:r>
              <a:rPr lang="en-US" sz="2800" dirty="0">
                <a:solidFill>
                  <a:prstClr val="black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nước</a:t>
            </a:r>
            <a:r>
              <a:rPr lang="en-US" sz="2800" dirty="0">
                <a:solidFill>
                  <a:prstClr val="black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sơn</a:t>
            </a:r>
            <a:r>
              <a:rPr lang="en-US" sz="2800" dirty="0">
                <a:solidFill>
                  <a:prstClr val="black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.</a:t>
            </a:r>
          </a:p>
        </p:txBody>
      </p:sp>
      <p:sp>
        <p:nvSpPr>
          <p:cNvPr id="7" name="Rectangle 6"/>
          <p:cNvSpPr/>
          <p:nvPr/>
        </p:nvSpPr>
        <p:spPr>
          <a:xfrm>
            <a:off x="8334285" y="3185358"/>
            <a:ext cx="498019" cy="531674"/>
          </a:xfrm>
          <a:prstGeom prst="rect">
            <a:avLst/>
          </a:prstGeom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en-US" sz="2800" dirty="0">
                <a:solidFill>
                  <a:prstClr val="black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X</a:t>
            </a:r>
          </a:p>
        </p:txBody>
      </p:sp>
      <p:sp>
        <p:nvSpPr>
          <p:cNvPr id="8" name="Rectangle 7"/>
          <p:cNvSpPr/>
          <p:nvPr/>
        </p:nvSpPr>
        <p:spPr>
          <a:xfrm>
            <a:off x="735864" y="1931150"/>
            <a:ext cx="1866171" cy="796637"/>
          </a:xfrm>
          <a:prstGeom prst="rect">
            <a:avLst/>
          </a:prstGeom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en-US" sz="2800" dirty="0" err="1">
                <a:solidFill>
                  <a:prstClr val="black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Nội</a:t>
            </a:r>
            <a:r>
              <a:rPr lang="en-US" sz="2800" dirty="0">
                <a:solidFill>
                  <a:prstClr val="black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 dung</a:t>
            </a:r>
          </a:p>
        </p:txBody>
      </p:sp>
      <p:sp>
        <p:nvSpPr>
          <p:cNvPr id="9" name="Line 570"/>
          <p:cNvSpPr>
            <a:spLocks noChangeShapeType="1"/>
          </p:cNvSpPr>
          <p:nvPr/>
        </p:nvSpPr>
        <p:spPr bwMode="auto">
          <a:xfrm>
            <a:off x="423512" y="649927"/>
            <a:ext cx="7184656" cy="240895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133496" tIns="66748" rIns="133496" bIns="66748"/>
          <a:lstStyle/>
          <a:p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506621" y="3857051"/>
            <a:ext cx="7029539" cy="1012109"/>
          </a:xfrm>
          <a:prstGeom prst="rect">
            <a:avLst/>
          </a:prstGeom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just"/>
            <a:r>
              <a:rPr lang="en-US" sz="2800" dirty="0">
                <a:solidFill>
                  <a:prstClr val="black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b)     </a:t>
            </a:r>
            <a:r>
              <a:rPr lang="en-US" sz="2800" dirty="0" err="1">
                <a:solidFill>
                  <a:prstClr val="black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Người</a:t>
            </a:r>
            <a:r>
              <a:rPr lang="en-US" sz="2800" dirty="0">
                <a:solidFill>
                  <a:prstClr val="black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thanh</a:t>
            </a:r>
            <a:r>
              <a:rPr lang="en-US" sz="2800" dirty="0">
                <a:solidFill>
                  <a:prstClr val="black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tiếng</a:t>
            </a:r>
            <a:r>
              <a:rPr lang="en-US" sz="2800" dirty="0">
                <a:solidFill>
                  <a:prstClr val="black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nói</a:t>
            </a:r>
            <a:r>
              <a:rPr lang="en-US" sz="2800" dirty="0">
                <a:solidFill>
                  <a:prstClr val="black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cũng</a:t>
            </a:r>
            <a:r>
              <a:rPr lang="en-US" sz="2800" dirty="0">
                <a:solidFill>
                  <a:prstClr val="black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thanh</a:t>
            </a:r>
            <a:endParaRPr lang="en-US" sz="2800" dirty="0">
              <a:solidFill>
                <a:prstClr val="black"/>
              </a:solidFill>
              <a:latin typeface="Arial" panose="020B0604020202020204" pitchFamily="34" charset="0"/>
              <a:ea typeface="Calibri"/>
              <a:cs typeface="Arial" panose="020B0604020202020204" pitchFamily="34" charset="0"/>
            </a:endParaRPr>
          </a:p>
          <a:p>
            <a:pPr algn="ctr"/>
            <a:r>
              <a:rPr lang="en-US" sz="2800" dirty="0" err="1">
                <a:solidFill>
                  <a:prstClr val="black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Chuông</a:t>
            </a:r>
            <a:r>
              <a:rPr lang="en-US" sz="2800" dirty="0">
                <a:solidFill>
                  <a:prstClr val="black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kêu</a:t>
            </a:r>
            <a:r>
              <a:rPr lang="en-US" sz="2800" dirty="0">
                <a:solidFill>
                  <a:prstClr val="black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khẽ</a:t>
            </a:r>
            <a:r>
              <a:rPr lang="en-US" sz="2800" dirty="0">
                <a:solidFill>
                  <a:prstClr val="black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đánh</a:t>
            </a:r>
            <a:r>
              <a:rPr lang="en-US" sz="2800" dirty="0">
                <a:solidFill>
                  <a:prstClr val="black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bên</a:t>
            </a:r>
            <a:r>
              <a:rPr lang="en-US" sz="2800" dirty="0">
                <a:solidFill>
                  <a:prstClr val="black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thành</a:t>
            </a:r>
            <a:r>
              <a:rPr lang="en-US" sz="2800" dirty="0">
                <a:solidFill>
                  <a:prstClr val="black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cũng</a:t>
            </a:r>
            <a:r>
              <a:rPr lang="en-US" sz="2800" dirty="0">
                <a:solidFill>
                  <a:prstClr val="black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kêu</a:t>
            </a:r>
            <a:r>
              <a:rPr lang="en-US" sz="2800" dirty="0">
                <a:solidFill>
                  <a:prstClr val="black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.</a:t>
            </a:r>
          </a:p>
        </p:txBody>
      </p:sp>
      <p:sp>
        <p:nvSpPr>
          <p:cNvPr id="11" name="Rectangle 10"/>
          <p:cNvSpPr/>
          <p:nvPr/>
        </p:nvSpPr>
        <p:spPr>
          <a:xfrm>
            <a:off x="506621" y="5157192"/>
            <a:ext cx="7029539" cy="508053"/>
          </a:xfrm>
          <a:prstGeom prst="rect">
            <a:avLst/>
          </a:prstGeom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en-US" sz="2800" dirty="0">
                <a:solidFill>
                  <a:prstClr val="black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c) </a:t>
            </a:r>
            <a:r>
              <a:rPr lang="en-US" sz="2800" dirty="0" err="1">
                <a:solidFill>
                  <a:prstClr val="black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Cái</a:t>
            </a:r>
            <a:r>
              <a:rPr lang="en-US" sz="2800" dirty="0">
                <a:solidFill>
                  <a:prstClr val="black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nết</a:t>
            </a:r>
            <a:r>
              <a:rPr lang="en-US" sz="2800" dirty="0">
                <a:solidFill>
                  <a:prstClr val="black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đánh</a:t>
            </a:r>
            <a:r>
              <a:rPr lang="en-US" sz="2800" dirty="0">
                <a:solidFill>
                  <a:prstClr val="black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chết</a:t>
            </a:r>
            <a:r>
              <a:rPr lang="en-US" sz="2800" dirty="0">
                <a:solidFill>
                  <a:prstClr val="black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cái</a:t>
            </a:r>
            <a:r>
              <a:rPr lang="en-US" sz="2800" dirty="0">
                <a:solidFill>
                  <a:prstClr val="black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đẹp</a:t>
            </a:r>
            <a:r>
              <a:rPr lang="en-US" sz="2800" dirty="0">
                <a:solidFill>
                  <a:prstClr val="black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.</a:t>
            </a:r>
          </a:p>
        </p:txBody>
      </p:sp>
      <p:sp>
        <p:nvSpPr>
          <p:cNvPr id="12" name="Rectangle 11"/>
          <p:cNvSpPr/>
          <p:nvPr/>
        </p:nvSpPr>
        <p:spPr>
          <a:xfrm>
            <a:off x="479376" y="5863700"/>
            <a:ext cx="6984776" cy="773846"/>
          </a:xfrm>
          <a:prstGeom prst="rect">
            <a:avLst/>
          </a:prstGeom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just"/>
            <a:r>
              <a:rPr lang="en-US" sz="2600" dirty="0">
                <a:solidFill>
                  <a:prstClr val="black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d)          </a:t>
            </a:r>
            <a:r>
              <a:rPr lang="en-US" sz="2600" dirty="0" err="1">
                <a:solidFill>
                  <a:prstClr val="black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Trông</a:t>
            </a:r>
            <a:r>
              <a:rPr lang="en-US" sz="2600" dirty="0">
                <a:solidFill>
                  <a:prstClr val="black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prstClr val="black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mặt</a:t>
            </a:r>
            <a:r>
              <a:rPr lang="en-US" sz="2600" dirty="0">
                <a:solidFill>
                  <a:prstClr val="black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prstClr val="black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mà</a:t>
            </a:r>
            <a:r>
              <a:rPr lang="en-US" sz="2600" dirty="0">
                <a:solidFill>
                  <a:prstClr val="black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prstClr val="black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bắt</a:t>
            </a:r>
            <a:r>
              <a:rPr lang="en-US" sz="2600" dirty="0">
                <a:solidFill>
                  <a:prstClr val="black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prstClr val="black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hình</a:t>
            </a:r>
            <a:r>
              <a:rPr lang="en-US" sz="2600" dirty="0">
                <a:solidFill>
                  <a:prstClr val="black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 dong</a:t>
            </a:r>
          </a:p>
          <a:p>
            <a:pPr algn="just"/>
            <a:r>
              <a:rPr lang="en-US" sz="2600" dirty="0">
                <a:solidFill>
                  <a:prstClr val="black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        Con </a:t>
            </a:r>
            <a:r>
              <a:rPr lang="en-US" sz="2600" dirty="0" err="1">
                <a:solidFill>
                  <a:prstClr val="black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lợn</a:t>
            </a:r>
            <a:r>
              <a:rPr lang="en-US" sz="2600" dirty="0">
                <a:solidFill>
                  <a:prstClr val="black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prstClr val="black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có</a:t>
            </a:r>
            <a:r>
              <a:rPr lang="en-US" sz="2600" dirty="0">
                <a:solidFill>
                  <a:prstClr val="black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prstClr val="black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béo</a:t>
            </a:r>
            <a:r>
              <a:rPr lang="en-US" sz="2600" dirty="0">
                <a:solidFill>
                  <a:prstClr val="black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prstClr val="black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thì</a:t>
            </a:r>
            <a:r>
              <a:rPr lang="en-US" sz="2600" dirty="0">
                <a:solidFill>
                  <a:prstClr val="black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prstClr val="black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lòng</a:t>
            </a:r>
            <a:r>
              <a:rPr lang="en-US" sz="2600" dirty="0">
                <a:solidFill>
                  <a:prstClr val="black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prstClr val="black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mới</a:t>
            </a:r>
            <a:r>
              <a:rPr lang="en-US" sz="2600" dirty="0">
                <a:solidFill>
                  <a:prstClr val="black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prstClr val="black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ngon</a:t>
            </a:r>
            <a:r>
              <a:rPr lang="en-US" sz="2600" dirty="0">
                <a:solidFill>
                  <a:prstClr val="black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.</a:t>
            </a:r>
          </a:p>
        </p:txBody>
      </p:sp>
      <p:sp>
        <p:nvSpPr>
          <p:cNvPr id="13" name="Rectangle 12"/>
          <p:cNvSpPr/>
          <p:nvPr/>
        </p:nvSpPr>
        <p:spPr>
          <a:xfrm>
            <a:off x="4438073" y="989112"/>
            <a:ext cx="1866171" cy="796637"/>
          </a:xfrm>
          <a:prstGeom prst="rect">
            <a:avLst/>
          </a:prstGeom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en-US" sz="2800" dirty="0" err="1">
                <a:solidFill>
                  <a:prstClr val="black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Tục</a:t>
            </a:r>
            <a:r>
              <a:rPr lang="en-US" sz="2800" dirty="0">
                <a:solidFill>
                  <a:prstClr val="black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ngữ</a:t>
            </a:r>
            <a:endParaRPr lang="en-US" sz="2800" dirty="0">
              <a:solidFill>
                <a:prstClr val="black"/>
              </a:solidFill>
              <a:latin typeface="Arial" panose="020B0604020202020204" pitchFamily="34" charset="0"/>
              <a:ea typeface="Calibri"/>
              <a:cs typeface="Arial" panose="020B0604020202020204" pitchFamily="34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8334285" y="5157192"/>
            <a:ext cx="498019" cy="531674"/>
          </a:xfrm>
          <a:prstGeom prst="rect">
            <a:avLst/>
          </a:prstGeom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en-US" sz="2800" dirty="0">
                <a:solidFill>
                  <a:prstClr val="black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X</a:t>
            </a:r>
          </a:p>
        </p:txBody>
      </p:sp>
      <p:sp>
        <p:nvSpPr>
          <p:cNvPr id="15" name="Rectangle 14"/>
          <p:cNvSpPr/>
          <p:nvPr/>
        </p:nvSpPr>
        <p:spPr>
          <a:xfrm>
            <a:off x="10432132" y="4097268"/>
            <a:ext cx="498019" cy="531674"/>
          </a:xfrm>
          <a:prstGeom prst="rect">
            <a:avLst/>
          </a:prstGeom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en-US" sz="2800" dirty="0">
                <a:solidFill>
                  <a:prstClr val="black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X</a:t>
            </a:r>
          </a:p>
        </p:txBody>
      </p:sp>
      <p:sp>
        <p:nvSpPr>
          <p:cNvPr id="16" name="Rectangle 15"/>
          <p:cNvSpPr/>
          <p:nvPr/>
        </p:nvSpPr>
        <p:spPr>
          <a:xfrm>
            <a:off x="10432132" y="6062027"/>
            <a:ext cx="498019" cy="531674"/>
          </a:xfrm>
          <a:prstGeom prst="rect">
            <a:avLst/>
          </a:prstGeom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en-US" sz="2800" dirty="0">
                <a:solidFill>
                  <a:prstClr val="black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X</a:t>
            </a:r>
          </a:p>
        </p:txBody>
      </p:sp>
    </p:spTree>
    <p:extLst>
      <p:ext uri="{BB962C8B-B14F-4D97-AF65-F5344CB8AC3E}">
        <p14:creationId xmlns:p14="http://schemas.microsoft.com/office/powerpoint/2010/main" val="23075072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4" grpId="0" animBg="1"/>
      <p:bldP spid="15" grpId="0" animBg="1"/>
      <p:bldP spid="1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1344" y="44624"/>
            <a:ext cx="11921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 :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Nêu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tục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ngữ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73531" y="1124744"/>
            <a:ext cx="11727125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u="sng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Ví</a:t>
            </a:r>
            <a:r>
              <a:rPr lang="en-US" sz="2400" b="1" u="sng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u="sng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</a:t>
            </a:r>
            <a:r>
              <a:rPr lang="en-US" sz="2400" b="1" u="sng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just"/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dẫn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mua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cặp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sách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Em </a:t>
            </a: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thích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chiếc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cặp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sắc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sặc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sỡ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nhưng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khuyên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chiếc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cặp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quai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đeo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chắc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chắn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khóa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dễ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đóng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mở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ngăn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Em </a:t>
            </a: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còn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đang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vân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bảo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“</a:t>
            </a:r>
            <a:r>
              <a:rPr lang="en-US" sz="2400" b="1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Tốt</a:t>
            </a:r>
            <a:r>
              <a:rPr lang="en-US" sz="24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gỗ</a:t>
            </a:r>
            <a:r>
              <a:rPr lang="en-US" sz="24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r>
              <a:rPr lang="en-US" sz="24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tốt</a:t>
            </a:r>
            <a:r>
              <a:rPr lang="en-US" sz="24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24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sơn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con ạ. </a:t>
            </a: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Cái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cặp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kia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sắc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vui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mắt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đấy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nhưng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bảy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mốt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hỏng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thôi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Cái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này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đẹp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nhưng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bền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tiện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lợi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.”</a:t>
            </a:r>
            <a:endParaRPr lang="en-US" sz="24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73529" y="3717032"/>
            <a:ext cx="1172712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u="sng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Ví</a:t>
            </a:r>
            <a:r>
              <a:rPr lang="en-US" sz="2400" b="1" u="sng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u="sng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</a:t>
            </a:r>
            <a:r>
              <a:rPr lang="en-US" sz="2400" b="1" u="sng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</a:t>
            </a:r>
            <a:r>
              <a:rPr lang="en-US" sz="24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just"/>
            <a:r>
              <a:rPr lang="en-US" sz="24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Em </a:t>
            </a:r>
            <a:r>
              <a:rPr lang="en-US" sz="2400" b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thích</a:t>
            </a:r>
            <a:r>
              <a:rPr lang="en-US" sz="24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r>
              <a:rPr lang="en-US" sz="24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mặc</a:t>
            </a:r>
            <a:r>
              <a:rPr lang="en-US" sz="24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đẹp</a:t>
            </a:r>
            <a:r>
              <a:rPr lang="en-US" sz="24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rất</a:t>
            </a:r>
            <a:r>
              <a:rPr lang="en-US" sz="24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hay </a:t>
            </a:r>
            <a:r>
              <a:rPr lang="en-US" sz="2400" b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ngắm</a:t>
            </a:r>
            <a:r>
              <a:rPr lang="en-US" sz="24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vuốt</a:t>
            </a:r>
            <a:r>
              <a:rPr lang="en-US" sz="24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trước</a:t>
            </a:r>
            <a:r>
              <a:rPr lang="en-US" sz="24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gương</a:t>
            </a:r>
            <a:r>
              <a:rPr lang="en-US" sz="24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400" b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r>
              <a:rPr lang="en-US" sz="24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thấy</a:t>
            </a:r>
            <a:r>
              <a:rPr lang="en-US" sz="24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vậy</a:t>
            </a:r>
            <a:r>
              <a:rPr lang="en-US" sz="24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thường</a:t>
            </a:r>
            <a:r>
              <a:rPr lang="en-US" sz="24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cười</a:t>
            </a:r>
            <a:r>
              <a:rPr lang="en-US" sz="24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bảo</a:t>
            </a:r>
            <a:r>
              <a:rPr lang="en-US" sz="24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4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“Con </a:t>
            </a:r>
            <a:r>
              <a:rPr lang="en-US" sz="2400" b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gái</a:t>
            </a:r>
            <a:r>
              <a:rPr lang="en-US" sz="24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r>
              <a:rPr lang="en-US" sz="24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4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đỏm</a:t>
            </a:r>
            <a:r>
              <a:rPr lang="en-US" sz="24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quá</a:t>
            </a:r>
            <a:r>
              <a:rPr lang="en-US" sz="24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 </a:t>
            </a:r>
            <a:r>
              <a:rPr lang="en-US" sz="2400" b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Đừng</a:t>
            </a:r>
            <a:r>
              <a:rPr lang="en-US" sz="24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quên</a:t>
            </a:r>
            <a:r>
              <a:rPr lang="en-US" sz="24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4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Cái</a:t>
            </a:r>
            <a:r>
              <a:rPr lang="en-US" sz="2400" b="1" i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nết</a:t>
            </a:r>
            <a:r>
              <a:rPr lang="en-US" sz="2400" b="1" i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đánh</a:t>
            </a:r>
            <a:r>
              <a:rPr lang="en-US" sz="2400" b="1" i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chết</a:t>
            </a:r>
            <a:r>
              <a:rPr lang="en-US" sz="2400" b="1" i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cái</a:t>
            </a:r>
            <a:r>
              <a:rPr lang="en-US" sz="2400" b="1" i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đẹp</a:t>
            </a:r>
            <a:r>
              <a:rPr lang="en-US" sz="2400" b="1" i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đấy</a:t>
            </a:r>
            <a:r>
              <a:rPr lang="en-US" sz="24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nhé</a:t>
            </a:r>
            <a:r>
              <a:rPr lang="en-US" sz="24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400" b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sz="24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chịu</a:t>
            </a:r>
            <a:r>
              <a:rPr lang="en-US" sz="24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rèn</a:t>
            </a:r>
            <a:r>
              <a:rPr lang="en-US" sz="24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luyện</a:t>
            </a:r>
            <a:r>
              <a:rPr lang="en-US" sz="24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4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4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đức</a:t>
            </a:r>
            <a:r>
              <a:rPr lang="en-US" sz="24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24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tốt</a:t>
            </a:r>
            <a:r>
              <a:rPr lang="en-US" sz="24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ạ!”</a:t>
            </a:r>
            <a:endParaRPr lang="en-US" sz="2400" dirty="0">
              <a:solidFill>
                <a:schemeClr val="accent6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88281" y="5689704"/>
            <a:ext cx="117271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……………………</a:t>
            </a:r>
          </a:p>
        </p:txBody>
      </p:sp>
      <p:sp>
        <p:nvSpPr>
          <p:cNvPr id="6" name="Line 570"/>
          <p:cNvSpPr>
            <a:spLocks noChangeShapeType="1"/>
          </p:cNvSpPr>
          <p:nvPr/>
        </p:nvSpPr>
        <p:spPr bwMode="auto">
          <a:xfrm flipV="1">
            <a:off x="6888088" y="2636912"/>
            <a:ext cx="3024336" cy="5532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133496" tIns="66748" rIns="133496" bIns="66748"/>
          <a:lstStyle/>
          <a:p>
            <a:endParaRPr lang="en-US"/>
          </a:p>
        </p:txBody>
      </p:sp>
      <p:sp>
        <p:nvSpPr>
          <p:cNvPr id="7" name="Line 570"/>
          <p:cNvSpPr>
            <a:spLocks noChangeShapeType="1"/>
          </p:cNvSpPr>
          <p:nvPr/>
        </p:nvSpPr>
        <p:spPr bwMode="auto">
          <a:xfrm>
            <a:off x="8184232" y="4878546"/>
            <a:ext cx="3168352" cy="20534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133496" tIns="66748" rIns="133496" bIns="66748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07114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  <p:bldP spid="6" grpId="0" animBg="1"/>
      <p:bldP spid="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1344" y="44624"/>
            <a:ext cx="11921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 :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chỗ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trống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ngữ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miêu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tả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mức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cao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cái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đẹp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Đặt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ngữ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vừa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49198566"/>
              </p:ext>
            </p:extLst>
          </p:nvPr>
        </p:nvGraphicFramePr>
        <p:xfrm>
          <a:off x="623392" y="1002162"/>
          <a:ext cx="11233248" cy="577959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12727">
                  <a:extLst>
                    <a:ext uri="{9D8B030D-6E8A-4147-A177-3AD203B41FA5}">
                      <a16:colId xmlns:a16="http://schemas.microsoft.com/office/drawing/2014/main" val="1536767865"/>
                    </a:ext>
                  </a:extLst>
                </a:gridCol>
                <a:gridCol w="8920521">
                  <a:extLst>
                    <a:ext uri="{9D8B030D-6E8A-4147-A177-3AD203B41FA5}">
                      <a16:colId xmlns:a16="http://schemas.microsoft.com/office/drawing/2014/main" val="890543730"/>
                    </a:ext>
                  </a:extLst>
                </a:gridCol>
              </a:tblGrid>
              <a:tr h="567518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Từ ngữ</a:t>
                      </a:r>
                      <a:r>
                        <a:rPr lang="en-US" sz="2800" baseline="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en-US" sz="280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1920" marR="121920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Đặt câu</a:t>
                      </a:r>
                    </a:p>
                  </a:txBody>
                  <a:tcPr marL="121920" marR="121920"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33863479"/>
                  </a:ext>
                </a:extLst>
              </a:tr>
              <a:tr h="5171688">
                <a:tc>
                  <a:txBody>
                    <a:bodyPr/>
                    <a:lstStyle/>
                    <a:p>
                      <a:pPr marL="0" indent="0">
                        <a:lnSpc>
                          <a:spcPct val="150000"/>
                        </a:lnSpc>
                        <a:buFontTx/>
                        <a:buNone/>
                      </a:pPr>
                      <a:r>
                        <a:rPr lang="en-US" sz="28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.......................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.......................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.......................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.......................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.......................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.......................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.......................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.......................</a:t>
                      </a:r>
                    </a:p>
                  </a:txBody>
                  <a:tcPr marL="121920" marR="121920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en-US" sz="28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……………………………………………………………….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……………………………………………………………….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……………………………………………………………….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……………………………………………………………….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……………………………………………………………….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……………………………………………………………….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……………………………………………………………….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……………………………………………………………….</a:t>
                      </a:r>
                    </a:p>
                  </a:txBody>
                  <a:tcPr marL="121920" marR="121920"/>
                </a:tc>
                <a:extLst>
                  <a:ext uri="{0D108BD9-81ED-4DB2-BD59-A6C34878D82A}">
                    <a16:rowId xmlns:a16="http://schemas.microsoft.com/office/drawing/2014/main" val="48244302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392512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2495600" y="332656"/>
            <a:ext cx="67687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8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ngữ</a:t>
            </a:r>
            <a:r>
              <a:rPr lang="en-US" sz="28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miêu</a:t>
            </a:r>
            <a:r>
              <a:rPr lang="en-US" sz="28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tả</a:t>
            </a:r>
            <a:r>
              <a:rPr lang="en-US" sz="28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mức</a:t>
            </a:r>
            <a:r>
              <a:rPr lang="en-US" sz="28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sz="28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cao</a:t>
            </a:r>
            <a:r>
              <a:rPr lang="en-US" sz="28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cái</a:t>
            </a:r>
            <a:r>
              <a:rPr lang="en-US" sz="28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đẹp</a:t>
            </a:r>
            <a:r>
              <a:rPr lang="en-US" sz="28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8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071664" y="888668"/>
            <a:ext cx="4267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M:</a:t>
            </a:r>
            <a:r>
              <a:rPr lang="en-US" sz="2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tuyệt vời</a:t>
            </a:r>
          </a:p>
        </p:txBody>
      </p:sp>
      <p:sp>
        <p:nvSpPr>
          <p:cNvPr id="14" name="Oval Callout 13"/>
          <p:cNvSpPr/>
          <p:nvPr/>
        </p:nvSpPr>
        <p:spPr>
          <a:xfrm>
            <a:off x="1631504" y="1444680"/>
            <a:ext cx="8856984" cy="3171117"/>
          </a:xfrm>
          <a:prstGeom prst="wedgeEllipseCallou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Ví dụ: 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tuyệt vời, tuyệt diệu, tuyệt trần, tuyệt sắc, mê li, mê hồn, tuyệt hảo, khôn tả, tuyệt mĩ, hoàn hảo, ngoài sức tưởng tượng,…</a:t>
            </a:r>
          </a:p>
          <a:p>
            <a:pPr algn="ctr"/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9085987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11914847"/>
              </p:ext>
            </p:extLst>
          </p:nvPr>
        </p:nvGraphicFramePr>
        <p:xfrm>
          <a:off x="623392" y="1002162"/>
          <a:ext cx="11233248" cy="536092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12727">
                  <a:extLst>
                    <a:ext uri="{9D8B030D-6E8A-4147-A177-3AD203B41FA5}">
                      <a16:colId xmlns:a16="http://schemas.microsoft.com/office/drawing/2014/main" val="1536767865"/>
                    </a:ext>
                  </a:extLst>
                </a:gridCol>
                <a:gridCol w="8920521">
                  <a:extLst>
                    <a:ext uri="{9D8B030D-6E8A-4147-A177-3AD203B41FA5}">
                      <a16:colId xmlns:a16="http://schemas.microsoft.com/office/drawing/2014/main" val="890543730"/>
                    </a:ext>
                  </a:extLst>
                </a:gridCol>
              </a:tblGrid>
              <a:tr h="513250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Từ ngữ</a:t>
                      </a:r>
                      <a:r>
                        <a:rPr lang="en-US" sz="2800" baseline="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en-US" sz="280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1920" marR="121920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Đặt câu</a:t>
                      </a:r>
                    </a:p>
                  </a:txBody>
                  <a:tcPr marL="121920" marR="121920"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33863479"/>
                  </a:ext>
                </a:extLst>
              </a:tr>
              <a:tr h="4721899">
                <a:tc>
                  <a:txBody>
                    <a:bodyPr/>
                    <a:lstStyle/>
                    <a:p>
                      <a:pPr marL="285750" indent="-285750">
                        <a:lnSpc>
                          <a:spcPct val="150000"/>
                        </a:lnSpc>
                        <a:buFontTx/>
                        <a:buChar char="-"/>
                      </a:pPr>
                      <a:r>
                        <a:rPr 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Tuyệt vời</a:t>
                      </a:r>
                    </a:p>
                    <a:p>
                      <a:pPr marL="285750" indent="-285750">
                        <a:lnSpc>
                          <a:spcPct val="150000"/>
                        </a:lnSpc>
                        <a:buFontTx/>
                        <a:buChar char="-"/>
                      </a:pPr>
                      <a:r>
                        <a:rPr 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Tuyệt diệu</a:t>
                      </a:r>
                      <a:r>
                        <a:rPr lang="en-US" sz="24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</a:p>
                    <a:p>
                      <a:pPr marL="285750" indent="-285750">
                        <a:lnSpc>
                          <a:spcPct val="150000"/>
                        </a:lnSpc>
                        <a:buFontTx/>
                        <a:buChar char="-"/>
                      </a:pPr>
                      <a:r>
                        <a:rPr lang="en-US" sz="24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Tuyệt trần</a:t>
                      </a:r>
                    </a:p>
                    <a:p>
                      <a:pPr marL="285750" indent="-285750">
                        <a:lnSpc>
                          <a:spcPct val="150000"/>
                        </a:lnSpc>
                        <a:buFontTx/>
                        <a:buChar char="-"/>
                      </a:pPr>
                      <a:r>
                        <a:rPr lang="en-US" sz="24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Tuyệt sắc</a:t>
                      </a:r>
                    </a:p>
                    <a:p>
                      <a:pPr marL="285750" indent="-285750">
                        <a:lnSpc>
                          <a:spcPct val="150000"/>
                        </a:lnSpc>
                        <a:buFontTx/>
                        <a:buChar char="-"/>
                      </a:pPr>
                      <a:r>
                        <a:rPr lang="en-US" sz="24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Mê li</a:t>
                      </a:r>
                    </a:p>
                    <a:p>
                      <a:pPr marL="285750" indent="-285750">
                        <a:lnSpc>
                          <a:spcPct val="150000"/>
                        </a:lnSpc>
                        <a:buFontTx/>
                        <a:buChar char="-"/>
                      </a:pPr>
                      <a:r>
                        <a:rPr lang="en-US" sz="24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Mê hồn</a:t>
                      </a:r>
                    </a:p>
                    <a:p>
                      <a:pPr marL="285750" indent="-285750">
                        <a:lnSpc>
                          <a:spcPct val="150000"/>
                        </a:lnSpc>
                        <a:buFontTx/>
                        <a:buChar char="-"/>
                      </a:pPr>
                      <a:r>
                        <a:rPr lang="en-US" sz="2400" baseline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Tuyệt hảo</a:t>
                      </a:r>
                      <a:endParaRPr lang="en-US" sz="2400" baseline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285750" indent="-285750">
                        <a:lnSpc>
                          <a:spcPct val="150000"/>
                        </a:lnSpc>
                        <a:buFontTx/>
                        <a:buChar char="-"/>
                      </a:pPr>
                      <a:r>
                        <a:rPr lang="en-US" sz="24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Khôn tả</a:t>
                      </a:r>
                    </a:p>
                    <a:p>
                      <a:pPr marL="0" indent="0">
                        <a:lnSpc>
                          <a:spcPct val="150000"/>
                        </a:lnSpc>
                        <a:buFontTx/>
                        <a:buNone/>
                      </a:pPr>
                      <a:endParaRPr 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1920" marR="121920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 marL="121920" marR="121920"/>
                </a:tc>
                <a:extLst>
                  <a:ext uri="{0D108BD9-81ED-4DB2-BD59-A6C34878D82A}">
                    <a16:rowId xmlns:a16="http://schemas.microsoft.com/office/drawing/2014/main" val="482443024"/>
                  </a:ext>
                </a:extLst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2949278" y="1648856"/>
            <a:ext cx="342515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Bức tranh đẹp 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tuyệt vời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970663" y="2195704"/>
            <a:ext cx="80323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Cảnh sắc mùa xuân đẹp thật là 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tuyệt diệu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971637" y="2749879"/>
            <a:ext cx="80323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Công chúa có khuôn mặt đẹp 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tuyệt trần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970663" y="3269415"/>
            <a:ext cx="80323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Vẻ đẹp 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tuyệt sắc 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 cô ấy khiến ai cũng trầm trồ khen ngợi.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990810" y="3776696"/>
            <a:ext cx="80323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Búp bê đẹp 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mê li 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 sao!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2980855" y="4348156"/>
            <a:ext cx="80323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Tòa nhà đẹp 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mê hồn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2990810" y="4880356"/>
            <a:ext cx="857779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Cây cảnh ông em cắt tỉa thành một tác phẩm nghệ thuật 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tuyệt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hảo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2949278" y="5522351"/>
            <a:ext cx="80323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Phong cảnh nơi đây đẹp 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tả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xao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 lòng người.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91344" y="44624"/>
            <a:ext cx="11921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 :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chỗ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trống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ngữ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miêu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tả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mức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cao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cái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đẹp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Đặt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ngữ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vừa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26540385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</p:bldLst>
  </p:timing>
</p:sld>
</file>

<file path=ppt/theme/theme1.xml><?xml version="1.0" encoding="utf-8"?>
<a:theme xmlns:a="http://schemas.openxmlformats.org/drawingml/2006/main" name="5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4.xml><?xml version="1.0" encoding="utf-8"?>
<a:theme xmlns:a="http://schemas.openxmlformats.org/drawingml/2006/main" name="1_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5.xml><?xml version="1.0" encoding="utf-8"?>
<a:theme xmlns:a="http://schemas.openxmlformats.org/drawingml/2006/main" name="2_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1407</TotalTime>
  <Words>609</Words>
  <Application>Microsoft Office PowerPoint</Application>
  <PresentationFormat>Widescreen</PresentationFormat>
  <Paragraphs>95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5</vt:i4>
      </vt:variant>
      <vt:variant>
        <vt:lpstr>Slide Titles</vt:lpstr>
      </vt:variant>
      <vt:variant>
        <vt:i4>11</vt:i4>
      </vt:variant>
    </vt:vector>
  </HeadingPairs>
  <TitlesOfParts>
    <vt:vector size="24" baseType="lpstr">
      <vt:lpstr>Arial</vt:lpstr>
      <vt:lpstr>Calibri</vt:lpstr>
      <vt:lpstr>Calibri Light</vt:lpstr>
      <vt:lpstr>华文新魏</vt:lpstr>
      <vt:lpstr>Times New Roman</vt:lpstr>
      <vt:lpstr>Trebuchet MS</vt:lpstr>
      <vt:lpstr>Wingdings</vt:lpstr>
      <vt:lpstr>Wingdings 3</vt:lpstr>
      <vt:lpstr>5_Office Theme</vt:lpstr>
      <vt:lpstr>4_Office Theme</vt:lpstr>
      <vt:lpstr>Facet</vt:lpstr>
      <vt:lpstr>1_Facet</vt:lpstr>
      <vt:lpstr>2_Facet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home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Chào mừng cô và các em đến với tiết học</dc:title>
  <dc:creator>ismail - [2010]</dc:creator>
  <cp:lastModifiedBy>MTC</cp:lastModifiedBy>
  <cp:revision>154</cp:revision>
  <dcterms:created xsi:type="dcterms:W3CDTF">2021-02-22T02:51:38Z</dcterms:created>
  <dcterms:modified xsi:type="dcterms:W3CDTF">2023-02-24T04:31:59Z</dcterms:modified>
</cp:coreProperties>
</file>