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74" r:id="rId10"/>
    <p:sldId id="275" r:id="rId11"/>
    <p:sldId id="276" r:id="rId12"/>
    <p:sldId id="277" r:id="rId13"/>
    <p:sldId id="271" r:id="rId14"/>
    <p:sldId id="266" r:id="rId15"/>
    <p:sldId id="278" r:id="rId16"/>
    <p:sldId id="267" r:id="rId17"/>
    <p:sldId id="265" r:id="rId18"/>
    <p:sldId id="26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8CFC-683D-DD87-1C37-291C95C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F52D9-7C03-E34E-9E4A-61FE8187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4EE4-1E8A-47E2-FE84-36A2ADA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1F6F-C6F9-B7FF-54E3-85FEC5D4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38972-DA75-7884-83C3-5306ACB7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2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C34B-39A2-F286-274D-7C7DFF8A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9BC19-E362-189C-1D65-B8BC6291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751C-33C2-544F-99D6-A488F357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BEE5-0893-0DD5-79D2-DEF49F84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2640-803E-9C48-29B1-3C22D895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816E1-79D2-E601-A590-3E059D70E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38C4A-FE9E-6099-B4F9-691E008A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F1673-1B19-95AB-E9B7-E917A136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AF0F-31AC-655B-95A5-18D48829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16CC-25D3-8EED-95CF-A0F39DD3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61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EF2F-90EA-1D5B-F747-DC8B4B5B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D17C6-2766-7810-BCC1-1473A082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CF4B-B3B1-8E49-EBBF-A77FF5A7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9D39-1E38-5189-E4D9-B5D9736B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48B8-C927-FB43-4847-E5BD65B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9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5FED-8E34-CB35-9AD9-E50C8BD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59629-DB62-90B2-8475-A88ADEAA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FE68-32D5-44C5-6567-9B41F158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008E3-7DD9-29CD-E3CB-C71652CC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12DF0-B298-136F-159F-E79E0B6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4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844D-C5D2-2E75-8C49-4E853170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8218-0F43-1868-2B14-F2AB9E4AA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B670E-654E-4E7F-4469-79D64AEB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4604-70FC-F47C-B9C5-E9664A20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2F6BD-90A6-B139-346B-167C76FE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FD9BC-5DB1-5E91-7DD8-46B10E7E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5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2DEC-7843-12AC-F8CC-B745ADAC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737FA-F573-52AA-D25D-C6EF6F06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7A982-CF5E-AE1D-C54B-D25BD059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6A5AD-859A-D3A0-60B6-7B344A692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047D5-BBFB-FEB0-E15A-BF5FB3916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FF068-EF22-C081-4C4B-96B132CB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44537-201C-F5A1-8C7D-BF5DBF3F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FFFD8-32C4-E0FD-1D9B-22EFE558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2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9479-74AD-E5C7-4EFC-30DC4282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CB495-6A68-CA0B-9C79-C11E80B8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698F9-16E0-B0D7-FA16-86328869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42AA6-746B-67DC-A76A-613DE47C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47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4FADD-5FAC-8D32-E014-F68EB012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C1393-5E62-DB66-E0A9-720CC9E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85EF-CC13-5EFB-F37C-C5B9D03F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7213-8B64-9995-7D2F-95CC7FE7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1B7C-702B-54A5-82CC-AF6F0957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EF01-B825-6C49-E737-6E882D95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4D79C-A3BD-E69A-5C27-E96E9CD6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0C429-8189-9657-0B54-50DEDEA5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2A306-D5D9-002B-34B2-025E7BFE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3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4D36-3BA2-3074-C5B1-0E6D24FE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99DDE-4738-3BD2-FB92-88A8ED7F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C398-7FFA-6058-AE31-39708546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F1B47-4E7A-E0B0-C58E-1326529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D7A7-4A34-9D54-3188-7CD881A5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00684-EEC5-AC4E-528C-9873E959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1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B9387-A89E-1359-EADE-1B995467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9EDC2-7386-C404-FFEE-CAEDA4A3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1BF4-FA74-C5F5-9B68-98415C39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7113-3A8E-4CBC-8032-9FEADEEF85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37CB0-797B-E8F7-0675-DB2D28A4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EC5C-6FC8-D58E-8E0F-E9FF5FEDB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2456C8D-20C0-4A71-60BF-C672513CAAD5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2" name="矩形 5">
              <a:extLst>
                <a:ext uri="{FF2B5EF4-FFF2-40B4-BE49-F238E27FC236}">
                  <a16:creationId xmlns:a16="http://schemas.microsoft.com/office/drawing/2014/main" id="{DF40F261-D29E-6439-C784-A2E106BB841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FF44F51D-5F33-3ADC-B170-EB5734BFEE8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F3008557-E043-60FD-13EA-D8DBAE2BC08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9529991F-638F-B7B7-0FA4-8D94B1F1E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id="{F2A83F23-EC6C-95C8-2A0B-0E148BF3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id="{DBED5CE2-F5ED-24E2-D755-1989930F7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id="{AE6B9B05-2331-D641-9DBB-EBE733E2E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9" y="1930161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2248800" y="3516292"/>
            <a:ext cx="7694414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599" y="762000"/>
            <a:ext cx="70103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355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234, 279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4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279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69377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38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500.</a:t>
            </a:r>
          </a:p>
          <a:p>
            <a:pPr algn="l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979104" y="981908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44, 57, 72, 85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39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44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57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85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37CE8-E23C-89DE-4DA8-1DC646FD5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901146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066800" y="883935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312, 350, 384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950720" y="3886200"/>
            <a:ext cx="829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312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350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384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2D866-B57B-8A26-F81B-70AE75A1B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82696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670559" y="2057400"/>
            <a:ext cx="10604271" cy="19659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muốn chọn hộp kẹo có khoảng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 viên.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</a:t>
            </a: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nên chọn hộp kẹo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hộp A có số kẹo được làm tròn là 200 viên.</a:t>
            </a:r>
            <a:endParaRPr lang="en-US" sz="28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9250C-A3ED-6C0C-A66D-F7584CF68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72438" b="70867"/>
          <a:stretch/>
        </p:blipFill>
        <p:spPr>
          <a:xfrm>
            <a:off x="243959" y="937065"/>
            <a:ext cx="853200" cy="8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0" y="3768704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867951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mười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5133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E356B169-B865-51A8-65F9-C1EDA79D849A}"/>
              </a:ext>
            </a:extLst>
          </p:cNvPr>
          <p:cNvSpPr/>
          <p:nvPr/>
        </p:nvSpPr>
        <p:spPr>
          <a:xfrm>
            <a:off x="914400" y="1442484"/>
            <a:ext cx="5562600" cy="1628547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55EF42F8-F1EE-9507-32A4-6DB1A442D7E2}"/>
              </a:ext>
            </a:extLst>
          </p:cNvPr>
          <p:cNvSpPr/>
          <p:nvPr/>
        </p:nvSpPr>
        <p:spPr>
          <a:xfrm>
            <a:off x="6603401" y="1442484"/>
            <a:ext cx="4818797" cy="1148316"/>
          </a:xfrm>
          <a:prstGeom prst="wedgeRoundRectCallout">
            <a:avLst>
              <a:gd name="adj1" fmla="val -6879"/>
              <a:gd name="adj2" fmla="val 10249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0663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62, 67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016248" y="3085879"/>
            <a:ext cx="9626103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481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AllRoundGothic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2023-02-09T01:06:00Z</dcterms:created>
  <dcterms:modified xsi:type="dcterms:W3CDTF">2023-02-09T01:24:19Z</dcterms:modified>
</cp:coreProperties>
</file>