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19" r:id="rId3"/>
    <p:sldMasterId id="2147483759" r:id="rId4"/>
  </p:sldMasterIdLst>
  <p:notesMasterIdLst>
    <p:notesMasterId r:id="rId29"/>
  </p:notesMasterIdLst>
  <p:sldIdLst>
    <p:sldId id="264" r:id="rId5"/>
    <p:sldId id="384" r:id="rId6"/>
    <p:sldId id="399" r:id="rId7"/>
    <p:sldId id="343" r:id="rId8"/>
    <p:sldId id="401" r:id="rId9"/>
    <p:sldId id="372" r:id="rId10"/>
    <p:sldId id="391" r:id="rId11"/>
    <p:sldId id="284" r:id="rId12"/>
    <p:sldId id="392" r:id="rId13"/>
    <p:sldId id="403" r:id="rId14"/>
    <p:sldId id="404" r:id="rId15"/>
    <p:sldId id="405" r:id="rId16"/>
    <p:sldId id="406" r:id="rId17"/>
    <p:sldId id="285" r:id="rId18"/>
    <p:sldId id="287" r:id="rId19"/>
    <p:sldId id="291" r:id="rId20"/>
    <p:sldId id="393" r:id="rId21"/>
    <p:sldId id="293" r:id="rId22"/>
    <p:sldId id="257" r:id="rId23"/>
    <p:sldId id="359" r:id="rId24"/>
    <p:sldId id="402" r:id="rId25"/>
    <p:sldId id="395" r:id="rId26"/>
    <p:sldId id="346" r:id="rId27"/>
    <p:sldId id="35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92"/>
    <a:srgbClr val="FFD5D7"/>
    <a:srgbClr val="0D97FF"/>
    <a:srgbClr val="FFFFFF"/>
    <a:srgbClr val="F8EFEC"/>
    <a:srgbClr val="B8083E"/>
    <a:srgbClr val="FF0066"/>
    <a:srgbClr val="FFFF66"/>
    <a:srgbClr val="F1F474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hướng HS tới việc biết nói lời cảm ơn, làm gì để tỏ lòng biết ơn hạt lúa, những người nông dân trồng lúa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7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9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5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07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9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70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9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0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6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29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45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8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6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1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51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72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7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284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26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60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19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1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452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38076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94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2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ACE489-93AE-4DC4-B5AF-E6F5E6AD6F58}"/>
              </a:ext>
            </a:extLst>
          </p:cNvPr>
          <p:cNvSpPr/>
          <p:nvPr userDrawn="1"/>
        </p:nvSpPr>
        <p:spPr>
          <a:xfrm>
            <a:off x="7869836" y="6190938"/>
            <a:ext cx="4032354" cy="667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38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383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7439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52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826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45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699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53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76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3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373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03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3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2" r:id="rId10"/>
    <p:sldLayoutId id="2147483730" r:id="rId11"/>
    <p:sldLayoutId id="2147483728" r:id="rId12"/>
    <p:sldLayoutId id="2147483716" r:id="rId13"/>
    <p:sldLayoutId id="2147483715" r:id="rId14"/>
    <p:sldLayoutId id="2147483714" r:id="rId15"/>
    <p:sldLayoutId id="2147483713" r:id="rId16"/>
    <p:sldLayoutId id="2147483712" r:id="rId17"/>
    <p:sldLayoutId id="2147483711" r:id="rId18"/>
    <p:sldLayoutId id="2147483710" r:id="rId19"/>
    <p:sldLayoutId id="2147483709" r:id="rId20"/>
    <p:sldLayoutId id="2147483706" r:id="rId21"/>
    <p:sldLayoutId id="2147483705" r:id="rId22"/>
    <p:sldLayoutId id="2147483703" r:id="rId23"/>
    <p:sldLayoutId id="2147483702" r:id="rId24"/>
    <p:sldLayoutId id="2147483700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729" r:id="rId31"/>
    <p:sldLayoutId id="2147483727" r:id="rId32"/>
    <p:sldLayoutId id="2147483701" r:id="rId33"/>
    <p:sldLayoutId id="2147483699" r:id="rId34"/>
    <p:sldLayoutId id="2147483698" r:id="rId35"/>
    <p:sldLayoutId id="2147483697" r:id="rId36"/>
    <p:sldLayoutId id="2147483696" r:id="rId37"/>
    <p:sldLayoutId id="2147483733" r:id="rId38"/>
    <p:sldLayoutId id="2147483731" r:id="rId39"/>
    <p:sldLayoutId id="2147483724" r:id="rId40"/>
    <p:sldLayoutId id="2147483707" r:id="rId41"/>
    <p:sldLayoutId id="2147483704" r:id="rId42"/>
    <p:sldLayoutId id="2147483656" r:id="rId43"/>
    <p:sldLayoutId id="2147483657" r:id="rId44"/>
    <p:sldLayoutId id="2147483658" r:id="rId45"/>
    <p:sldLayoutId id="2147483659" r:id="rId46"/>
    <p:sldLayoutId id="2147483660" r:id="rId47"/>
    <p:sldLayoutId id="2147483678" r:id="rId48"/>
    <p:sldLayoutId id="2147483734" r:id="rId49"/>
    <p:sldLayoutId id="2147483726" r:id="rId50"/>
    <p:sldLayoutId id="2147483708" r:id="rId51"/>
    <p:sldLayoutId id="2147483758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742" r:id="rId8"/>
    <p:sldLayoutId id="2147483725" r:id="rId9"/>
    <p:sldLayoutId id="2147483691" r:id="rId10"/>
    <p:sldLayoutId id="2147483692" r:id="rId11"/>
    <p:sldLayoutId id="2147483741" r:id="rId12"/>
    <p:sldLayoutId id="2147483718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07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2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60804" y="0"/>
            <a:ext cx="7229709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6334" y="708978"/>
            <a:ext cx="4655666" cy="104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655162" y="24224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4997" y="325411"/>
            <a:ext cx="1531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403513" y="2204972"/>
            <a:ext cx="628773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7C59C-13B7-4A9B-AC36-2EE3526C0511}"/>
              </a:ext>
            </a:extLst>
          </p:cNvPr>
          <p:cNvSpPr/>
          <p:nvPr/>
        </p:nvSpPr>
        <p:spPr>
          <a:xfrm>
            <a:off x="951452" y="700721"/>
            <a:ext cx="599676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tai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418514-1442-4BCF-B89C-AB20229D26FB}"/>
              </a:ext>
            </a:extLst>
          </p:cNvPr>
          <p:cNvSpPr/>
          <p:nvPr/>
        </p:nvSpPr>
        <p:spPr>
          <a:xfrm>
            <a:off x="818091" y="834989"/>
            <a:ext cx="531762" cy="494459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C0D39-3105-437B-8792-456678D630B5}"/>
              </a:ext>
            </a:extLst>
          </p:cNvPr>
          <p:cNvSpPr txBox="1"/>
          <p:nvPr/>
        </p:nvSpPr>
        <p:spPr>
          <a:xfrm>
            <a:off x="3305459" y="700721"/>
            <a:ext cx="8382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2CEB2-6CE3-4F8F-8512-BBECBF99CE84}"/>
              </a:ext>
            </a:extLst>
          </p:cNvPr>
          <p:cNvSpPr txBox="1"/>
          <p:nvPr/>
        </p:nvSpPr>
        <p:spPr>
          <a:xfrm>
            <a:off x="7496725" y="6027003"/>
            <a:ext cx="1908531" cy="820674"/>
          </a:xfrm>
          <a:prstGeom prst="rect">
            <a:avLst/>
          </a:prstGeom>
          <a:solidFill>
            <a:srgbClr val="FFD5D7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AB8AF04B-7B9E-4046-8D62-D486E0D9B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32" y="2332882"/>
            <a:ext cx="5314954" cy="434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id="{A22B7D94-0060-5D41-A201-0DA9C00B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29" y="119920"/>
            <a:ext cx="8979109" cy="598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B4398-919D-FA49-B500-18BEE99AC1AB}"/>
              </a:ext>
            </a:extLst>
          </p:cNvPr>
          <p:cNvSpPr txBox="1"/>
          <p:nvPr/>
        </p:nvSpPr>
        <p:spPr>
          <a:xfrm>
            <a:off x="4766072" y="6100147"/>
            <a:ext cx="2016899" cy="6667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</a:t>
            </a:r>
            <a:r>
              <a:rPr kumimoji="0" lang="en-VN" sz="3733" b="1" i="0" u="none" strike="noStrike" kern="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ạn hán</a:t>
            </a:r>
          </a:p>
        </p:txBody>
      </p:sp>
    </p:spTree>
    <p:extLst>
      <p:ext uri="{BB962C8B-B14F-4D97-AF65-F5344CB8AC3E}">
        <p14:creationId xmlns:p14="http://schemas.microsoft.com/office/powerpoint/2010/main" val="373123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àm gì khi động đất?">
            <a:extLst>
              <a:ext uri="{FF2B5EF4-FFF2-40B4-BE49-F238E27FC236}">
                <a16:creationId xmlns:a16="http://schemas.microsoft.com/office/drawing/2014/main" id="{15F54ED2-BB36-044F-AE47-12A42E65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2" y="164014"/>
            <a:ext cx="9058456" cy="56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60A47E-B18E-4F44-959F-D5EEB537D28E}"/>
              </a:ext>
            </a:extLst>
          </p:cNvPr>
          <p:cNvSpPr txBox="1"/>
          <p:nvPr/>
        </p:nvSpPr>
        <p:spPr>
          <a:xfrm>
            <a:off x="5112030" y="6080543"/>
            <a:ext cx="2201245" cy="6667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</a:t>
            </a:r>
            <a:r>
              <a: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ộng đất</a:t>
            </a:r>
            <a:endParaRPr kumimoji="0" lang="en-VN" sz="3733" b="1" i="0" u="none" strike="noStrike" kern="0" cap="none" spc="0" normalizeH="0" baseline="0" noProof="0" dirty="0">
              <a:ln>
                <a:noFill/>
              </a:ln>
              <a:solidFill>
                <a:srgbClr val="3C2E9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61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óng thần và những dấu hiệu nhận biết">
            <a:extLst>
              <a:ext uri="{FF2B5EF4-FFF2-40B4-BE49-F238E27FC236}">
                <a16:creationId xmlns:a16="http://schemas.microsoft.com/office/drawing/2014/main" id="{A399970A-75B2-2D49-B913-1C65536F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50" y="472384"/>
            <a:ext cx="8904156" cy="55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2D130-BC9E-5E47-8C5F-5369342887C9}"/>
              </a:ext>
            </a:extLst>
          </p:cNvPr>
          <p:cNvSpPr txBox="1"/>
          <p:nvPr/>
        </p:nvSpPr>
        <p:spPr>
          <a:xfrm>
            <a:off x="4889702" y="6031673"/>
            <a:ext cx="263245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3C2E9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óng thần</a:t>
            </a:r>
            <a:endParaRPr kumimoji="0" lang="en-VN" sz="4000" b="1" i="0" u="none" strike="noStrike" kern="0" cap="none" spc="0" normalizeH="0" baseline="0" noProof="0" dirty="0">
              <a:ln>
                <a:noFill/>
              </a:ln>
              <a:solidFill>
                <a:srgbClr val="3C2E9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70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420914" y="395091"/>
            <a:ext cx="11356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6B81D6E0-59DF-4124-97DD-C9BD35D2456D}"/>
              </a:ext>
            </a:extLst>
          </p:cNvPr>
          <p:cNvSpPr/>
          <p:nvPr/>
        </p:nvSpPr>
        <p:spPr>
          <a:xfrm>
            <a:off x="420914" y="1472309"/>
            <a:ext cx="11059886" cy="864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A bowl of rice&#10;&#10;Description automatically generated with low confidence">
            <a:extLst>
              <a:ext uri="{FF2B5EF4-FFF2-40B4-BE49-F238E27FC236}">
                <a16:creationId xmlns:a16="http://schemas.microsoft.com/office/drawing/2014/main" id="{86BF0184-8A8E-4A73-80DB-E00E013ED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45" y="3809922"/>
            <a:ext cx="2989563" cy="2257882"/>
          </a:xfrm>
          <a:prstGeom prst="rect">
            <a:avLst/>
          </a:prstGeom>
        </p:spPr>
      </p:pic>
      <p:pic>
        <p:nvPicPr>
          <p:cNvPr id="1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65790602-83F3-45F4-AEEE-03BE0EE1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2" y="3682403"/>
            <a:ext cx="2312198" cy="25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DC3D70A-BEEC-4A84-9408-ECB56702A686}"/>
              </a:ext>
            </a:extLst>
          </p:cNvPr>
          <p:cNvSpPr/>
          <p:nvPr/>
        </p:nvSpPr>
        <p:spPr>
          <a:xfrm>
            <a:off x="4811843" y="4781862"/>
            <a:ext cx="1499016" cy="6445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566091" y="286565"/>
            <a:ext cx="796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8CE5A-07A5-4CC0-A82F-0899EF9943CB}"/>
              </a:ext>
            </a:extLst>
          </p:cNvPr>
          <p:cNvSpPr txBox="1"/>
          <p:nvPr/>
        </p:nvSpPr>
        <p:spPr>
          <a:xfrm>
            <a:off x="1499039" y="1441839"/>
            <a:ext cx="4962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4AD0D-2372-4BBF-9672-E2A6888BEBAF}"/>
              </a:ext>
            </a:extLst>
          </p:cNvPr>
          <p:cNvSpPr txBox="1"/>
          <p:nvPr/>
        </p:nvSpPr>
        <p:spPr>
          <a:xfrm>
            <a:off x="1499039" y="4299972"/>
            <a:ext cx="5335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BC543-3C56-4669-B9AA-CE18FE9E2C6A}"/>
              </a:ext>
            </a:extLst>
          </p:cNvPr>
          <p:cNvSpPr txBox="1"/>
          <p:nvPr/>
        </p:nvSpPr>
        <p:spPr>
          <a:xfrm>
            <a:off x="7249884" y="1470764"/>
            <a:ext cx="4347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28EED-AC63-44B9-A5FB-E9E695328480}"/>
              </a:ext>
            </a:extLst>
          </p:cNvPr>
          <p:cNvSpPr txBox="1"/>
          <p:nvPr/>
        </p:nvSpPr>
        <p:spPr>
          <a:xfrm>
            <a:off x="7249884" y="4235462"/>
            <a:ext cx="4347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C855F-31B7-4090-8B62-C5C12ECD4EA0}"/>
              </a:ext>
            </a:extLst>
          </p:cNvPr>
          <p:cNvSpPr txBox="1"/>
          <p:nvPr/>
        </p:nvSpPr>
        <p:spPr>
          <a:xfrm>
            <a:off x="2281625" y="914541"/>
            <a:ext cx="6546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Grain Clipart Paddy - Clip Art - Png Download - Full Size Clipart (#449588)  - PinClipart">
            <a:extLst>
              <a:ext uri="{FF2B5EF4-FFF2-40B4-BE49-F238E27FC236}">
                <a16:creationId xmlns:a16="http://schemas.microsoft.com/office/drawing/2014/main" id="{C1808064-E918-4A11-ADFF-80B1A363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9600"/>
            <a:ext cx="142014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270760" y="577914"/>
            <a:ext cx="8480285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F18CE5A-07A5-4CC0-A82F-0899EF9943CB}"/>
              </a:ext>
            </a:extLst>
          </p:cNvPr>
          <p:cNvSpPr txBox="1"/>
          <p:nvPr/>
        </p:nvSpPr>
        <p:spPr>
          <a:xfrm>
            <a:off x="1247249" y="951509"/>
            <a:ext cx="6696797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Một cuộc đời bão dông.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4AD0D-2372-4BBF-9672-E2A6888BEBAF}"/>
              </a:ext>
            </a:extLst>
          </p:cNvPr>
          <p:cNvSpPr txBox="1"/>
          <p:nvPr/>
        </p:nvSpPr>
        <p:spPr>
          <a:xfrm>
            <a:off x="1087428" y="3745132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chịu nhiều thiên tai.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BC543-3C56-4669-B9AA-CE18FE9E2C6A}"/>
              </a:ext>
            </a:extLst>
          </p:cNvPr>
          <p:cNvSpPr txBox="1"/>
          <p:nvPr/>
        </p:nvSpPr>
        <p:spPr>
          <a:xfrm>
            <a:off x="6693294" y="1167362"/>
            <a:ext cx="5026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có từ ngàn xưa.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28EED-AC63-44B9-A5FB-E9E695328480}"/>
              </a:ext>
            </a:extLst>
          </p:cNvPr>
          <p:cNvSpPr txBox="1"/>
          <p:nvPr/>
        </p:nvSpPr>
        <p:spPr>
          <a:xfrm>
            <a:off x="6845694" y="4049150"/>
            <a:ext cx="487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ea typeface="Arial-Rounded" panose="020B0500000000000000" pitchFamily="34" charset="0"/>
                <a:cs typeface="Arial-Rounded" panose="020B0500000000000000" pitchFamily="34" charset="0"/>
              </a:rPr>
              <a:t>Vì nuôi sống con người.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C855F-31B7-4090-8B62-C5C12ECD4EA0}"/>
              </a:ext>
            </a:extLst>
          </p:cNvPr>
          <p:cNvSpPr txBox="1"/>
          <p:nvPr/>
        </p:nvSpPr>
        <p:spPr>
          <a:xfrm>
            <a:off x="2136515" y="260730"/>
            <a:ext cx="6519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9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7" y="715617"/>
            <a:ext cx="8454900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1815" y="214372"/>
            <a:ext cx="1086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000" b="1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thơ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cho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thấy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hạt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thóc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kể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chuyện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mình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5271D0E-5C37-4A0B-962B-BD3A7A5A3E93}"/>
              </a:ext>
            </a:extLst>
          </p:cNvPr>
          <p:cNvSpPr txBox="1"/>
          <p:nvPr/>
        </p:nvSpPr>
        <p:spPr>
          <a:xfrm>
            <a:off x="747797" y="1441839"/>
            <a:ext cx="5210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2BBA-97DA-44BE-BEC2-49BF9AFC3C30}"/>
              </a:ext>
            </a:extLst>
          </p:cNvPr>
          <p:cNvSpPr txBox="1"/>
          <p:nvPr/>
        </p:nvSpPr>
        <p:spPr>
          <a:xfrm>
            <a:off x="585843" y="4260869"/>
            <a:ext cx="500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B767C-0EB8-459D-B617-A39D0599D832}"/>
              </a:ext>
            </a:extLst>
          </p:cNvPr>
          <p:cNvSpPr txBox="1"/>
          <p:nvPr/>
        </p:nvSpPr>
        <p:spPr>
          <a:xfrm>
            <a:off x="6057224" y="1585922"/>
            <a:ext cx="4633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0B53D7-5DD6-497A-8EF7-96EE621ED1EE}"/>
              </a:ext>
            </a:extLst>
          </p:cNvPr>
          <p:cNvSpPr txBox="1"/>
          <p:nvPr/>
        </p:nvSpPr>
        <p:spPr>
          <a:xfrm>
            <a:off x="5958583" y="4260869"/>
            <a:ext cx="4822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28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7A42EA-B80C-4BAA-9BA4-FC60C060141F}"/>
              </a:ext>
            </a:extLst>
          </p:cNvPr>
          <p:cNvSpPr txBox="1"/>
          <p:nvPr/>
        </p:nvSpPr>
        <p:spPr>
          <a:xfrm>
            <a:off x="3512458" y="828028"/>
            <a:ext cx="41526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D2D6-C921-474F-A495-0C4535D6D2D3}"/>
              </a:ext>
            </a:extLst>
          </p:cNvPr>
          <p:cNvSpPr txBox="1"/>
          <p:nvPr/>
        </p:nvSpPr>
        <p:spPr>
          <a:xfrm>
            <a:off x="797595" y="1585922"/>
            <a:ext cx="1484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8DB9B70-8C41-4A29-B55F-63F8317B6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9872" y="4119495"/>
            <a:ext cx="2019647" cy="27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8" grpId="0"/>
      <p:bldP spid="2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3484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1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3005" y="251037"/>
            <a:ext cx="963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Đóng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vai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hạt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thóc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thiệu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mình</a:t>
            </a:r>
            <a:r>
              <a:rPr lang="en-US" sz="3200" kern="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1226" y="208654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702766-41D2-48C5-ADB1-CA95B81CCA46}"/>
              </a:ext>
            </a:extLst>
          </p:cNvPr>
          <p:cNvSpPr txBox="1"/>
          <p:nvPr/>
        </p:nvSpPr>
        <p:spPr>
          <a:xfrm>
            <a:off x="2899467" y="1638684"/>
            <a:ext cx="5986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pic>
        <p:nvPicPr>
          <p:cNvPr id="1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id="{4B2D4492-76D3-45D1-AC67-17A97DB1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12" y="3948625"/>
            <a:ext cx="2312198" cy="25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94AA4F1-7EE4-42D2-A9E6-D9C7A63BF0A4}"/>
              </a:ext>
            </a:extLst>
          </p:cNvPr>
          <p:cNvSpPr/>
          <p:nvPr/>
        </p:nvSpPr>
        <p:spPr>
          <a:xfrm>
            <a:off x="4776497" y="3787480"/>
            <a:ext cx="3588014" cy="2062103"/>
          </a:xfrm>
          <a:prstGeom prst="wedgeEllipseCallout">
            <a:avLst>
              <a:gd name="adj1" fmla="val -64398"/>
              <a:gd name="adj2" fmla="val 2558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55618-ACDA-4EB3-BB92-20FEA3FFF006}"/>
              </a:ext>
            </a:extLst>
          </p:cNvPr>
          <p:cNvSpPr txBox="1"/>
          <p:nvPr/>
        </p:nvSpPr>
        <p:spPr>
          <a:xfrm>
            <a:off x="5054553" y="4322103"/>
            <a:ext cx="428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2612" y="1115952"/>
            <a:ext cx="68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2" y="49015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180174" y="38303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14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745933" y="1744701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Hạt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thóc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(31)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24903" y="1034954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31018" y="2431245"/>
            <a:ext cx="10472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Đóng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vai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hạt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thóc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tự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giới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thiệu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về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>
                <a:solidFill>
                  <a:srgbClr val="7030A0"/>
                </a:solidFill>
                <a:latin typeface="HP001 4 hàng" pitchFamily="34" charset="0"/>
              </a:rPr>
              <a:t>mình</a:t>
            </a:r>
            <a:r>
              <a:rPr lang="en-US" altLang="vi-VN" sz="3600" b="1" noProof="0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31018" y="3093472"/>
            <a:ext cx="10472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-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Tôi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…………………………………………………………………………..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9539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1326729" y="-751491"/>
            <a:ext cx="10484128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80869" y="1161570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b="1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Trải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nghiệm</a:t>
            </a:r>
            <a:endParaRPr lang="en-US" sz="6000" b="1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51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262A96-EF1A-4788-904F-C287C3718C7E}"/>
              </a:ext>
            </a:extLst>
          </p:cNvPr>
          <p:cNvSpPr/>
          <p:nvPr/>
        </p:nvSpPr>
        <p:spPr>
          <a:xfrm>
            <a:off x="597580" y="1647414"/>
            <a:ext cx="11246077" cy="676913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3" rIns="121725" bIns="60863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Nếu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muốn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gửi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gắm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đôi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lời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tới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hạt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lúa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sẽ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gì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111483-CF69-4970-80A0-FA8968A3E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03569" y="2861421"/>
            <a:ext cx="2947477" cy="39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14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745933" y="1790992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Hạt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thóc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(31)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88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6CF5DB9-F038-4ED6-94B5-226B895114D9}"/>
              </a:ext>
            </a:extLst>
          </p:cNvPr>
          <p:cNvSpPr txBox="1"/>
          <p:nvPr/>
        </p:nvSpPr>
        <p:spPr>
          <a:xfrm>
            <a:off x="1076505" y="915577"/>
            <a:ext cx="6696797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F2528-0B5F-4C73-B0A8-83902A0294DC}"/>
              </a:ext>
            </a:extLst>
          </p:cNvPr>
          <p:cNvSpPr txBox="1"/>
          <p:nvPr/>
        </p:nvSpPr>
        <p:spPr>
          <a:xfrm>
            <a:off x="1119246" y="3787260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38520-202E-4009-8172-9237ABC0D9B7}"/>
              </a:ext>
            </a:extLst>
          </p:cNvPr>
          <p:cNvSpPr txBox="1"/>
          <p:nvPr/>
        </p:nvSpPr>
        <p:spPr>
          <a:xfrm>
            <a:off x="6916824" y="954921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có từ ngàn xưa.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86EE17-9B1F-436D-A31B-561C6BA4A7BB}"/>
              </a:ext>
            </a:extLst>
          </p:cNvPr>
          <p:cNvSpPr txBox="1"/>
          <p:nvPr/>
        </p:nvSpPr>
        <p:spPr>
          <a:xfrm>
            <a:off x="6916824" y="3665904"/>
            <a:ext cx="619093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nuôi sống con người.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75534D-6828-47E1-BFE9-431E28D48EFF}"/>
              </a:ext>
            </a:extLst>
          </p:cNvPr>
          <p:cNvSpPr txBox="1"/>
          <p:nvPr/>
        </p:nvSpPr>
        <p:spPr>
          <a:xfrm>
            <a:off x="8172563" y="6376751"/>
            <a:ext cx="597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(Ngô Hoài Chung)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CE2CB-5DA6-43F9-BC56-3A99868CBCAE}"/>
              </a:ext>
            </a:extLst>
          </p:cNvPr>
          <p:cNvSpPr txBox="1"/>
          <p:nvPr/>
        </p:nvSpPr>
        <p:spPr>
          <a:xfrm>
            <a:off x="1854589" y="166203"/>
            <a:ext cx="6546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3" y="8624"/>
            <a:ext cx="823789" cy="6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8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611596" y="542304"/>
            <a:ext cx="9578715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D58577-CEC1-4A1E-BE29-77319ACE5B8C}"/>
              </a:ext>
            </a:extLst>
          </p:cNvPr>
          <p:cNvSpPr txBox="1"/>
          <p:nvPr/>
        </p:nvSpPr>
        <p:spPr>
          <a:xfrm>
            <a:off x="3305225" y="1414651"/>
            <a:ext cx="6696797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863C9DE-CD8F-4074-AE4C-917FEFD9BC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479"/>
            <a:ext cx="6653624" cy="18808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B84D89-9AF3-4548-8872-516E17714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83480"/>
            <a:ext cx="6096000" cy="18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64E17-5E8C-4F0F-B827-0954DAB6BF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273040"/>
            <a:ext cx="6189305" cy="159126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ED58577-CEC1-4A1E-BE29-77319ACE5B8C}"/>
              </a:ext>
            </a:extLst>
          </p:cNvPr>
          <p:cNvSpPr txBox="1"/>
          <p:nvPr/>
        </p:nvSpPr>
        <p:spPr>
          <a:xfrm>
            <a:off x="2697352" y="1310606"/>
            <a:ext cx="5945455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cuộc đời bão dông.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926048-8CEF-4D73-B309-D86EF95EE8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0" y="5153214"/>
            <a:ext cx="6065520" cy="1726310"/>
          </a:xfrm>
          <a:prstGeom prst="rect">
            <a:avLst/>
          </a:prstGeom>
        </p:spPr>
      </p:pic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3BECBD8-636A-429C-99F3-1890DB669BBA}"/>
              </a:ext>
            </a:extLst>
          </p:cNvPr>
          <p:cNvSpPr/>
          <p:nvPr/>
        </p:nvSpPr>
        <p:spPr>
          <a:xfrm>
            <a:off x="1626351" y="4538445"/>
            <a:ext cx="7640643" cy="8574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3C2E9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657316" y="485990"/>
            <a:ext cx="9578715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292808" y="455507"/>
            <a:ext cx="115464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1B065-DAE9-40AB-ACBD-4334B6D7EE54}"/>
              </a:ext>
            </a:extLst>
          </p:cNvPr>
          <p:cNvSpPr txBox="1"/>
          <p:nvPr/>
        </p:nvSpPr>
        <p:spPr>
          <a:xfrm>
            <a:off x="3372407" y="1438453"/>
            <a:ext cx="5387225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 chịu nhiều thiên tai.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E1B5AA-C7D1-47B2-8F1B-3367308D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612"/>
            <a:ext cx="6623644" cy="19957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26001E-E088-4CF5-9E65-C4DE4B66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0" y="4898833"/>
            <a:ext cx="6125980" cy="19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301B065-DAE9-40AB-ACBD-4334B6D7EE54}"/>
              </a:ext>
            </a:extLst>
          </p:cNvPr>
          <p:cNvSpPr txBox="1"/>
          <p:nvPr/>
        </p:nvSpPr>
        <p:spPr>
          <a:xfrm>
            <a:off x="3710785" y="1268436"/>
            <a:ext cx="5097935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Tôi chịu nhiều thiên tai.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E1B5AA-C7D1-47B2-8F1B-3367308D77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135" y="4883612"/>
            <a:ext cx="7137779" cy="19957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26001E-E088-4CF5-9E65-C4DE4B66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2410" r="98054">
                        <a14:foregroundMark x1="5653" y1="41333" x2="6673" y2="82667"/>
                        <a14:foregroundMark x1="6673" y1="82667" x2="6858" y2="84667"/>
                        <a14:foregroundMark x1="13902" y1="50667" x2="81464" y2="85667"/>
                        <a14:foregroundMark x1="81464" y1="85667" x2="85728" y2="83667"/>
                        <a14:foregroundMark x1="88415" y1="36333" x2="93327" y2="69667"/>
                        <a14:foregroundMark x1="94810" y1="35000" x2="96664" y2="84667"/>
                        <a14:foregroundMark x1="4078" y1="49667" x2="3244" y2="91667"/>
                        <a14:foregroundMark x1="5005" y1="39000" x2="7136" y2="29000"/>
                        <a14:foregroundMark x1="3058" y1="30667" x2="2502" y2="47000"/>
                        <a14:foregroundMark x1="60241" y1="33333" x2="57461" y2="48667"/>
                        <a14:foregroundMark x1="57461" y1="48667" x2="57461" y2="49000"/>
                        <a14:foregroundMark x1="68397" y1="24000" x2="70158" y2="35333"/>
                        <a14:foregroundMark x1="86469" y1="17000" x2="88230" y2="36333"/>
                        <a14:foregroundMark x1="93605" y1="19667" x2="98054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20" y="4898833"/>
            <a:ext cx="6995024" cy="1995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292808" y="455507"/>
            <a:ext cx="115464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9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843370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833</Words>
  <Application>Microsoft Office PowerPoint</Application>
  <PresentationFormat>Widescreen</PresentationFormat>
  <Paragraphs>138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HP001 4 hàng</vt:lpstr>
      <vt:lpstr>Kalam</vt:lpstr>
      <vt:lpstr>Livvic</vt:lpstr>
      <vt:lpstr>Montserrat</vt:lpstr>
      <vt:lpstr>Roboto Condensed Light</vt:lpstr>
      <vt:lpstr>Office Theme</vt:lpstr>
      <vt:lpstr>Response to Intervention: The Alphabet by Slidesgo</vt:lpstr>
      <vt:lpstr>Doodle Sketchbook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Do Pansy</cp:lastModifiedBy>
  <cp:revision>124</cp:revision>
  <dcterms:created xsi:type="dcterms:W3CDTF">2021-06-18T23:20:35Z</dcterms:created>
  <dcterms:modified xsi:type="dcterms:W3CDTF">2023-02-10T08:00:09Z</dcterms:modified>
</cp:coreProperties>
</file>