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764" r:id="rId3"/>
    <p:sldMasterId id="2147483782" r:id="rId4"/>
  </p:sldMasterIdLst>
  <p:notesMasterIdLst>
    <p:notesMasterId r:id="rId21"/>
  </p:notesMasterIdLst>
  <p:sldIdLst>
    <p:sldId id="484" r:id="rId5"/>
    <p:sldId id="485" r:id="rId6"/>
    <p:sldId id="398" r:id="rId7"/>
    <p:sldId id="486" r:id="rId8"/>
    <p:sldId id="487" r:id="rId9"/>
    <p:sldId id="488" r:id="rId10"/>
    <p:sldId id="489" r:id="rId11"/>
    <p:sldId id="358" r:id="rId12"/>
    <p:sldId id="361" r:id="rId13"/>
    <p:sldId id="494" r:id="rId14"/>
    <p:sldId id="480" r:id="rId15"/>
    <p:sldId id="482" r:id="rId16"/>
    <p:sldId id="481" r:id="rId17"/>
    <p:sldId id="490" r:id="rId18"/>
    <p:sldId id="493" r:id="rId19"/>
    <p:sldId id="49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41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01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9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3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-244633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4" y="3134021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6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1750108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85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11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59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09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147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577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678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10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-1249577" y="344511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098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3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9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8" y="3260584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2" y="620866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1" y="476064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8" y="5977869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2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6525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55853" y="-477641"/>
            <a:ext cx="4774800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-1294913" y="3414159"/>
            <a:ext cx="4774800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4033" y="1524568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7633" y="2096567"/>
            <a:ext cx="24780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42100" y="4530517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42100" y="5102533"/>
            <a:ext cx="25896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801" y="92042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72786" y="51805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33140B"/>
              </a:solidFill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11534185" y="556062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82369" y="592772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4548" y="142745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6366" y="179455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9415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60000" y="2023700"/>
            <a:ext cx="5755600" cy="1968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5433" y="4232300"/>
            <a:ext cx="5764800" cy="60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23194" y="7200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517078" y="56222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976411" y="1014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10274527" y="1233976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5776194" y="53694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5311427" y="6011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9047427" y="593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198691">
            <a:off x="3882141" y="5247921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-4032455">
            <a:off x="2878326" y="433535"/>
            <a:ext cx="207589" cy="92794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rot="5400000">
            <a:off x="664968" y="4316939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965452" y="6468044"/>
            <a:ext cx="210167" cy="15051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8431648" y="1872177"/>
            <a:ext cx="138731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684164">
            <a:off x="4251030" y="1245955"/>
            <a:ext cx="114013" cy="22881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1746969">
            <a:off x="2349329" y="1266382"/>
            <a:ext cx="130229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684164">
            <a:off x="11330063" y="680422"/>
            <a:ext cx="114013" cy="228812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10212461" y="585174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0771401" y="5249972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198691">
            <a:off x="7363274" y="2370488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6213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6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1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06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09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60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9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2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65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4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7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78" r:id="rId8"/>
    <p:sldLayoutId id="2147483776" r:id="rId9"/>
    <p:sldLayoutId id="2147483761" r:id="rId10"/>
    <p:sldLayoutId id="2147483697" r:id="rId11"/>
    <p:sldLayoutId id="2147483779" r:id="rId12"/>
    <p:sldLayoutId id="2147483762" r:id="rId13"/>
    <p:sldLayoutId id="2147483656" r:id="rId14"/>
    <p:sldLayoutId id="2147483657" r:id="rId15"/>
    <p:sldLayoutId id="2147483658" r:id="rId16"/>
    <p:sldLayoutId id="2147483659" r:id="rId17"/>
    <p:sldLayoutId id="2147483777" r:id="rId18"/>
    <p:sldLayoutId id="2147483775" r:id="rId19"/>
    <p:sldLayoutId id="2147483661" r:id="rId2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74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831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81" r:id="rId3"/>
    <p:sldLayoutId id="2147483780" r:id="rId4"/>
    <p:sldLayoutId id="2147483773" r:id="rId5"/>
    <p:sldLayoutId id="2147483772" r:id="rId6"/>
    <p:sldLayoutId id="2147483767" r:id="rId7"/>
    <p:sldLayoutId id="2147483768" r:id="rId8"/>
    <p:sldLayoutId id="2147483769" r:id="rId9"/>
    <p:sldLayoutId id="2147483770" r:id="rId10"/>
    <p:sldLayoutId id="2147483796" r:id="rId11"/>
    <p:sldLayoutId id="214748379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0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01102" y="2233705"/>
            <a:ext cx="793058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430699" y="215943"/>
            <a:ext cx="1146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54FB67-F0E1-4365-A4BF-1EF85AF28D0F}"/>
              </a:ext>
            </a:extLst>
          </p:cNvPr>
          <p:cNvGrpSpPr/>
          <p:nvPr/>
        </p:nvGrpSpPr>
        <p:grpSpPr>
          <a:xfrm>
            <a:off x="1935480" y="1567754"/>
            <a:ext cx="3692823" cy="767328"/>
            <a:chOff x="844362" y="1184731"/>
            <a:chExt cx="4021941" cy="11842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A6355CE-2198-4064-A117-9A36D93CC843}"/>
                </a:ext>
              </a:extLst>
            </p:cNvPr>
            <p:cNvSpPr/>
            <p:nvPr/>
          </p:nvSpPr>
          <p:spPr>
            <a:xfrm>
              <a:off x="844362" y="1184731"/>
              <a:ext cx="3721398" cy="1184292"/>
            </a:xfrm>
            <a:prstGeom prst="wedgeRoundRectCallout">
              <a:avLst>
                <a:gd name="adj1" fmla="val 47091"/>
                <a:gd name="adj2" fmla="val 8051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49E83-3D3C-400E-B756-7B7B3BA6C31C}"/>
                </a:ext>
              </a:extLst>
            </p:cNvPr>
            <p:cNvSpPr txBox="1"/>
            <p:nvPr/>
          </p:nvSpPr>
          <p:spPr>
            <a:xfrm>
              <a:off x="964863" y="1307488"/>
              <a:ext cx="3901440" cy="90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A9AF5-3FC8-4DC7-AC75-1EB90DD44468}"/>
              </a:ext>
            </a:extLst>
          </p:cNvPr>
          <p:cNvGrpSpPr/>
          <p:nvPr/>
        </p:nvGrpSpPr>
        <p:grpSpPr>
          <a:xfrm>
            <a:off x="7091630" y="1518082"/>
            <a:ext cx="4337158" cy="767328"/>
            <a:chOff x="844362" y="2098079"/>
            <a:chExt cx="4337158" cy="94988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12C115B6-65B3-4577-B351-49578A85481B}"/>
                </a:ext>
              </a:extLst>
            </p:cNvPr>
            <p:cNvSpPr/>
            <p:nvPr/>
          </p:nvSpPr>
          <p:spPr>
            <a:xfrm>
              <a:off x="844362" y="2098079"/>
              <a:ext cx="4337158" cy="949885"/>
            </a:xfrm>
            <a:prstGeom prst="wedgeRoundRectCallout">
              <a:avLst>
                <a:gd name="adj1" fmla="val -48328"/>
                <a:gd name="adj2" fmla="val 779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4B033C-C4A5-403F-8A3E-DC6042BBD61C}"/>
                </a:ext>
              </a:extLst>
            </p:cNvPr>
            <p:cNvSpPr txBox="1"/>
            <p:nvPr/>
          </p:nvSpPr>
          <p:spPr>
            <a:xfrm>
              <a:off x="844362" y="2211072"/>
              <a:ext cx="4337158" cy="72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vời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vợi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2394" y="1535890"/>
            <a:ext cx="99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829" y="3033486"/>
            <a:ext cx="34834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828" y="5016104"/>
            <a:ext cx="3483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828" y="3993500"/>
            <a:ext cx="348342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1630" y="3033486"/>
            <a:ext cx="34834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1255" y="5016104"/>
            <a:ext cx="3483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1627" y="3993500"/>
            <a:ext cx="348342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71705" y="732568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71705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Vận dụng</a:t>
            </a:r>
            <a:endParaRPr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57076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36"/>
          <p:cNvSpPr/>
          <p:nvPr/>
        </p:nvSpPr>
        <p:spPr>
          <a:xfrm>
            <a:off x="4172372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36"/>
          <p:cNvSpPr/>
          <p:nvPr/>
        </p:nvSpPr>
        <p:spPr>
          <a:xfrm>
            <a:off x="4191258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3977555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36"/>
          <p:cNvSpPr/>
          <p:nvPr/>
        </p:nvSpPr>
        <p:spPr>
          <a:xfrm>
            <a:off x="3998238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36"/>
          <p:cNvSpPr/>
          <p:nvPr/>
        </p:nvSpPr>
        <p:spPr>
          <a:xfrm>
            <a:off x="4020747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36"/>
          <p:cNvSpPr/>
          <p:nvPr/>
        </p:nvSpPr>
        <p:spPr>
          <a:xfrm>
            <a:off x="4001861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36"/>
          <p:cNvSpPr/>
          <p:nvPr/>
        </p:nvSpPr>
        <p:spPr>
          <a:xfrm>
            <a:off x="3912749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36"/>
          <p:cNvSpPr/>
          <p:nvPr/>
        </p:nvSpPr>
        <p:spPr>
          <a:xfrm>
            <a:off x="3924021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36"/>
          <p:cNvSpPr/>
          <p:nvPr/>
        </p:nvSpPr>
        <p:spPr>
          <a:xfrm>
            <a:off x="3931668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3928045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60795" y="2747168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81387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96599" y="909269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8569" y="2588514"/>
            <a:ext cx="3856551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40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nhảy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2003" y="5345251"/>
            <a:ext cx="3555917" cy="8486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gái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76" y="538040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95080" y="4037854"/>
            <a:ext cx="3708317" cy="8486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minh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92" y="2660113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13362" y="1088423"/>
            <a:ext cx="7659645" cy="861576"/>
          </a:xfrm>
          <a:prstGeom prst="rect">
            <a:avLst/>
          </a:prstGeom>
          <a:solidFill>
            <a:srgbClr val="FF9999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070809"/>
            <a:ext cx="798097" cy="7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3362" y="2963436"/>
            <a:ext cx="7533557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Nam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quét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3363" y="5329212"/>
            <a:ext cx="7533557" cy="8486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000" ker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C. Mai là cô bé hiếu thảo.</a:t>
            </a:r>
            <a:endParaRPr lang="vi-VN" sz="4000" ker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29" y="5329212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13363" y="4122638"/>
            <a:ext cx="7533557" cy="8486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thơm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ngát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69" y="2986365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066800"/>
            <a:ext cx="9525000" cy="861576"/>
          </a:xfrm>
          <a:prstGeom prst="rect">
            <a:avLst/>
          </a:prstGeom>
          <a:solidFill>
            <a:srgbClr val="FF9999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22" y="4155593"/>
            <a:ext cx="798097" cy="7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B5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144" y="423206"/>
            <a:ext cx="7297104" cy="9539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Dặn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dò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318" y="1997839"/>
            <a:ext cx="11226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101076" y="1772036"/>
            <a:ext cx="11087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thiên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nhiên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nêu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514784" y="1100059"/>
            <a:ext cx="4152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465384" y="2484173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Ghép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với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6356" y="3130504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>
                <a:solidFill>
                  <a:srgbClr val="7030A0"/>
                </a:solidFill>
                <a:latin typeface="HP001 4 hàng" pitchFamily="34" charset="0"/>
              </a:rPr>
              <a:t>đ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iểm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ở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1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để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tạo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3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23440" y="3814505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……………………………………………………………………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62612" y="4483749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……………………………………………………………………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46580" y="5152993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- ……………………………………………………………………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436355" y="5872144"/>
            <a:ext cx="1072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Hỏi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-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đ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áp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ở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00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-224424" y="-15602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39" y="1993183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863" y="243500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4621" y="2485847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2218" y="1848948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9806" y="-530529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9251300" y="821778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23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101076" y="1772036"/>
            <a:ext cx="11087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thiên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nhiên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nêu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endParaRPr kumimoji="0" lang="en-US" altLang="vi-VN" sz="36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514784" y="1100059"/>
            <a:ext cx="4152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813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4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7"/>
            <a:ext cx="12192000" cy="685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73EB2-EB43-4164-B23D-30827BB8CA25}"/>
              </a:ext>
            </a:extLst>
          </p:cNvPr>
          <p:cNvSpPr txBox="1"/>
          <p:nvPr/>
        </p:nvSpPr>
        <p:spPr>
          <a:xfrm>
            <a:off x="849753" y="2061345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(36)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359244" y="662745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553" y="1542519"/>
            <a:ext cx="1093181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thiên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hiên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chia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sẻ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nghiệm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suy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xúc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cảnh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đẹp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2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156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KHÁM 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9767" y1="36383" x2="45814" y2="79894"/>
                        <a14:foregroundMark x1="45814" y1="47766" x2="45814" y2="62553"/>
                        <a14:foregroundMark x1="54419" y1="52660" x2="59651" y2="60426"/>
                        <a14:foregroundMark x1="50233" y1="44362" x2="56744" y2="55638"/>
                        <a14:foregroundMark x1="56744" y1="51170" x2="60581" y2="58936"/>
                        <a14:foregroundMark x1="39884" y1="50532" x2="30349" y2="65106"/>
                        <a14:foregroundMark x1="45349" y1="43936" x2="38023" y2="51170"/>
                        <a14:foregroundMark x1="40349" y1="44574" x2="36860" y2="50957"/>
                        <a14:foregroundMark x1="37326" y1="46277" x2="36628" y2="49894"/>
                        <a14:foregroundMark x1="59186" y1="47128" x2="67326" y2="5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63" y="1871031"/>
            <a:ext cx="4056641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97" y="3096706"/>
            <a:ext cx="2702336" cy="9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717" y="4680332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1470" y="4495488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800" y="1605558"/>
            <a:ext cx="2258743" cy="78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254" y="3117955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9310" y="1629656"/>
            <a:ext cx="2147547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468" y="235590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2553" y="324118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676488" y="230277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0973" y="3309496"/>
            <a:ext cx="2485350" cy="8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9166 0.384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12136 0.259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591 0.2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199 L 0.30235 0.3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4815 L -0.28724 0.20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3724 0.3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349 0.43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56732 0.107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55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832 0.41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239194" y="218385"/>
            <a:ext cx="1164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51836-354B-4A1D-A919-4E0387D8CB28}"/>
              </a:ext>
            </a:extLst>
          </p:cNvPr>
          <p:cNvSpPr txBox="1"/>
          <p:nvPr/>
        </p:nvSpPr>
        <p:spPr>
          <a:xfrm>
            <a:off x="2833471" y="1160492"/>
            <a:ext cx="510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22B3F1-C599-4461-924E-FD8D7E2D93AE}"/>
              </a:ext>
            </a:extLst>
          </p:cNvPr>
          <p:cNvSpPr txBox="1"/>
          <p:nvPr/>
        </p:nvSpPr>
        <p:spPr>
          <a:xfrm>
            <a:off x="684046" y="5145368"/>
            <a:ext cx="429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6BEB5F-F227-4B85-AEA5-DC331D318095}"/>
              </a:ext>
            </a:extLst>
          </p:cNvPr>
          <p:cNvSpPr txBox="1"/>
          <p:nvPr/>
        </p:nvSpPr>
        <p:spPr>
          <a:xfrm>
            <a:off x="684046" y="5795320"/>
            <a:ext cx="471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DE1BB0-79CA-4E1C-AB74-A7BB38837AE7}"/>
              </a:ext>
            </a:extLst>
          </p:cNvPr>
          <p:cNvSpPr txBox="1"/>
          <p:nvPr/>
        </p:nvSpPr>
        <p:spPr>
          <a:xfrm>
            <a:off x="6312877" y="5795320"/>
            <a:ext cx="495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5D9241-C145-415C-8C31-611B2F26B381}"/>
              </a:ext>
            </a:extLst>
          </p:cNvPr>
          <p:cNvSpPr txBox="1"/>
          <p:nvPr/>
        </p:nvSpPr>
        <p:spPr>
          <a:xfrm>
            <a:off x="6312877" y="5204793"/>
            <a:ext cx="484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5257" y="2008071"/>
            <a:ext cx="3200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5958" y="2018759"/>
            <a:ext cx="361396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919" y="2720675"/>
            <a:ext cx="297307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0884" y="2908403"/>
            <a:ext cx="29730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35457" y="3028973"/>
            <a:ext cx="4615427" cy="1518699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35456" y="3502141"/>
            <a:ext cx="4615428" cy="99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78050" y="3935739"/>
            <a:ext cx="4272834" cy="1457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43393" y="3173514"/>
            <a:ext cx="4907491" cy="118199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78050" y="4536655"/>
            <a:ext cx="4197908" cy="271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  <p:bldP spid="54" grpId="0"/>
      <p:bldP spid="3" grpId="0" animBg="1"/>
      <p:bldP spid="15" grpId="0" animBg="1"/>
      <p:bldP spid="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430699" y="215943"/>
            <a:ext cx="1146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couple of people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04A6125-7837-4E86-8428-8A30E523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1" y="3166621"/>
            <a:ext cx="5356899" cy="48177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54FB67-F0E1-4365-A4BF-1EF85AF28D0F}"/>
              </a:ext>
            </a:extLst>
          </p:cNvPr>
          <p:cNvGrpSpPr/>
          <p:nvPr/>
        </p:nvGrpSpPr>
        <p:grpSpPr>
          <a:xfrm>
            <a:off x="1935480" y="2052295"/>
            <a:ext cx="3692823" cy="767328"/>
            <a:chOff x="844362" y="1794112"/>
            <a:chExt cx="4021941" cy="11842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A6355CE-2198-4064-A117-9A36D93CC843}"/>
                </a:ext>
              </a:extLst>
            </p:cNvPr>
            <p:cNvSpPr/>
            <p:nvPr/>
          </p:nvSpPr>
          <p:spPr>
            <a:xfrm>
              <a:off x="844362" y="1794112"/>
              <a:ext cx="3721398" cy="1184292"/>
            </a:xfrm>
            <a:prstGeom prst="wedgeRoundRectCallout">
              <a:avLst>
                <a:gd name="adj1" fmla="val 47091"/>
                <a:gd name="adj2" fmla="val 8051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49E83-3D3C-400E-B756-7B7B3BA6C31C}"/>
                </a:ext>
              </a:extLst>
            </p:cNvPr>
            <p:cNvSpPr txBox="1"/>
            <p:nvPr/>
          </p:nvSpPr>
          <p:spPr>
            <a:xfrm>
              <a:off x="964863" y="1916869"/>
              <a:ext cx="3901440" cy="90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A9AF5-3FC8-4DC7-AC75-1EB90DD44468}"/>
              </a:ext>
            </a:extLst>
          </p:cNvPr>
          <p:cNvGrpSpPr/>
          <p:nvPr/>
        </p:nvGrpSpPr>
        <p:grpSpPr>
          <a:xfrm>
            <a:off x="7410944" y="2041128"/>
            <a:ext cx="4337158" cy="767328"/>
            <a:chOff x="844362" y="2098079"/>
            <a:chExt cx="4337158" cy="94988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12C115B6-65B3-4577-B351-49578A85481B}"/>
                </a:ext>
              </a:extLst>
            </p:cNvPr>
            <p:cNvSpPr/>
            <p:nvPr/>
          </p:nvSpPr>
          <p:spPr>
            <a:xfrm>
              <a:off x="844362" y="2098079"/>
              <a:ext cx="4337158" cy="949885"/>
            </a:xfrm>
            <a:prstGeom prst="wedgeRoundRectCallout">
              <a:avLst>
                <a:gd name="adj1" fmla="val -48328"/>
                <a:gd name="adj2" fmla="val 779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4B033C-C4A5-403F-8A3E-DC6042BBD61C}"/>
                </a:ext>
              </a:extLst>
            </p:cNvPr>
            <p:cNvSpPr txBox="1"/>
            <p:nvPr/>
          </p:nvSpPr>
          <p:spPr>
            <a:xfrm>
              <a:off x="844362" y="2211072"/>
              <a:ext cx="4337158" cy="72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vời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vợi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8195" y="2130985"/>
            <a:ext cx="99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451</Words>
  <Application>Microsoft Office PowerPoint</Application>
  <PresentationFormat>Widescreen</PresentationFormat>
  <Paragraphs>70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Arial-Rounded</vt:lpstr>
      <vt:lpstr>Bebas Neue</vt:lpstr>
      <vt:lpstr>Calibri</vt:lpstr>
      <vt:lpstr>Calibri Light</vt:lpstr>
      <vt:lpstr>Fredoka One</vt:lpstr>
      <vt:lpstr>Hammersmith One</vt:lpstr>
      <vt:lpstr>HP001 4 hàng</vt:lpstr>
      <vt:lpstr>Quicksand</vt:lpstr>
      <vt:lpstr>Quicksand Medium</vt:lpstr>
      <vt:lpstr>Quicksand SemiBold</vt:lpstr>
      <vt:lpstr>Times New Roman</vt:lpstr>
      <vt:lpstr>Office Theme</vt:lpstr>
      <vt:lpstr>2_Office Theme</vt:lpstr>
      <vt:lpstr>Fall Vibes Stickers fo Marketing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67</cp:revision>
  <dcterms:created xsi:type="dcterms:W3CDTF">2021-12-12T09:26:29Z</dcterms:created>
  <dcterms:modified xsi:type="dcterms:W3CDTF">2022-02-16T02:45:50Z</dcterms:modified>
</cp:coreProperties>
</file>