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9" r:id="rId3"/>
    <p:sldMasterId id="2147483740" r:id="rId4"/>
    <p:sldMasterId id="2147483780" r:id="rId5"/>
    <p:sldMasterId id="2147483793" r:id="rId6"/>
  </p:sldMasterIdLst>
  <p:notesMasterIdLst>
    <p:notesMasterId r:id="rId19"/>
  </p:notesMasterIdLst>
  <p:sldIdLst>
    <p:sldId id="326" r:id="rId7"/>
    <p:sldId id="285" r:id="rId8"/>
    <p:sldId id="313" r:id="rId9"/>
    <p:sldId id="286" r:id="rId10"/>
    <p:sldId id="329" r:id="rId11"/>
    <p:sldId id="330" r:id="rId12"/>
    <p:sldId id="276" r:id="rId13"/>
    <p:sldId id="323" r:id="rId14"/>
    <p:sldId id="324" r:id="rId15"/>
    <p:sldId id="287" r:id="rId16"/>
    <p:sldId id="288" r:id="rId17"/>
    <p:sldId id="3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69793-054F-4161-9B8C-418F22EF585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DFB4F-E08C-4533-B689-165B76F2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0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31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6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0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70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1045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4032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968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7283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39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9013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554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5930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456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6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0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4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3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0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4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2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03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1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9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7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093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9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71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73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16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19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2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49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880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095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19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39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59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494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060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046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79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34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37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418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93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36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685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0516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594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0304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4643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87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056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0647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64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760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565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671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354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9129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831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299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59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65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5256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2332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824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9848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6310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1301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5277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1645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6051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28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51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29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685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6796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0659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6123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0045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0848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7474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89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69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785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6343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2067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9031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3502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2297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7439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1747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1507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4036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10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13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3347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9975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7025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9419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6894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0332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6412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0500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7668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4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theme" Target="../theme/theme6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23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4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3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  <p:sldLayoutId id="2147483817" r:id="rId24"/>
    <p:sldLayoutId id="2147483818" r:id="rId25"/>
    <p:sldLayoutId id="2147483819" r:id="rId26"/>
    <p:sldLayoutId id="2147483820" r:id="rId27"/>
    <p:sldLayoutId id="2147483821" r:id="rId28"/>
    <p:sldLayoutId id="2147483822" r:id="rId29"/>
    <p:sldLayoutId id="2147483823" r:id="rId30"/>
    <p:sldLayoutId id="2147483824" r:id="rId31"/>
    <p:sldLayoutId id="2147483825" r:id="rId32"/>
    <p:sldLayoutId id="2147483826" r:id="rId33"/>
    <p:sldLayoutId id="2147483827" r:id="rId34"/>
    <p:sldLayoutId id="2147483828" r:id="rId35"/>
    <p:sldLayoutId id="2147483829" r:id="rId36"/>
    <p:sldLayoutId id="2147483830" r:id="rId37"/>
    <p:sldLayoutId id="2147483831" r:id="rId38"/>
    <p:sldLayoutId id="2147483832" r:id="rId39"/>
    <p:sldLayoutId id="2147483833" r:id="rId40"/>
    <p:sldLayoutId id="2147483834" r:id="rId41"/>
    <p:sldLayoutId id="2147483835" r:id="rId42"/>
    <p:sldLayoutId id="2147483836" r:id="rId43"/>
    <p:sldLayoutId id="2147483837" r:id="rId44"/>
    <p:sldLayoutId id="2147483838" r:id="rId45"/>
    <p:sldLayoutId id="2147483839" r:id="rId46"/>
    <p:sldLayoutId id="2147483840" r:id="rId47"/>
    <p:sldLayoutId id="2147483841" r:id="rId48"/>
    <p:sldLayoutId id="2147483842" r:id="rId49"/>
    <p:sldLayoutId id="2147483843" r:id="rId50"/>
    <p:sldLayoutId id="2147483844" r:id="rId51"/>
    <p:sldLayoutId id="2147483845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960804" y="0"/>
            <a:ext cx="7229709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6334" y="708978"/>
            <a:ext cx="4655666" cy="104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655162" y="242241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4997" y="325411"/>
            <a:ext cx="15318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682427" y="2202081"/>
            <a:ext cx="5786462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09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6116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80" y="72309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639" y="272470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38871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1545" y="2033207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nhai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trễ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87" y="1421300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50424" y="6003911"/>
            <a:ext cx="98727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ứng dụng: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397723E5-772E-43A4-93FF-89D94F3CF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513" t="22586" r="11435" b="22542"/>
          <a:stretch/>
        </p:blipFill>
        <p:spPr bwMode="auto">
          <a:xfrm>
            <a:off x="6083367" y="3372864"/>
            <a:ext cx="2130841" cy="214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647BAD1-D514-47BE-B4ED-3235FE75E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 t="6747" b="6747"/>
          <a:stretch/>
        </p:blipFill>
        <p:spPr>
          <a:xfrm>
            <a:off x="1221210" y="2235018"/>
            <a:ext cx="2824159" cy="351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751527" y="1980965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856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ướng dẫn viết chữ T hoa (Tập viết lớp 2 - Tuần 23)">
            <a:hlinkClick r:id="" action="ppaction://media"/>
            <a:extLst>
              <a:ext uri="{FF2B5EF4-FFF2-40B4-BE49-F238E27FC236}">
                <a16:creationId xmlns:a16="http://schemas.microsoft.com/office/drawing/2014/main" id="{F033C4B9-EB31-4157-AE5F-736D2BD3D2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0007" y="273712"/>
            <a:ext cx="8082597" cy="588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">
            <a:hlinkClick r:id="" action="ppaction://media"/>
            <a:extLst>
              <a:ext uri="{FF2B5EF4-FFF2-40B4-BE49-F238E27FC236}">
                <a16:creationId xmlns:a16="http://schemas.microsoft.com/office/drawing/2014/main" id="{6A3AF272-571C-4F77-8433-CC2B345380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3" t="-31348" r="2298" b="31975"/>
          <a:stretch/>
        </p:blipFill>
        <p:spPr>
          <a:xfrm>
            <a:off x="2371957" y="1549804"/>
            <a:ext cx="8613721" cy="449150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3047686" y="1025465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410" y="0"/>
            <a:ext cx="12342410" cy="731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ED230E-B747-49DC-BFDA-AD55134BF7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51465" y="4778645"/>
            <a:ext cx="1649531" cy="20793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9DC16E-6054-430A-A6D6-B1B7E0DB493E}"/>
              </a:ext>
            </a:extLst>
          </p:cNvPr>
          <p:cNvGrpSpPr/>
          <p:nvPr/>
        </p:nvGrpSpPr>
        <p:grpSpPr>
          <a:xfrm>
            <a:off x="151465" y="2609381"/>
            <a:ext cx="5319946" cy="1935323"/>
            <a:chOff x="2825837" y="1730426"/>
            <a:chExt cx="4287660" cy="1267139"/>
          </a:xfrm>
        </p:grpSpPr>
        <p:sp>
          <p:nvSpPr>
            <p:cNvPr id="9" name="Text Box 1736">
              <a:extLst>
                <a:ext uri="{FF2B5EF4-FFF2-40B4-BE49-F238E27FC236}">
                  <a16:creationId xmlns:a16="http://schemas.microsoft.com/office/drawing/2014/main" id="{965292A7-BD5E-40A7-B36C-4E89FBD21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6288" y="2006390"/>
              <a:ext cx="3826758" cy="62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Con </a:t>
              </a:r>
              <a:r>
                <a:rPr kumimoji="0" lang="en-US" altLang="en-US" sz="2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altLang="en-US" sz="28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altLang="en-US" sz="28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tục</a:t>
              </a:r>
              <a:r>
                <a:rPr kumimoji="0" lang="en-US" altLang="en-US" sz="28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kumimoji="0" lang="en-US" altLang="en-US" sz="28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kumimoji="0" lang="en-US" altLang="en-US" sz="28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khuyên</a:t>
              </a:r>
              <a:r>
                <a:rPr kumimoji="0" lang="en-US" altLang="en-US" sz="28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chúng</a:t>
              </a:r>
              <a:r>
                <a:rPr kumimoji="0" lang="en-US" altLang="en-US" sz="28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ta </a:t>
              </a:r>
              <a:r>
                <a:rPr kumimoji="0" lang="en-US" altLang="en-US" sz="28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altLang="en-US" sz="28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altLang="en-US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Cloud Callout 11">
              <a:extLst>
                <a:ext uri="{FF2B5EF4-FFF2-40B4-BE49-F238E27FC236}">
                  <a16:creationId xmlns:a16="http://schemas.microsoft.com/office/drawing/2014/main" id="{FA65C1A7-ECB4-4D9E-87D1-F9014DF33024}"/>
                </a:ext>
              </a:extLst>
            </p:cNvPr>
            <p:cNvSpPr/>
            <p:nvPr/>
          </p:nvSpPr>
          <p:spPr>
            <a:xfrm>
              <a:off x="2825837" y="1730426"/>
              <a:ext cx="4287660" cy="1267139"/>
            </a:xfrm>
            <a:prstGeom prst="cloudCallout">
              <a:avLst>
                <a:gd name="adj1" fmla="val -46469"/>
                <a:gd name="adj2" fmla="val 64139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08376" y="4843966"/>
            <a:ext cx="2647666" cy="2375230"/>
          </a:xfrm>
          <a:prstGeom prst="rect">
            <a:avLst/>
          </a:prstGeom>
        </p:spPr>
      </p:pic>
      <p:sp>
        <p:nvSpPr>
          <p:cNvPr id="13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782" y="4406457"/>
            <a:ext cx="74618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lao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30" y="2513067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88" y="5287977"/>
            <a:ext cx="58911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482" y="3140579"/>
            <a:ext cx="6981197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T, l, h, y , g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790" y="3998949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li.</a:t>
            </a:r>
          </a:p>
        </p:txBody>
      </p:sp>
      <p:sp>
        <p:nvSpPr>
          <p:cNvPr id="15" name="Rectangle 115">
            <a:extLst>
              <a:ext uri="{FF2B5EF4-FFF2-40B4-BE49-F238E27FC236}">
                <a16:creationId xmlns:a16="http://schemas.microsoft.com/office/drawing/2014/main" id="{CA66A719-81B2-445B-A1AC-165603B19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248" y="602088"/>
            <a:ext cx="802261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199" y="4643463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1 li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203</Words>
  <Application>Microsoft Office PowerPoint</Application>
  <PresentationFormat>Widescreen</PresentationFormat>
  <Paragraphs>27</Paragraphs>
  <Slides>12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等线</vt:lpstr>
      <vt:lpstr>HP001 5 hàng</vt:lpstr>
      <vt:lpstr>Times New Roman</vt:lpstr>
      <vt:lpstr>1_Office Theme</vt:lpstr>
      <vt:lpstr>3_Office Theme</vt:lpstr>
      <vt:lpstr>5_Office Theme</vt:lpstr>
      <vt:lpstr>2_Office Theme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70</cp:revision>
  <dcterms:created xsi:type="dcterms:W3CDTF">2021-07-22T23:49:37Z</dcterms:created>
  <dcterms:modified xsi:type="dcterms:W3CDTF">2022-02-12T02:54:15Z</dcterms:modified>
</cp:coreProperties>
</file>