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368" r:id="rId3"/>
    <p:sldId id="370" r:id="rId4"/>
    <p:sldId id="326" r:id="rId5"/>
    <p:sldId id="362" r:id="rId6"/>
    <p:sldId id="316" r:id="rId7"/>
    <p:sldId id="338" r:id="rId8"/>
    <p:sldId id="371" r:id="rId9"/>
    <p:sldId id="304" r:id="rId10"/>
    <p:sldId id="306" r:id="rId11"/>
    <p:sldId id="366" r:id="rId12"/>
    <p:sldId id="35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00080"/>
    <a:srgbClr val="9900CC"/>
    <a:srgbClr val="660066"/>
    <a:srgbClr val="F94973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340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35" r:id="rId26"/>
    <p:sldLayoutId id="2147483734" r:id="rId27"/>
    <p:sldLayoutId id="2147483733" r:id="rId28"/>
    <p:sldLayoutId id="2147483732" r:id="rId29"/>
    <p:sldLayoutId id="2147483731" r:id="rId30"/>
    <p:sldLayoutId id="2147483730" r:id="rId31"/>
    <p:sldLayoutId id="2147483729" r:id="rId32"/>
    <p:sldLayoutId id="2147483728" r:id="rId33"/>
    <p:sldLayoutId id="2147483727" r:id="rId34"/>
    <p:sldLayoutId id="2147483724" r:id="rId35"/>
    <p:sldLayoutId id="2147483723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0" r:id="rId42"/>
    <p:sldLayoutId id="2147483709" r:id="rId43"/>
    <p:sldLayoutId id="2147483708" r:id="rId44"/>
    <p:sldLayoutId id="2147483662" r:id="rId45"/>
    <p:sldLayoutId id="2147483656" r:id="rId46"/>
    <p:sldLayoutId id="2147483657" r:id="rId47"/>
    <p:sldLayoutId id="2147483658" r:id="rId48"/>
    <p:sldLayoutId id="2147483659" r:id="rId49"/>
    <p:sldLayoutId id="2147483660" r:id="rId50"/>
    <p:sldLayoutId id="2147483736" r:id="rId51"/>
    <p:sldLayoutId id="2147483711" r:id="rId52"/>
    <p:sldLayoutId id="214748372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43950" y="2233705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30"/>
            <a:ext cx="807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6254181" y="3028013"/>
            <a:ext cx="619593" cy="61001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982506" y="4641583"/>
            <a:ext cx="612462" cy="571398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191" y="1316402"/>
            <a:ext cx="1086361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3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Luỹ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tre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l/n;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lang="vi-VN" sz="30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3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vi-VN" sz="3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6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5" y="1395176"/>
            <a:ext cx="9365174" cy="61112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351536" y="2061340"/>
            <a:ext cx="3895425" cy="1415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7" y="362107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673831" y="3605651"/>
            <a:ext cx="9256336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800" noProof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EF1E-BB14-4498-B2BC-25E0B474AE71}"/>
              </a:ext>
            </a:extLst>
          </p:cNvPr>
          <p:cNvSpPr txBox="1"/>
          <p:nvPr/>
        </p:nvSpPr>
        <p:spPr>
          <a:xfrm>
            <a:off x="3972218" y="4755388"/>
            <a:ext cx="2892606" cy="5949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513922" y="632601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75410" y="79830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003" y="2338205"/>
            <a:ext cx="8063812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017" y="1622588"/>
            <a:ext cx="7505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tên đầu bài và đầu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504" y="4305077"/>
            <a:ext cx="83263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sai trong bài: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27781" y="4255570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541504" y="798304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179" y="5117712"/>
            <a:ext cx="811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1208897" y="1637981"/>
            <a:ext cx="9485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uỳnh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uỵch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1189914"/>
            <a:ext cx="3599517" cy="425425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22" y="1277174"/>
            <a:ext cx="3710376" cy="3676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39940-04AB-4729-8F2F-93DE1F170809}"/>
              </a:ext>
            </a:extLst>
          </p:cNvPr>
          <p:cNvSpPr txBox="1"/>
          <p:nvPr/>
        </p:nvSpPr>
        <p:spPr>
          <a:xfrm>
            <a:off x="1208896" y="3004028"/>
            <a:ext cx="112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365556F-8A93-42DB-8874-47D9A900B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8916" y1="25034" x2="78525" y2="25049"/>
                        <a14:foregroundMark x1="79800" y1="25000" x2="79516" y2="25011"/>
                        <a14:foregroundMark x1="82256" y1="15956" x2="82500" y2="15093"/>
                        <a14:foregroundMark x1="79516" y1="25626" x2="79592" y2="25357"/>
                        <a14:foregroundMark x1="79300" y1="26389" x2="79337" y2="26258"/>
                        <a14:foregroundMark x1="82500" y1="15093" x2="82454" y2="15851"/>
                        <a14:foregroundMark x1="84230" y1="16972" x2="85340" y2="18000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19300" y1="69167" x2="18900" y2="77037"/>
                        <a14:foregroundMark x1="11100" y1="74167" x2="17900" y2="69907"/>
                        <a14:foregroundMark x1="22500" y1="60833" x2="29300" y2="65556"/>
                        <a14:foregroundMark x1="21800" y1="71667" x2="23600" y2="73796"/>
                        <a14:foregroundMark x1="20700" y1="73796" x2="19300" y2="78519"/>
                        <a14:foregroundMark x1="18900" y1="73148" x2="21400" y2="76759"/>
                        <a14:foregroundMark x1="17900" y1="72037" x2="23200" y2="71296"/>
                        <a14:foregroundMark x1="18600" y1="68426" x2="17200" y2="81389"/>
                        <a14:foregroundMark x1="17500" y1="83889" x2="22500" y2="76389"/>
                        <a14:foregroundMark x1="14700" y1="73796" x2="20700" y2="68426"/>
                        <a14:foregroundMark x1="24300" y1="66296" x2="25000" y2="73796"/>
                        <a14:foregroundMark x1="21400" y1="68426" x2="25700" y2="76759"/>
                        <a14:foregroundMark x1="22500" y1="68426" x2="22500" y2="79630"/>
                        <a14:foregroundMark x1="22900" y1="73148" x2="23600" y2="69907"/>
                        <a14:foregroundMark x1="16100" y1="72778" x2="15000" y2="73796"/>
                        <a14:foregroundMark x1="15400" y1="73148" x2="17200" y2="7416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  <a14:backgroundMark x1="75700" y1="20463" x2="88100" y2="13889"/>
                        <a14:backgroundMark x1="88100" y1="13889" x2="78300" y2="4815"/>
                        <a14:backgroundMark x1="78300" y1="4815" x2="74000" y2="19444"/>
                        <a14:backgroundMark x1="74000" y1="19444" x2="84300" y2="25185"/>
                        <a14:backgroundMark x1="76100" y1="21204" x2="89400" y2="24630"/>
                        <a14:backgroundMark x1="89400" y1="24630" x2="76200" y2="15556"/>
                        <a14:backgroundMark x1="76200" y1="15556" x2="83200" y2="18704"/>
                        <a14:backgroundMark x1="77900" y1="15833" x2="74200" y2="28704"/>
                        <a14:backgroundMark x1="74200" y1="28704" x2="80000" y2="27315"/>
                        <a14:backgroundMark x1="81100" y1="11852" x2="79000" y2="25278"/>
                        <a14:backgroundMark x1="79000" y1="25278" x2="79000" y2="14722"/>
                        <a14:backgroundMark x1="78600" y1="15833" x2="75900" y2="29630"/>
                        <a14:backgroundMark x1="75900" y1="29630" x2="89100" y2="22407"/>
                        <a14:backgroundMark x1="89100" y1="22407" x2="91400" y2="7685"/>
                        <a14:backgroundMark x1="91400" y1="7685" x2="89200" y2="20741"/>
                        <a14:backgroundMark x1="89200" y1="20741" x2="84700" y2="19722"/>
                        <a14:backgroundMark x1="83600" y1="19444" x2="90700" y2="18704"/>
                        <a14:backgroundMark x1="80700" y1="12593" x2="82200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55" y="769468"/>
            <a:ext cx="3710376" cy="3676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8896" y="363179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BE62F687-7950-45AF-894E-3507ADAF8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0928" y="4975197"/>
            <a:ext cx="1992878" cy="2153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69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970484" y="3909390"/>
            <a:ext cx="268519" cy="4456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549133" y="4718566"/>
            <a:ext cx="270347" cy="474071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541EF3-4AD0-4705-9D7F-32A0A22CE0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20" y="0"/>
            <a:ext cx="2728209" cy="272820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969A81-C304-4ADA-9A0E-53646BEE1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91" y="4519822"/>
            <a:ext cx="2526120" cy="2728209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206E5AFF-3BBE-4AA3-9D2D-E72D29DCD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2866" y="5000254"/>
            <a:ext cx="1819118" cy="1965778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8F8893B-BE60-431F-A9C0-2A8598BB9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5449" y="4954766"/>
            <a:ext cx="1992878" cy="2153547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0E935BEE-84AB-452A-BF82-DB190529D7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4" y="5355426"/>
            <a:ext cx="4267200" cy="2667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528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54</cp:revision>
  <dcterms:created xsi:type="dcterms:W3CDTF">2021-06-21T09:45:27Z</dcterms:created>
  <dcterms:modified xsi:type="dcterms:W3CDTF">2023-02-15T09:47:16Z</dcterms:modified>
</cp:coreProperties>
</file>