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635" r:id="rId2"/>
    <p:sldId id="261" r:id="rId3"/>
    <p:sldId id="285" r:id="rId4"/>
    <p:sldId id="258" r:id="rId5"/>
    <p:sldId id="263" r:id="rId6"/>
    <p:sldId id="264" r:id="rId7"/>
    <p:sldId id="286" r:id="rId8"/>
    <p:sldId id="265" r:id="rId9"/>
    <p:sldId id="266" r:id="rId10"/>
    <p:sldId id="267" r:id="rId11"/>
    <p:sldId id="269" r:id="rId12"/>
    <p:sldId id="270" r:id="rId13"/>
    <p:sldId id="271" r:id="rId14"/>
    <p:sldId id="272" r:id="rId15"/>
    <p:sldId id="273" r:id="rId16"/>
    <p:sldId id="274" r:id="rId17"/>
    <p:sldId id="275" r:id="rId18"/>
    <p:sldId id="276" r:id="rId19"/>
    <p:sldId id="277" r:id="rId20"/>
    <p:sldId id="278" r:id="rId21"/>
    <p:sldId id="408" r:id="rId22"/>
    <p:sldId id="279" r:id="rId23"/>
    <p:sldId id="257" r:id="rId24"/>
    <p:sldId id="434" r:id="rId25"/>
    <p:sldId id="259" r:id="rId26"/>
    <p:sldId id="2632" r:id="rId27"/>
    <p:sldId id="281" r:id="rId28"/>
    <p:sldId id="2631" r:id="rId29"/>
    <p:sldId id="2633" r:id="rId30"/>
    <p:sldId id="287" r:id="rId31"/>
    <p:sldId id="260" r:id="rId32"/>
    <p:sldId id="423" r:id="rId33"/>
    <p:sldId id="2634" r:id="rId34"/>
  </p:sldIdLst>
  <p:sldSz cx="12192000" cy="6858000"/>
  <p:notesSz cx="6858000" cy="9144000"/>
  <p:embeddedFontLst>
    <p:embeddedFont>
      <p:font typeface="Open Sans" panose="020B0606030504020204" pitchFamily="34" charset="0"/>
      <p:regular r:id="rId36"/>
      <p:bold r:id="rId37"/>
      <p:italic r:id="rId38"/>
      <p:boldItalic r:id="rId39"/>
    </p:embeddedFont>
    <p:embeddedFont>
      <p:font typeface="宋体" panose="02010600030101010101" pitchFamily="2" charset="-122"/>
      <p:regular r:id="rId40"/>
    </p:embeddedFont>
    <p:embeddedFont>
      <p:font typeface="Calibri" panose="020F0502020204030204" pitchFamily="34" charset="0"/>
      <p:regular r:id="rId41"/>
      <p:bold r:id="rId42"/>
      <p:italic r:id="rId43"/>
      <p:boldItalic r:id="rId44"/>
    </p:embeddedFont>
    <p:embeddedFont>
      <p:font typeface="Fleur De Leah" panose="020B0604020202020204" charset="0"/>
      <p:regular r:id="rId45"/>
    </p:embeddedFont>
    <p:embeddedFont>
      <p:font typeface="Pattaya" panose="020B0604020202020204" charset="-34"/>
      <p:regular r:id="rId46"/>
    </p:embeddedFont>
    <p:embeddedFont>
      <p:font typeface="微软雅黑" panose="020B0503020204020204" pitchFamily="34" charset="-122"/>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j/yILwh0Wf23cxG4+20hx7h5+E5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D6B005-228A-4267-B317-FE51487B7733}">
  <a:tblStyle styleId="{E0D6B005-228A-4267-B317-FE51487B773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vi-V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4857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261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928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2908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7936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984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8051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0613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4780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9742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7831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3358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0184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1517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62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6201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99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650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714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6400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5897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0_Blank">
  <p:cSld name="60_Blank">
    <p:spTree>
      <p:nvGrpSpPr>
        <p:cNvPr id="1" name="Shape 66"/>
        <p:cNvGrpSpPr/>
        <p:nvPr/>
      </p:nvGrpSpPr>
      <p:grpSpPr>
        <a:xfrm>
          <a:off x="0" y="0"/>
          <a:ext cx="0" cy="0"/>
          <a:chOff x="0" y="0"/>
          <a:chExt cx="0" cy="0"/>
        </a:xfrm>
      </p:grpSpPr>
      <p:sp>
        <p:nvSpPr>
          <p:cNvPr id="67" name="Google Shape;6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9_Blank">
  <p:cSld name="59_Blank">
    <p:spTree>
      <p:nvGrpSpPr>
        <p:cNvPr id="1" name="Shape 70"/>
        <p:cNvGrpSpPr/>
        <p:nvPr/>
      </p:nvGrpSpPr>
      <p:grpSpPr>
        <a:xfrm>
          <a:off x="0" y="0"/>
          <a:ext cx="0" cy="0"/>
          <a:chOff x="0" y="0"/>
          <a:chExt cx="0" cy="0"/>
        </a:xfrm>
      </p:grpSpPr>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8_Blank">
  <p:cSld name="58_Blank">
    <p:spTree>
      <p:nvGrpSpPr>
        <p:cNvPr id="1" name="Shape 74"/>
        <p:cNvGrpSpPr/>
        <p:nvPr/>
      </p:nvGrpSpPr>
      <p:grpSpPr>
        <a:xfrm>
          <a:off x="0" y="0"/>
          <a:ext cx="0" cy="0"/>
          <a:chOff x="0" y="0"/>
          <a:chExt cx="0" cy="0"/>
        </a:xfrm>
      </p:grpSpPr>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7_Blank">
  <p:cSld name="57_Blank">
    <p:spTree>
      <p:nvGrpSpPr>
        <p:cNvPr id="1" name="Shape 78"/>
        <p:cNvGrpSpPr/>
        <p:nvPr/>
      </p:nvGrpSpPr>
      <p:grpSpPr>
        <a:xfrm>
          <a:off x="0" y="0"/>
          <a:ext cx="0" cy="0"/>
          <a:chOff x="0" y="0"/>
          <a:chExt cx="0" cy="0"/>
        </a:xfrm>
      </p:grpSpPr>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6_Blank">
  <p:cSld name="56_Blank">
    <p:spTree>
      <p:nvGrpSpPr>
        <p:cNvPr id="1" name="Shape 82"/>
        <p:cNvGrpSpPr/>
        <p:nvPr/>
      </p:nvGrpSpPr>
      <p:grpSpPr>
        <a:xfrm>
          <a:off x="0" y="0"/>
          <a:ext cx="0" cy="0"/>
          <a:chOff x="0" y="0"/>
          <a:chExt cx="0" cy="0"/>
        </a:xfrm>
      </p:grpSpPr>
      <p:sp>
        <p:nvSpPr>
          <p:cNvPr id="83" name="Google Shape;8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86"/>
        <p:cNvGrpSpPr/>
        <p:nvPr/>
      </p:nvGrpSpPr>
      <p:grpSpPr>
        <a:xfrm>
          <a:off x="0" y="0"/>
          <a:ext cx="0" cy="0"/>
          <a:chOff x="0" y="0"/>
          <a:chExt cx="0" cy="0"/>
        </a:xfrm>
      </p:grpSpPr>
      <p:sp>
        <p:nvSpPr>
          <p:cNvPr id="87" name="Google Shape;8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4_Blank">
  <p:cSld name="54_Blank">
    <p:spTree>
      <p:nvGrpSpPr>
        <p:cNvPr id="1" name="Shape 90"/>
        <p:cNvGrpSpPr/>
        <p:nvPr/>
      </p:nvGrpSpPr>
      <p:grpSpPr>
        <a:xfrm>
          <a:off x="0" y="0"/>
          <a:ext cx="0" cy="0"/>
          <a:chOff x="0" y="0"/>
          <a:chExt cx="0" cy="0"/>
        </a:xfrm>
      </p:grpSpPr>
      <p:sp>
        <p:nvSpPr>
          <p:cNvPr id="91" name="Google Shape;9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3_Blank">
  <p:cSld name="53_Blank">
    <p:spTree>
      <p:nvGrpSpPr>
        <p:cNvPr id="1" name="Shape 94"/>
        <p:cNvGrpSpPr/>
        <p:nvPr/>
      </p:nvGrpSpPr>
      <p:grpSpPr>
        <a:xfrm>
          <a:off x="0" y="0"/>
          <a:ext cx="0" cy="0"/>
          <a:chOff x="0" y="0"/>
          <a:chExt cx="0" cy="0"/>
        </a:xfrm>
      </p:grpSpPr>
      <p:sp>
        <p:nvSpPr>
          <p:cNvPr id="95" name="Google Shape;9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2_Blank">
  <p:cSld name="52_Blank">
    <p:spTree>
      <p:nvGrpSpPr>
        <p:cNvPr id="1" name="Shape 98"/>
        <p:cNvGrpSpPr/>
        <p:nvPr/>
      </p:nvGrpSpPr>
      <p:grpSpPr>
        <a:xfrm>
          <a:off x="0" y="0"/>
          <a:ext cx="0" cy="0"/>
          <a:chOff x="0" y="0"/>
          <a:chExt cx="0" cy="0"/>
        </a:xfrm>
      </p:grpSpPr>
      <p:sp>
        <p:nvSpPr>
          <p:cNvPr id="99" name="Google Shape;9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1_Blank">
  <p:cSld name="51_Blank">
    <p:spTree>
      <p:nvGrpSpPr>
        <p:cNvPr id="1" name="Shape 102"/>
        <p:cNvGrpSpPr/>
        <p:nvPr/>
      </p:nvGrpSpPr>
      <p:grpSpPr>
        <a:xfrm>
          <a:off x="0" y="0"/>
          <a:ext cx="0" cy="0"/>
          <a:chOff x="0" y="0"/>
          <a:chExt cx="0" cy="0"/>
        </a:xfrm>
      </p:grpSpPr>
      <p:sp>
        <p:nvSpPr>
          <p:cNvPr id="103" name="Google Shape;10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0_Blank">
  <p:cSld name="50_Blank">
    <p:spTree>
      <p:nvGrpSpPr>
        <p:cNvPr id="1" name="Shape 106"/>
        <p:cNvGrpSpPr/>
        <p:nvPr/>
      </p:nvGrpSpPr>
      <p:grpSpPr>
        <a:xfrm>
          <a:off x="0" y="0"/>
          <a:ext cx="0" cy="0"/>
          <a:chOff x="0" y="0"/>
          <a:chExt cx="0" cy="0"/>
        </a:xfrm>
      </p:grpSpPr>
      <p:sp>
        <p:nvSpPr>
          <p:cNvPr id="107" name="Google Shape;10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9_Blank">
  <p:cSld name="49_Blank">
    <p:spTree>
      <p:nvGrpSpPr>
        <p:cNvPr id="1" name="Shape 110"/>
        <p:cNvGrpSpPr/>
        <p:nvPr/>
      </p:nvGrpSpPr>
      <p:grpSpPr>
        <a:xfrm>
          <a:off x="0" y="0"/>
          <a:ext cx="0" cy="0"/>
          <a:chOff x="0" y="0"/>
          <a:chExt cx="0" cy="0"/>
        </a:xfrm>
      </p:grpSpPr>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8_Blank">
  <p:cSld name="48_Blank">
    <p:spTree>
      <p:nvGrpSpPr>
        <p:cNvPr id="1" name="Shape 114"/>
        <p:cNvGrpSpPr/>
        <p:nvPr/>
      </p:nvGrpSpPr>
      <p:grpSpPr>
        <a:xfrm>
          <a:off x="0" y="0"/>
          <a:ext cx="0" cy="0"/>
          <a:chOff x="0" y="0"/>
          <a:chExt cx="0" cy="0"/>
        </a:xfrm>
      </p:grpSpPr>
      <p:sp>
        <p:nvSpPr>
          <p:cNvPr id="115" name="Google Shape;11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7_Blank">
  <p:cSld name="47_Blank">
    <p:spTree>
      <p:nvGrpSpPr>
        <p:cNvPr id="1" name="Shape 118"/>
        <p:cNvGrpSpPr/>
        <p:nvPr/>
      </p:nvGrpSpPr>
      <p:grpSpPr>
        <a:xfrm>
          <a:off x="0" y="0"/>
          <a:ext cx="0" cy="0"/>
          <a:chOff x="0" y="0"/>
          <a:chExt cx="0" cy="0"/>
        </a:xfrm>
      </p:grpSpPr>
      <p:sp>
        <p:nvSpPr>
          <p:cNvPr id="119" name="Google Shape;11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6_Blank">
  <p:cSld name="46_Blank">
    <p:spTree>
      <p:nvGrpSpPr>
        <p:cNvPr id="1" name="Shape 122"/>
        <p:cNvGrpSpPr/>
        <p:nvPr/>
      </p:nvGrpSpPr>
      <p:grpSpPr>
        <a:xfrm>
          <a:off x="0" y="0"/>
          <a:ext cx="0" cy="0"/>
          <a:chOff x="0" y="0"/>
          <a:chExt cx="0" cy="0"/>
        </a:xfrm>
      </p:grpSpPr>
      <p:sp>
        <p:nvSpPr>
          <p:cNvPr id="123" name="Google Shape;12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5_Blank">
  <p:cSld name="45_Blank">
    <p:spTree>
      <p:nvGrpSpPr>
        <p:cNvPr id="1" name="Shape 126"/>
        <p:cNvGrpSpPr/>
        <p:nvPr/>
      </p:nvGrpSpPr>
      <p:grpSpPr>
        <a:xfrm>
          <a:off x="0" y="0"/>
          <a:ext cx="0" cy="0"/>
          <a:chOff x="0" y="0"/>
          <a:chExt cx="0" cy="0"/>
        </a:xfrm>
      </p:grpSpPr>
      <p:sp>
        <p:nvSpPr>
          <p:cNvPr id="127" name="Google Shape;12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4_Blank">
  <p:cSld name="44_Blank">
    <p:spTree>
      <p:nvGrpSpPr>
        <p:cNvPr id="1" name="Shape 130"/>
        <p:cNvGrpSpPr/>
        <p:nvPr/>
      </p:nvGrpSpPr>
      <p:grpSpPr>
        <a:xfrm>
          <a:off x="0" y="0"/>
          <a:ext cx="0" cy="0"/>
          <a:chOff x="0" y="0"/>
          <a:chExt cx="0" cy="0"/>
        </a:xfrm>
      </p:grpSpPr>
      <p:sp>
        <p:nvSpPr>
          <p:cNvPr id="131" name="Google Shape;13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134"/>
        <p:cNvGrpSpPr/>
        <p:nvPr/>
      </p:nvGrpSpPr>
      <p:grpSpPr>
        <a:xfrm>
          <a:off x="0" y="0"/>
          <a:ext cx="0" cy="0"/>
          <a:chOff x="0" y="0"/>
          <a:chExt cx="0" cy="0"/>
        </a:xfrm>
      </p:grpSpPr>
      <p:sp>
        <p:nvSpPr>
          <p:cNvPr id="135" name="Google Shape;13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138"/>
        <p:cNvGrpSpPr/>
        <p:nvPr/>
      </p:nvGrpSpPr>
      <p:grpSpPr>
        <a:xfrm>
          <a:off x="0" y="0"/>
          <a:ext cx="0" cy="0"/>
          <a:chOff x="0" y="0"/>
          <a:chExt cx="0" cy="0"/>
        </a:xfrm>
      </p:grpSpPr>
      <p:sp>
        <p:nvSpPr>
          <p:cNvPr id="139" name="Google Shape;13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142"/>
        <p:cNvGrpSpPr/>
        <p:nvPr/>
      </p:nvGrpSpPr>
      <p:grpSpPr>
        <a:xfrm>
          <a:off x="0" y="0"/>
          <a:ext cx="0" cy="0"/>
          <a:chOff x="0" y="0"/>
          <a:chExt cx="0" cy="0"/>
        </a:xfrm>
      </p:grpSpPr>
      <p:sp>
        <p:nvSpPr>
          <p:cNvPr id="143" name="Google Shape;14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146"/>
        <p:cNvGrpSpPr/>
        <p:nvPr/>
      </p:nvGrpSpPr>
      <p:grpSpPr>
        <a:xfrm>
          <a:off x="0" y="0"/>
          <a:ext cx="0" cy="0"/>
          <a:chOff x="0" y="0"/>
          <a:chExt cx="0" cy="0"/>
        </a:xfrm>
      </p:grpSpPr>
      <p:sp>
        <p:nvSpPr>
          <p:cNvPr id="147" name="Google Shape;14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150"/>
        <p:cNvGrpSpPr/>
        <p:nvPr/>
      </p:nvGrpSpPr>
      <p:grpSpPr>
        <a:xfrm>
          <a:off x="0" y="0"/>
          <a:ext cx="0" cy="0"/>
          <a:chOff x="0" y="0"/>
          <a:chExt cx="0" cy="0"/>
        </a:xfrm>
      </p:grpSpPr>
      <p:sp>
        <p:nvSpPr>
          <p:cNvPr id="151" name="Google Shape;1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154"/>
        <p:cNvGrpSpPr/>
        <p:nvPr/>
      </p:nvGrpSpPr>
      <p:grpSpPr>
        <a:xfrm>
          <a:off x="0" y="0"/>
          <a:ext cx="0" cy="0"/>
          <a:chOff x="0" y="0"/>
          <a:chExt cx="0" cy="0"/>
        </a:xfrm>
      </p:grpSpPr>
      <p:sp>
        <p:nvSpPr>
          <p:cNvPr id="155" name="Google Shape;15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158"/>
        <p:cNvGrpSpPr/>
        <p:nvPr/>
      </p:nvGrpSpPr>
      <p:grpSpPr>
        <a:xfrm>
          <a:off x="0" y="0"/>
          <a:ext cx="0" cy="0"/>
          <a:chOff x="0" y="0"/>
          <a:chExt cx="0" cy="0"/>
        </a:xfrm>
      </p:grpSpPr>
      <p:sp>
        <p:nvSpPr>
          <p:cNvPr id="159" name="Google Shape;15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162"/>
        <p:cNvGrpSpPr/>
        <p:nvPr/>
      </p:nvGrpSpPr>
      <p:grpSpPr>
        <a:xfrm>
          <a:off x="0" y="0"/>
          <a:ext cx="0" cy="0"/>
          <a:chOff x="0" y="0"/>
          <a:chExt cx="0" cy="0"/>
        </a:xfrm>
      </p:grpSpPr>
      <p:sp>
        <p:nvSpPr>
          <p:cNvPr id="163" name="Google Shape;16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166"/>
        <p:cNvGrpSpPr/>
        <p:nvPr/>
      </p:nvGrpSpPr>
      <p:grpSpPr>
        <a:xfrm>
          <a:off x="0" y="0"/>
          <a:ext cx="0" cy="0"/>
          <a:chOff x="0" y="0"/>
          <a:chExt cx="0" cy="0"/>
        </a:xfrm>
      </p:grpSpPr>
      <p:sp>
        <p:nvSpPr>
          <p:cNvPr id="167" name="Google Shape;16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170"/>
        <p:cNvGrpSpPr/>
        <p:nvPr/>
      </p:nvGrpSpPr>
      <p:grpSpPr>
        <a:xfrm>
          <a:off x="0" y="0"/>
          <a:ext cx="0" cy="0"/>
          <a:chOff x="0" y="0"/>
          <a:chExt cx="0" cy="0"/>
        </a:xfrm>
      </p:grpSpPr>
      <p:sp>
        <p:nvSpPr>
          <p:cNvPr id="171" name="Google Shape;1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174"/>
        <p:cNvGrpSpPr/>
        <p:nvPr/>
      </p:nvGrpSpPr>
      <p:grpSpPr>
        <a:xfrm>
          <a:off x="0" y="0"/>
          <a:ext cx="0" cy="0"/>
          <a:chOff x="0" y="0"/>
          <a:chExt cx="0" cy="0"/>
        </a:xfrm>
      </p:grpSpPr>
      <p:sp>
        <p:nvSpPr>
          <p:cNvPr id="175" name="Google Shape;1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178"/>
        <p:cNvGrpSpPr/>
        <p:nvPr/>
      </p:nvGrpSpPr>
      <p:grpSpPr>
        <a:xfrm>
          <a:off x="0" y="0"/>
          <a:ext cx="0" cy="0"/>
          <a:chOff x="0" y="0"/>
          <a:chExt cx="0" cy="0"/>
        </a:xfrm>
      </p:grpSpPr>
      <p:sp>
        <p:nvSpPr>
          <p:cNvPr id="179" name="Google Shape;17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82"/>
        <p:cNvGrpSpPr/>
        <p:nvPr/>
      </p:nvGrpSpPr>
      <p:grpSpPr>
        <a:xfrm>
          <a:off x="0" y="0"/>
          <a:ext cx="0" cy="0"/>
          <a:chOff x="0" y="0"/>
          <a:chExt cx="0" cy="0"/>
        </a:xfrm>
      </p:grpSpPr>
      <p:sp>
        <p:nvSpPr>
          <p:cNvPr id="183" name="Google Shape;18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86"/>
        <p:cNvGrpSpPr/>
        <p:nvPr/>
      </p:nvGrpSpPr>
      <p:grpSpPr>
        <a:xfrm>
          <a:off x="0" y="0"/>
          <a:ext cx="0" cy="0"/>
          <a:chOff x="0" y="0"/>
          <a:chExt cx="0" cy="0"/>
        </a:xfrm>
      </p:grpSpPr>
      <p:sp>
        <p:nvSpPr>
          <p:cNvPr id="187" name="Google Shape;18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90"/>
        <p:cNvGrpSpPr/>
        <p:nvPr/>
      </p:nvGrpSpPr>
      <p:grpSpPr>
        <a:xfrm>
          <a:off x="0" y="0"/>
          <a:ext cx="0" cy="0"/>
          <a:chOff x="0" y="0"/>
          <a:chExt cx="0" cy="0"/>
        </a:xfrm>
      </p:grpSpPr>
      <p:sp>
        <p:nvSpPr>
          <p:cNvPr id="191" name="Google Shape;19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94"/>
        <p:cNvGrpSpPr/>
        <p:nvPr/>
      </p:nvGrpSpPr>
      <p:grpSpPr>
        <a:xfrm>
          <a:off x="0" y="0"/>
          <a:ext cx="0" cy="0"/>
          <a:chOff x="0" y="0"/>
          <a:chExt cx="0" cy="0"/>
        </a:xfrm>
      </p:grpSpPr>
      <p:sp>
        <p:nvSpPr>
          <p:cNvPr id="195" name="Google Shape;19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98"/>
        <p:cNvGrpSpPr/>
        <p:nvPr/>
      </p:nvGrpSpPr>
      <p:grpSpPr>
        <a:xfrm>
          <a:off x="0" y="0"/>
          <a:ext cx="0" cy="0"/>
          <a:chOff x="0" y="0"/>
          <a:chExt cx="0" cy="0"/>
        </a:xfrm>
      </p:grpSpPr>
      <p:sp>
        <p:nvSpPr>
          <p:cNvPr id="199" name="Google Shape;19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202"/>
        <p:cNvGrpSpPr/>
        <p:nvPr/>
      </p:nvGrpSpPr>
      <p:grpSpPr>
        <a:xfrm>
          <a:off x="0" y="0"/>
          <a:ext cx="0" cy="0"/>
          <a:chOff x="0" y="0"/>
          <a:chExt cx="0" cy="0"/>
        </a:xfrm>
      </p:grpSpPr>
      <p:sp>
        <p:nvSpPr>
          <p:cNvPr id="203" name="Google Shape;20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206"/>
        <p:cNvGrpSpPr/>
        <p:nvPr/>
      </p:nvGrpSpPr>
      <p:grpSpPr>
        <a:xfrm>
          <a:off x="0" y="0"/>
          <a:ext cx="0" cy="0"/>
          <a:chOff x="0" y="0"/>
          <a:chExt cx="0" cy="0"/>
        </a:xfrm>
      </p:grpSpPr>
      <p:sp>
        <p:nvSpPr>
          <p:cNvPr id="207" name="Google Shape;20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210"/>
        <p:cNvGrpSpPr/>
        <p:nvPr/>
      </p:nvGrpSpPr>
      <p:grpSpPr>
        <a:xfrm>
          <a:off x="0" y="0"/>
          <a:ext cx="0" cy="0"/>
          <a:chOff x="0" y="0"/>
          <a:chExt cx="0" cy="0"/>
        </a:xfrm>
      </p:grpSpPr>
      <p:sp>
        <p:nvSpPr>
          <p:cNvPr id="211" name="Google Shape;21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214"/>
        <p:cNvGrpSpPr/>
        <p:nvPr/>
      </p:nvGrpSpPr>
      <p:grpSpPr>
        <a:xfrm>
          <a:off x="0" y="0"/>
          <a:ext cx="0" cy="0"/>
          <a:chOff x="0" y="0"/>
          <a:chExt cx="0" cy="0"/>
        </a:xfrm>
      </p:grpSpPr>
      <p:sp>
        <p:nvSpPr>
          <p:cNvPr id="215" name="Google Shape;21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218"/>
        <p:cNvGrpSpPr/>
        <p:nvPr/>
      </p:nvGrpSpPr>
      <p:grpSpPr>
        <a:xfrm>
          <a:off x="0" y="0"/>
          <a:ext cx="0" cy="0"/>
          <a:chOff x="0" y="0"/>
          <a:chExt cx="0" cy="0"/>
        </a:xfrm>
      </p:grpSpPr>
      <p:sp>
        <p:nvSpPr>
          <p:cNvPr id="219" name="Google Shape;219;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222"/>
        <p:cNvGrpSpPr/>
        <p:nvPr/>
      </p:nvGrpSpPr>
      <p:grpSpPr>
        <a:xfrm>
          <a:off x="0" y="0"/>
          <a:ext cx="0" cy="0"/>
          <a:chOff x="0" y="0"/>
          <a:chExt cx="0" cy="0"/>
        </a:xfrm>
      </p:grpSpPr>
      <p:sp>
        <p:nvSpPr>
          <p:cNvPr id="223" name="Google Shape;22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226"/>
        <p:cNvGrpSpPr/>
        <p:nvPr/>
      </p:nvGrpSpPr>
      <p:grpSpPr>
        <a:xfrm>
          <a:off x="0" y="0"/>
          <a:ext cx="0" cy="0"/>
          <a:chOff x="0" y="0"/>
          <a:chExt cx="0" cy="0"/>
        </a:xfrm>
      </p:grpSpPr>
      <p:sp>
        <p:nvSpPr>
          <p:cNvPr id="227" name="Google Shape;22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230"/>
        <p:cNvGrpSpPr/>
        <p:nvPr/>
      </p:nvGrpSpPr>
      <p:grpSpPr>
        <a:xfrm>
          <a:off x="0" y="0"/>
          <a:ext cx="0" cy="0"/>
          <a:chOff x="0" y="0"/>
          <a:chExt cx="0" cy="0"/>
        </a:xfrm>
      </p:grpSpPr>
      <p:sp>
        <p:nvSpPr>
          <p:cNvPr id="231" name="Google Shape;23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234"/>
        <p:cNvGrpSpPr/>
        <p:nvPr/>
      </p:nvGrpSpPr>
      <p:grpSpPr>
        <a:xfrm>
          <a:off x="0" y="0"/>
          <a:ext cx="0" cy="0"/>
          <a:chOff x="0" y="0"/>
          <a:chExt cx="0" cy="0"/>
        </a:xfrm>
      </p:grpSpPr>
      <p:sp>
        <p:nvSpPr>
          <p:cNvPr id="235" name="Google Shape;23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238"/>
        <p:cNvGrpSpPr/>
        <p:nvPr/>
      </p:nvGrpSpPr>
      <p:grpSpPr>
        <a:xfrm>
          <a:off x="0" y="0"/>
          <a:ext cx="0" cy="0"/>
          <a:chOff x="0" y="0"/>
          <a:chExt cx="0" cy="0"/>
        </a:xfrm>
      </p:grpSpPr>
      <p:sp>
        <p:nvSpPr>
          <p:cNvPr id="239" name="Google Shape;239;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42"/>
        <p:cNvGrpSpPr/>
        <p:nvPr/>
      </p:nvGrpSpPr>
      <p:grpSpPr>
        <a:xfrm>
          <a:off x="0" y="0"/>
          <a:ext cx="0" cy="0"/>
          <a:chOff x="0" y="0"/>
          <a:chExt cx="0" cy="0"/>
        </a:xfrm>
      </p:grpSpPr>
      <p:sp>
        <p:nvSpPr>
          <p:cNvPr id="243" name="Google Shape;24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246"/>
        <p:cNvGrpSpPr/>
        <p:nvPr/>
      </p:nvGrpSpPr>
      <p:grpSpPr>
        <a:xfrm>
          <a:off x="0" y="0"/>
          <a:ext cx="0" cy="0"/>
          <a:chOff x="0" y="0"/>
          <a:chExt cx="0" cy="0"/>
        </a:xfrm>
      </p:grpSpPr>
      <p:sp>
        <p:nvSpPr>
          <p:cNvPr id="247" name="Google Shape;24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250"/>
        <p:cNvGrpSpPr/>
        <p:nvPr/>
      </p:nvGrpSpPr>
      <p:grpSpPr>
        <a:xfrm>
          <a:off x="0" y="0"/>
          <a:ext cx="0" cy="0"/>
          <a:chOff x="0" y="0"/>
          <a:chExt cx="0" cy="0"/>
        </a:xfrm>
      </p:grpSpPr>
      <p:sp>
        <p:nvSpPr>
          <p:cNvPr id="251" name="Google Shape;25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254"/>
        <p:cNvGrpSpPr/>
        <p:nvPr/>
      </p:nvGrpSpPr>
      <p:grpSpPr>
        <a:xfrm>
          <a:off x="0" y="0"/>
          <a:ext cx="0" cy="0"/>
          <a:chOff x="0" y="0"/>
          <a:chExt cx="0" cy="0"/>
        </a:xfrm>
      </p:grpSpPr>
      <p:sp>
        <p:nvSpPr>
          <p:cNvPr id="255" name="Google Shape;2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258"/>
        <p:cNvGrpSpPr/>
        <p:nvPr/>
      </p:nvGrpSpPr>
      <p:grpSpPr>
        <a:xfrm>
          <a:off x="0" y="0"/>
          <a:ext cx="0" cy="0"/>
          <a:chOff x="0" y="0"/>
          <a:chExt cx="0" cy="0"/>
        </a:xfrm>
      </p:grpSpPr>
      <p:sp>
        <p:nvSpPr>
          <p:cNvPr id="259" name="Google Shape;25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262"/>
        <p:cNvGrpSpPr/>
        <p:nvPr/>
      </p:nvGrpSpPr>
      <p:grpSpPr>
        <a:xfrm>
          <a:off x="0" y="0"/>
          <a:ext cx="0" cy="0"/>
          <a:chOff x="0" y="0"/>
          <a:chExt cx="0" cy="0"/>
        </a:xfrm>
      </p:grpSpPr>
      <p:sp>
        <p:nvSpPr>
          <p:cNvPr id="263" name="Google Shape;26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266"/>
        <p:cNvGrpSpPr/>
        <p:nvPr/>
      </p:nvGrpSpPr>
      <p:grpSpPr>
        <a:xfrm>
          <a:off x="0" y="0"/>
          <a:ext cx="0" cy="0"/>
          <a:chOff x="0" y="0"/>
          <a:chExt cx="0" cy="0"/>
        </a:xfrm>
      </p:grpSpPr>
      <p:sp>
        <p:nvSpPr>
          <p:cNvPr id="267" name="Google Shape;26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270"/>
        <p:cNvGrpSpPr/>
        <p:nvPr/>
      </p:nvGrpSpPr>
      <p:grpSpPr>
        <a:xfrm>
          <a:off x="0" y="0"/>
          <a:ext cx="0" cy="0"/>
          <a:chOff x="0" y="0"/>
          <a:chExt cx="0" cy="0"/>
        </a:xfrm>
      </p:grpSpPr>
      <p:sp>
        <p:nvSpPr>
          <p:cNvPr id="271" name="Google Shape;27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274"/>
        <p:cNvGrpSpPr/>
        <p:nvPr/>
      </p:nvGrpSpPr>
      <p:grpSpPr>
        <a:xfrm>
          <a:off x="0" y="0"/>
          <a:ext cx="0" cy="0"/>
          <a:chOff x="0" y="0"/>
          <a:chExt cx="0" cy="0"/>
        </a:xfrm>
      </p:grpSpPr>
      <p:sp>
        <p:nvSpPr>
          <p:cNvPr id="275" name="Google Shape;275;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278"/>
        <p:cNvGrpSpPr/>
        <p:nvPr/>
      </p:nvGrpSpPr>
      <p:grpSpPr>
        <a:xfrm>
          <a:off x="0" y="0"/>
          <a:ext cx="0" cy="0"/>
          <a:chOff x="0" y="0"/>
          <a:chExt cx="0" cy="0"/>
        </a:xfrm>
      </p:grpSpPr>
      <p:sp>
        <p:nvSpPr>
          <p:cNvPr id="279" name="Google Shape;279;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82"/>
        <p:cNvGrpSpPr/>
        <p:nvPr/>
      </p:nvGrpSpPr>
      <p:grpSpPr>
        <a:xfrm>
          <a:off x="0" y="0"/>
          <a:ext cx="0" cy="0"/>
          <a:chOff x="0" y="0"/>
          <a:chExt cx="0" cy="0"/>
        </a:xfrm>
      </p:grpSpPr>
      <p:sp>
        <p:nvSpPr>
          <p:cNvPr id="283" name="Google Shape;283;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86"/>
        <p:cNvGrpSpPr/>
        <p:nvPr/>
      </p:nvGrpSpPr>
      <p:grpSpPr>
        <a:xfrm>
          <a:off x="0" y="0"/>
          <a:ext cx="0" cy="0"/>
          <a:chOff x="0" y="0"/>
          <a:chExt cx="0" cy="0"/>
        </a:xfrm>
      </p:grpSpPr>
      <p:sp>
        <p:nvSpPr>
          <p:cNvPr id="287" name="Google Shape;287;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90"/>
        <p:cNvGrpSpPr/>
        <p:nvPr/>
      </p:nvGrpSpPr>
      <p:grpSpPr>
        <a:xfrm>
          <a:off x="0" y="0"/>
          <a:ext cx="0" cy="0"/>
          <a:chOff x="0" y="0"/>
          <a:chExt cx="0" cy="0"/>
        </a:xfrm>
      </p:grpSpPr>
      <p:sp>
        <p:nvSpPr>
          <p:cNvPr id="291" name="Google Shape;29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94"/>
        <p:cNvGrpSpPr/>
        <p:nvPr/>
      </p:nvGrpSpPr>
      <p:grpSpPr>
        <a:xfrm>
          <a:off x="0" y="0"/>
          <a:ext cx="0" cy="0"/>
          <a:chOff x="0" y="0"/>
          <a:chExt cx="0" cy="0"/>
        </a:xfrm>
      </p:grpSpPr>
      <p:sp>
        <p:nvSpPr>
          <p:cNvPr id="295" name="Google Shape;2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98"/>
        <p:cNvGrpSpPr/>
        <p:nvPr/>
      </p:nvGrpSpPr>
      <p:grpSpPr>
        <a:xfrm>
          <a:off x="0" y="0"/>
          <a:ext cx="0" cy="0"/>
          <a:chOff x="0" y="0"/>
          <a:chExt cx="0" cy="0"/>
        </a:xfrm>
      </p:grpSpPr>
      <p:sp>
        <p:nvSpPr>
          <p:cNvPr id="299" name="Google Shape;29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2"/>
        <p:cNvGrpSpPr/>
        <p:nvPr/>
      </p:nvGrpSpPr>
      <p:grpSpPr>
        <a:xfrm>
          <a:off x="0" y="0"/>
          <a:ext cx="0" cy="0"/>
          <a:chOff x="0" y="0"/>
          <a:chExt cx="0" cy="0"/>
        </a:xfrm>
      </p:grpSpPr>
      <p:sp>
        <p:nvSpPr>
          <p:cNvPr id="303" name="Google Shape;3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6"/>
        <p:cNvGrpSpPr/>
        <p:nvPr/>
      </p:nvGrpSpPr>
      <p:grpSpPr>
        <a:xfrm>
          <a:off x="0" y="0"/>
          <a:ext cx="0" cy="0"/>
          <a:chOff x="0" y="0"/>
          <a:chExt cx="0" cy="0"/>
        </a:xfrm>
      </p:grpSpPr>
      <p:sp>
        <p:nvSpPr>
          <p:cNvPr id="307" name="Google Shape;307;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9" name="Google Shape;309;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0" name="Google Shape;31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3"/>
        <p:cNvGrpSpPr/>
        <p:nvPr/>
      </p:nvGrpSpPr>
      <p:grpSpPr>
        <a:xfrm>
          <a:off x="0" y="0"/>
          <a:ext cx="0" cy="0"/>
          <a:chOff x="0" y="0"/>
          <a:chExt cx="0" cy="0"/>
        </a:xfrm>
      </p:grpSpPr>
      <p:sp>
        <p:nvSpPr>
          <p:cNvPr id="314" name="Google Shape;314;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99"/>
          <p:cNvSpPr>
            <a:spLocks noGrp="1"/>
          </p:cNvSpPr>
          <p:nvPr>
            <p:ph type="pic" idx="2"/>
          </p:nvPr>
        </p:nvSpPr>
        <p:spPr>
          <a:xfrm>
            <a:off x="5183188" y="987425"/>
            <a:ext cx="6172200" cy="4873625"/>
          </a:xfrm>
          <a:prstGeom prst="rect">
            <a:avLst/>
          </a:prstGeom>
          <a:noFill/>
          <a:ln>
            <a:noFill/>
          </a:ln>
        </p:spPr>
      </p:sp>
      <p:sp>
        <p:nvSpPr>
          <p:cNvPr id="316" name="Google Shape;316;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7" name="Google Shape;317;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0"/>
        <p:cNvGrpSpPr/>
        <p:nvPr/>
      </p:nvGrpSpPr>
      <p:grpSpPr>
        <a:xfrm>
          <a:off x="0" y="0"/>
          <a:ext cx="0" cy="0"/>
          <a:chOff x="0" y="0"/>
          <a:chExt cx="0" cy="0"/>
        </a:xfrm>
      </p:grpSpPr>
      <p:sp>
        <p:nvSpPr>
          <p:cNvPr id="321" name="Google Shape;321;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6"/>
        <p:cNvGrpSpPr/>
        <p:nvPr/>
      </p:nvGrpSpPr>
      <p:grpSpPr>
        <a:xfrm>
          <a:off x="0" y="0"/>
          <a:ext cx="0" cy="0"/>
          <a:chOff x="0" y="0"/>
          <a:chExt cx="0" cy="0"/>
        </a:xfrm>
      </p:grpSpPr>
      <p:sp>
        <p:nvSpPr>
          <p:cNvPr id="327" name="Google Shape;327;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010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2_Blank">
  <p:cSld name="62_Blank">
    <p:spTree>
      <p:nvGrpSpPr>
        <p:cNvPr id="1" name="Shape 58"/>
        <p:cNvGrpSpPr/>
        <p:nvPr/>
      </p:nvGrpSpPr>
      <p:grpSpPr>
        <a:xfrm>
          <a:off x="0" y="0"/>
          <a:ext cx="0" cy="0"/>
          <a:chOff x="0" y="0"/>
          <a:chExt cx="0" cy="0"/>
        </a:xfrm>
      </p:grpSpPr>
      <p:sp>
        <p:nvSpPr>
          <p:cNvPr id="59" name="Google Shape;5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1_Blank">
  <p:cSld name="61_Blank">
    <p:spTree>
      <p:nvGrpSpPr>
        <p:cNvPr id="1" name="Shape 62"/>
        <p:cNvGrpSpPr/>
        <p:nvPr/>
      </p:nvGrpSpPr>
      <p:grpSpPr>
        <a:xfrm>
          <a:off x="0" y="0"/>
          <a:ext cx="0" cy="0"/>
          <a:chOff x="0" y="0"/>
          <a:chExt cx="0" cy="0"/>
        </a:xfrm>
      </p:grpSpPr>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V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5.png"/><Relationship Id="rId2" Type="http://schemas.microsoft.com/office/2007/relationships/media" Target="../media/media1.mp4"/><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video" Target="../media/media2.mp4"/><Relationship Id="rId7" Type="http://schemas.openxmlformats.org/officeDocument/2006/relationships/image" Target="../media/image26.png"/><Relationship Id="rId2" Type="http://schemas.microsoft.com/office/2007/relationships/media" Target="../media/media2.mp4"/><Relationship Id="rId1" Type="http://schemas.openxmlformats.org/officeDocument/2006/relationships/tags" Target="../tags/tag6.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slideLayout" Target="../slideLayouts/slideLayout1.xml"/><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3073199" y="2285934"/>
            <a:ext cx="6363066" cy="1300432"/>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9"/>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9"/>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1541095" y="-40046"/>
            <a:ext cx="9109813" cy="1959196"/>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9"/>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9"/>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9"/>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2635" y="4226111"/>
            <a:ext cx="7053339" cy="2779644"/>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554183" y="3586366"/>
            <a:ext cx="1971166" cy="3255168"/>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1427221" y="2651444"/>
            <a:ext cx="8995940" cy="1165212"/>
          </a:xfrm>
          <a:prstGeom prst="rect">
            <a:avLst/>
          </a:prstGeom>
          <a:noFill/>
        </p:spPr>
        <p:txBody>
          <a:bodyPr wrap="square" lIns="91080" tIns="45540" rIns="91080" bIns="45540" rtlCol="0">
            <a:spAutoFit/>
          </a:bodyPr>
          <a:lstStyle/>
          <a:p>
            <a:pPr algn="ctr"/>
            <a:r>
              <a:rPr lang="en-US" sz="3387"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387"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387"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Cây</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387" b="1">
                <a:solidFill>
                  <a:schemeClr val="accent2">
                    <a:lumMod val="75000"/>
                  </a:schemeClr>
                </a:solidFill>
                <a:latin typeface="Times New Roman" pitchFamily="18" charset="0"/>
                <a:ea typeface="Arial-Rounded" panose="020B0500000000000000" pitchFamily="34" charset="0"/>
                <a:cs typeface="Times New Roman" pitchFamily="18" charset="0"/>
              </a:rPr>
              <a:t>gạo</a:t>
            </a:r>
            <a:endParaRPr lang="en-US" sz="3587" b="1" dirty="0">
              <a:ln w="3175">
                <a:solidFill>
                  <a:sysClr val="windowText" lastClr="000000"/>
                </a:solidFill>
              </a:ln>
              <a:solidFill>
                <a:srgbClr val="FFFF00"/>
              </a:solidFill>
              <a:effectLst>
                <a:glow rad="228600">
                  <a:srgbClr val="FFC000">
                    <a:satMod val="175000"/>
                    <a:alpha val="40000"/>
                  </a:srgbClr>
                </a:glow>
              </a:effectLst>
              <a:latin typeface="Times New Roman" panose="02020603050405020304" pitchFamily="18" charset="0"/>
              <a:cs typeface="Times New Roman" panose="02020603050405020304" pitchFamily="18" charset="0"/>
            </a:endParaRPr>
          </a:p>
          <a:p>
            <a:pPr algn="ct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1632992" y="76756"/>
            <a:ext cx="8990309" cy="1272934"/>
          </a:xfrm>
          <a:prstGeom prst="rect">
            <a:avLst/>
          </a:prstGeom>
          <a:noFill/>
        </p:spPr>
        <p:txBody>
          <a:bodyPr wrap="square" lIns="91080" tIns="45540" rIns="91080" bIns="4554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0783">
              <a:spcBef>
                <a:spcPts val="598"/>
              </a:spcBef>
              <a:defRPr/>
            </a:pPr>
            <a:r>
              <a:rPr lang="vi-VN" altLang="en-US" sz="3587" b="1" i="1" dirty="0">
                <a:solidFill>
                  <a:srgbClr val="002060"/>
                </a:solidFill>
                <a:latin typeface="+mj-lt"/>
                <a:cs typeface="Times New Roman" panose="02020603050405020304" pitchFamily="18" charset="0"/>
              </a:rPr>
              <a:t>TRƯỜNG TIỂU HỌC ÁI MỘ A</a:t>
            </a:r>
          </a:p>
          <a:p>
            <a:pPr algn="ctr" defTabSz="910783">
              <a:spcBef>
                <a:spcPts val="598"/>
              </a:spcBef>
              <a:defRPr/>
            </a:pPr>
            <a:r>
              <a:rPr lang="vi-VN" altLang="en-US" sz="3587" b="1" i="1" dirty="0">
                <a:solidFill>
                  <a:srgbClr val="002060"/>
                </a:solidFill>
                <a:latin typeface="+mj-lt"/>
                <a:cs typeface="Times New Roman" panose="02020603050405020304" pitchFamily="18" charset="0"/>
              </a:rPr>
              <a:t>Bài giảng điện tử </a:t>
            </a:r>
            <a:r>
              <a:rPr lang="en-US" altLang="en-US" sz="3587" b="1" i="1" dirty="0" err="1">
                <a:solidFill>
                  <a:srgbClr val="002060"/>
                </a:solidFill>
                <a:latin typeface="Times New Roman" pitchFamily="18" charset="0"/>
                <a:cs typeface="Times New Roman" pitchFamily="18" charset="0"/>
              </a:rPr>
              <a:t>môn</a:t>
            </a:r>
            <a:r>
              <a:rPr lang="en-US" altLang="en-US" sz="3587" b="1" i="1" dirty="0">
                <a:solidFill>
                  <a:srgbClr val="002060"/>
                </a:solidFill>
                <a:latin typeface="Times New Roman" pitchFamily="18" charset="0"/>
                <a:cs typeface="Times New Roman" pitchFamily="18" charset="0"/>
              </a:rPr>
              <a:t> </a:t>
            </a:r>
            <a:r>
              <a:rPr lang="en-US" altLang="en-US" sz="3587" b="1" i="1" dirty="0" err="1">
                <a:solidFill>
                  <a:srgbClr val="002060"/>
                </a:solidFill>
                <a:latin typeface="Times New Roman" pitchFamily="18" charset="0"/>
                <a:cs typeface="Times New Roman" pitchFamily="18" charset="0"/>
              </a:rPr>
              <a:t>Tiếng</a:t>
            </a:r>
            <a:r>
              <a:rPr lang="en-US" altLang="en-US" sz="3587" b="1" i="1" dirty="0">
                <a:solidFill>
                  <a:srgbClr val="002060"/>
                </a:solidFill>
                <a:latin typeface="Times New Roman" pitchFamily="18" charset="0"/>
                <a:cs typeface="Times New Roman" pitchFamily="18" charset="0"/>
              </a:rPr>
              <a:t> </a:t>
            </a:r>
            <a:r>
              <a:rPr lang="en-US" altLang="en-US" sz="3587" b="1" i="1" dirty="0" err="1">
                <a:solidFill>
                  <a:srgbClr val="002060"/>
                </a:solidFill>
                <a:latin typeface="Times New Roman" pitchFamily="18" charset="0"/>
                <a:cs typeface="Times New Roman" pitchFamily="18" charset="0"/>
              </a:rPr>
              <a:t>Việt</a:t>
            </a:r>
            <a:r>
              <a:rPr lang="en-US" altLang="en-US" sz="3587" b="1" i="1" dirty="0">
                <a:solidFill>
                  <a:srgbClr val="002060"/>
                </a:solidFill>
                <a:latin typeface="Times New Roman" pitchFamily="18" charset="0"/>
                <a:cs typeface="Times New Roman" pitchFamily="18" charset="0"/>
              </a:rPr>
              <a:t> </a:t>
            </a:r>
            <a:r>
              <a:rPr lang="en-US" altLang="en-US" sz="3587" b="1" i="1" dirty="0" err="1">
                <a:solidFill>
                  <a:srgbClr val="002060"/>
                </a:solidFill>
                <a:latin typeface="Times New Roman" pitchFamily="18" charset="0"/>
                <a:cs typeface="Times New Roman" pitchFamily="18" charset="0"/>
              </a:rPr>
              <a:t>lớp</a:t>
            </a:r>
            <a:r>
              <a:rPr lang="en-US" altLang="en-US" sz="3587" b="1" i="1" dirty="0">
                <a:solidFill>
                  <a:srgbClr val="002060"/>
                </a:solidFill>
                <a:latin typeface="Times New Roman" pitchFamily="18" charset="0"/>
                <a:cs typeface="Times New Roman" pitchFamily="18" charset="0"/>
              </a:rPr>
              <a:t> 3 </a:t>
            </a:r>
            <a:endParaRPr lang="en-US" altLang="en-US" sz="3587"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2752550192"/>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12"/>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459" name="Google Shape;459;p12"/>
          <p:cNvPicPr preferRelativeResize="0"/>
          <p:nvPr/>
        </p:nvPicPr>
        <p:blipFill rotWithShape="1">
          <a:blip r:embed="rId4">
            <a:alphaModFix/>
          </a:blip>
          <a:srcRect/>
          <a:stretch/>
        </p:blipFill>
        <p:spPr>
          <a:xfrm flipH="1">
            <a:off x="148442" y="971681"/>
            <a:ext cx="12192000" cy="4572000"/>
          </a:xfrm>
          <a:prstGeom prst="rect">
            <a:avLst/>
          </a:prstGeom>
          <a:noFill/>
          <a:ln>
            <a:noFill/>
          </a:ln>
        </p:spPr>
      </p:pic>
      <p:grpSp>
        <p:nvGrpSpPr>
          <p:cNvPr id="460" name="Google Shape;460;p12"/>
          <p:cNvGrpSpPr/>
          <p:nvPr/>
        </p:nvGrpSpPr>
        <p:grpSpPr>
          <a:xfrm>
            <a:off x="11289" y="348302"/>
            <a:ext cx="3626603" cy="1160457"/>
            <a:chOff x="11289" y="348303"/>
            <a:chExt cx="3626603" cy="690904"/>
          </a:xfrm>
        </p:grpSpPr>
        <p:pic>
          <p:nvPicPr>
            <p:cNvPr id="461" name="Google Shape;461;p12"/>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462" name="Google Shape;462;p12"/>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Câu </a:t>
              </a:r>
              <a:r>
                <a:rPr lang="en-US" sz="4000" b="1">
                  <a:solidFill>
                    <a:srgbClr val="FF0000"/>
                  </a:solidFill>
                  <a:latin typeface="Times New Roman" panose="02020603050405020304" pitchFamily="18" charset="0"/>
                  <a:cs typeface="Times New Roman" panose="02020603050405020304" pitchFamily="18" charset="0"/>
                  <a:sym typeface="Arial"/>
                </a:rPr>
                <a:t>dài</a:t>
              </a:r>
              <a:endParaRPr sz="40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463" name="Google Shape;463;p12"/>
          <p:cNvSpPr/>
          <p:nvPr/>
        </p:nvSpPr>
        <p:spPr>
          <a:xfrm>
            <a:off x="409856" y="1927497"/>
            <a:ext cx="195163" cy="267001"/>
          </a:xfrm>
          <a:prstGeom prst="ellipse">
            <a:avLst/>
          </a:prstGeom>
          <a:solidFill>
            <a:srgbClr val="41CFD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4" name="Google Shape;464;p12"/>
          <p:cNvSpPr/>
          <p:nvPr/>
        </p:nvSpPr>
        <p:spPr>
          <a:xfrm>
            <a:off x="507438" y="1778196"/>
            <a:ext cx="11241212" cy="1569620"/>
          </a:xfrm>
          <a:prstGeom prst="rect">
            <a:avLst/>
          </a:prstGeom>
          <a:noFill/>
          <a:ln>
            <a:noFill/>
          </a:ln>
        </p:spPr>
        <p:txBody>
          <a:bodyPr spcFirstLastPara="1" wrap="square" lIns="91425" tIns="45700" rIns="91425" bIns="45700" anchor="t" anchorCtr="0">
            <a:spAutoFit/>
          </a:bodyPr>
          <a:lstStyle/>
          <a:p>
            <a:pPr lvl="0"/>
            <a:r>
              <a:rPr lang="en-US" sz="3200" i="1">
                <a:latin typeface="Times New Roman" panose="02020603050405020304" pitchFamily="18" charset="0"/>
                <a:cs typeface="Times New Roman" panose="02020603050405020304" pitchFamily="18" charset="0"/>
              </a:rPr>
              <a:t>Chào mào,  sáo sậu, sáo đen… đàn đàn lũ lũ bay đi bay về,  lượn lên lượn xuống.</a:t>
            </a:r>
            <a:br>
              <a:rPr lang="en-US" sz="3200" i="1">
                <a:latin typeface="Times New Roman" panose="02020603050405020304" pitchFamily="18" charset="0"/>
                <a:cs typeface="Times New Roman" panose="02020603050405020304" pitchFamily="18" charset="0"/>
              </a:rPr>
            </a:br>
            <a:endParaRPr sz="3200"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5" name="Google Shape;465;p12"/>
          <p:cNvCxnSpPr/>
          <p:nvPr/>
        </p:nvCxnSpPr>
        <p:spPr>
          <a:xfrm flipH="1">
            <a:off x="2395636" y="1769203"/>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6" name="Google Shape;466;p12"/>
          <p:cNvCxnSpPr/>
          <p:nvPr/>
        </p:nvCxnSpPr>
        <p:spPr>
          <a:xfrm flipH="1">
            <a:off x="3862776" y="17021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7" name="Google Shape;467;p12"/>
          <p:cNvCxnSpPr/>
          <p:nvPr/>
        </p:nvCxnSpPr>
        <p:spPr>
          <a:xfrm flipH="1">
            <a:off x="5662991" y="1707630"/>
            <a:ext cx="154983" cy="584775"/>
          </a:xfrm>
          <a:prstGeom prst="straightConnector1">
            <a:avLst/>
          </a:prstGeom>
          <a:noFill/>
          <a:ln w="38100" cap="flat" cmpd="sng">
            <a:solidFill>
              <a:schemeClr val="accent2"/>
            </a:solidFill>
            <a:prstDash val="solid"/>
            <a:miter lim="800000"/>
            <a:headEnd type="none" w="sm" len="sm"/>
            <a:tailEnd type="none" w="sm" len="sm"/>
          </a:ln>
        </p:spPr>
      </p:cxnSp>
      <p:sp>
        <p:nvSpPr>
          <p:cNvPr id="468" name="Google Shape;468;p12"/>
          <p:cNvSpPr/>
          <p:nvPr/>
        </p:nvSpPr>
        <p:spPr>
          <a:xfrm>
            <a:off x="370285" y="3175247"/>
            <a:ext cx="234734" cy="246240"/>
          </a:xfrm>
          <a:prstGeom prst="ellipse">
            <a:avLst/>
          </a:prstGeom>
          <a:solidFill>
            <a:srgbClr val="FFC78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9" name="Google Shape;469;p12"/>
          <p:cNvSpPr/>
          <p:nvPr/>
        </p:nvSpPr>
        <p:spPr>
          <a:xfrm>
            <a:off x="583853" y="3084622"/>
            <a:ext cx="11185964" cy="1077178"/>
          </a:xfrm>
          <a:prstGeom prst="rect">
            <a:avLst/>
          </a:prstGeom>
          <a:noFill/>
          <a:ln>
            <a:noFill/>
          </a:ln>
        </p:spPr>
        <p:txBody>
          <a:bodyPr spcFirstLastPara="1" wrap="square" lIns="91425" tIns="45700" rIns="91425" bIns="45700" anchor="t" anchorCtr="0">
            <a:spAutoFit/>
          </a:bodyPr>
          <a:lstStyle/>
          <a:p>
            <a:r>
              <a:rPr lang="vi-VN" sz="3200" i="1">
                <a:latin typeface="+mj-lt"/>
              </a:rPr>
              <a:t>Cây đứng im,</a:t>
            </a:r>
            <a:r>
              <a:rPr lang="en-US" sz="3200" i="1">
                <a:latin typeface="+mj-lt"/>
              </a:rPr>
              <a:t> </a:t>
            </a:r>
            <a:r>
              <a:rPr lang="vi-VN" sz="3200" i="1">
                <a:latin typeface="+mj-lt"/>
              </a:rPr>
              <a:t>cao lớn, hiền lành, làm tiêu cho những con đò cập bến và cho những đứa con về thăm quê mẹ.</a:t>
            </a:r>
            <a:endParaRPr lang="en-US" sz="3200">
              <a:latin typeface="+mj-lt"/>
            </a:endParaRPr>
          </a:p>
        </p:txBody>
      </p:sp>
      <p:cxnSp>
        <p:nvCxnSpPr>
          <p:cNvPr id="470" name="Google Shape;470;p12"/>
          <p:cNvCxnSpPr/>
          <p:nvPr/>
        </p:nvCxnSpPr>
        <p:spPr>
          <a:xfrm flipH="1">
            <a:off x="7072143" y="169333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1" name="Google Shape;471;p12"/>
          <p:cNvCxnSpPr/>
          <p:nvPr/>
        </p:nvCxnSpPr>
        <p:spPr>
          <a:xfrm flipH="1">
            <a:off x="7904800" y="1664054"/>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2" name="Google Shape;472;p12"/>
          <p:cNvCxnSpPr/>
          <p:nvPr/>
        </p:nvCxnSpPr>
        <p:spPr>
          <a:xfrm flipH="1">
            <a:off x="10348763" y="16869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5" name="Google Shape;475;p12"/>
          <p:cNvCxnSpPr/>
          <p:nvPr/>
        </p:nvCxnSpPr>
        <p:spPr>
          <a:xfrm flipH="1">
            <a:off x="3148465" y="224259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6" name="Google Shape;476;p12"/>
          <p:cNvCxnSpPr/>
          <p:nvPr/>
        </p:nvCxnSpPr>
        <p:spPr>
          <a:xfrm flipH="1">
            <a:off x="3193860" y="2267007"/>
            <a:ext cx="154983" cy="584775"/>
          </a:xfrm>
          <a:prstGeom prst="straightConnector1">
            <a:avLst/>
          </a:prstGeom>
          <a:noFill/>
          <a:ln w="38100" cap="flat" cmpd="sng">
            <a:solidFill>
              <a:schemeClr val="accent2"/>
            </a:solidFill>
            <a:prstDash val="solid"/>
            <a:miter lim="800000"/>
            <a:headEnd type="none" w="sm" len="sm"/>
            <a:tailEnd type="none" w="sm" len="sm"/>
          </a:ln>
        </p:spPr>
      </p:cxnSp>
      <p:pic>
        <p:nvPicPr>
          <p:cNvPr id="477" name="Google Shape;477;p12" descr="Pinkfong YouTube"/>
          <p:cNvPicPr preferRelativeResize="0"/>
          <p:nvPr/>
        </p:nvPicPr>
        <p:blipFill rotWithShape="1">
          <a:blip r:embed="rId6">
            <a:alphaModFix/>
          </a:blip>
          <a:srcRect/>
          <a:stretch/>
        </p:blipFill>
        <p:spPr>
          <a:xfrm>
            <a:off x="10332720" y="4452292"/>
            <a:ext cx="1710838" cy="2467208"/>
          </a:xfrm>
          <a:prstGeom prst="rect">
            <a:avLst/>
          </a:prstGeom>
          <a:noFill/>
          <a:ln>
            <a:noFill/>
          </a:ln>
        </p:spPr>
      </p:pic>
      <p:cxnSp>
        <p:nvCxnSpPr>
          <p:cNvPr id="22" name="Google Shape;465;p12"/>
          <p:cNvCxnSpPr/>
          <p:nvPr/>
        </p:nvCxnSpPr>
        <p:spPr>
          <a:xfrm flipH="1">
            <a:off x="2901998" y="302312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3" name="Google Shape;465;p12"/>
          <p:cNvCxnSpPr/>
          <p:nvPr/>
        </p:nvCxnSpPr>
        <p:spPr>
          <a:xfrm flipH="1">
            <a:off x="4308010"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4" name="Google Shape;465;p12"/>
          <p:cNvCxnSpPr/>
          <p:nvPr/>
        </p:nvCxnSpPr>
        <p:spPr>
          <a:xfrm flipH="1">
            <a:off x="6029797"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5" name="Google Shape;465;p12"/>
          <p:cNvCxnSpPr/>
          <p:nvPr/>
        </p:nvCxnSpPr>
        <p:spPr>
          <a:xfrm flipH="1">
            <a:off x="1257702" y="358065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6" name="Google Shape;475;p12"/>
          <p:cNvCxnSpPr/>
          <p:nvPr/>
        </p:nvCxnSpPr>
        <p:spPr>
          <a:xfrm flipH="1">
            <a:off x="7760479" y="3601061"/>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7" name="Google Shape;476;p12"/>
          <p:cNvCxnSpPr/>
          <p:nvPr/>
        </p:nvCxnSpPr>
        <p:spPr>
          <a:xfrm flipH="1">
            <a:off x="7837971" y="3589280"/>
            <a:ext cx="154983" cy="584775"/>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71"/>
                                        </p:tgtEl>
                                        <p:attrNameLst>
                                          <p:attrName>style.visibility</p:attrName>
                                        </p:attrNameLst>
                                      </p:cBhvr>
                                      <p:to>
                                        <p:strVal val="visible"/>
                                      </p:to>
                                    </p:set>
                                    <p:animEffect transition="in" filter="barn(inVertical)">
                                      <p:cBhvr>
                                        <p:cTn id="23" dur="500"/>
                                        <p:tgtEl>
                                          <p:spTgt spid="47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72"/>
                                        </p:tgtEl>
                                        <p:attrNameLst>
                                          <p:attrName>style.visibility</p:attrName>
                                        </p:attrNameLst>
                                      </p:cBhvr>
                                      <p:to>
                                        <p:strVal val="visible"/>
                                      </p:to>
                                    </p:set>
                                    <p:animEffect transition="in" filter="wipe(down)">
                                      <p:cBhvr>
                                        <p:cTn id="28" dur="500"/>
                                        <p:tgtEl>
                                          <p:spTgt spid="47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14"/>
          <p:cNvPicPr preferRelativeResize="0"/>
          <p:nvPr/>
        </p:nvPicPr>
        <p:blipFill rotWithShape="1">
          <a:blip r:embed="rId3">
            <a:alphaModFix/>
          </a:blip>
          <a:srcRect b="15094"/>
          <a:stretch/>
        </p:blipFill>
        <p:spPr>
          <a:xfrm>
            <a:off x="0" y="1673"/>
            <a:ext cx="12192000" cy="6856327"/>
          </a:xfrm>
          <a:prstGeom prst="rect">
            <a:avLst/>
          </a:prstGeom>
          <a:noFill/>
          <a:ln>
            <a:noFill/>
          </a:ln>
        </p:spPr>
      </p:pic>
      <p:grpSp>
        <p:nvGrpSpPr>
          <p:cNvPr id="498" name="Google Shape;498;p14"/>
          <p:cNvGrpSpPr/>
          <p:nvPr/>
        </p:nvGrpSpPr>
        <p:grpSpPr>
          <a:xfrm>
            <a:off x="7452360" y="4175759"/>
            <a:ext cx="4354050" cy="2123291"/>
            <a:chOff x="4083690" y="3840113"/>
            <a:chExt cx="3668880" cy="2123658"/>
          </a:xfrm>
        </p:grpSpPr>
        <p:pic>
          <p:nvPicPr>
            <p:cNvPr id="499" name="Google Shape;499;p14"/>
            <p:cNvPicPr preferRelativeResize="0"/>
            <p:nvPr/>
          </p:nvPicPr>
          <p:blipFill rotWithShape="1">
            <a:blip r:embed="rId4">
              <a:alphaModFix/>
            </a:blip>
            <a:srcRect/>
            <a:stretch/>
          </p:blipFill>
          <p:spPr>
            <a:xfrm>
              <a:off x="4221480" y="3884519"/>
              <a:ext cx="3531090" cy="1999480"/>
            </a:xfrm>
            <a:prstGeom prst="rect">
              <a:avLst/>
            </a:prstGeom>
            <a:noFill/>
            <a:ln>
              <a:noFill/>
            </a:ln>
          </p:spPr>
        </p:pic>
        <p:sp>
          <p:nvSpPr>
            <p:cNvPr id="500" name="Google Shape;500;p14"/>
            <p:cNvSpPr txBox="1"/>
            <p:nvPr/>
          </p:nvSpPr>
          <p:spPr>
            <a:xfrm>
              <a:off x="4083690" y="3840113"/>
              <a:ext cx="3530133"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400" b="1">
                  <a:solidFill>
                    <a:srgbClr val="002060"/>
                  </a:solidFill>
                  <a:latin typeface="+mj-lt"/>
                  <a:sym typeface="Arial"/>
                </a:rPr>
                <a:t>Luyện đọc </a:t>
              </a:r>
              <a:endParaRPr>
                <a:latin typeface="+mj-lt"/>
              </a:endParaRPr>
            </a:p>
            <a:p>
              <a:pPr marL="0" marR="0" lvl="0" indent="0" algn="ctr" rtl="0">
                <a:lnSpc>
                  <a:spcPct val="150000"/>
                </a:lnSpc>
                <a:spcBef>
                  <a:spcPts val="0"/>
                </a:spcBef>
                <a:spcAft>
                  <a:spcPts val="0"/>
                </a:spcAft>
                <a:buNone/>
              </a:pPr>
              <a:r>
                <a:rPr lang="vi-VN" sz="4400" b="1">
                  <a:solidFill>
                    <a:srgbClr val="002060"/>
                  </a:solidFill>
                  <a:latin typeface="+mj-lt"/>
                  <a:sym typeface="Arial"/>
                </a:rPr>
                <a:t>theo nhóm</a:t>
              </a:r>
              <a:endParaRPr>
                <a:latin typeface="+mj-lt"/>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15"/>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06" name="Google Shape;506;p15"/>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507" name="Google Shape;507;p15"/>
          <p:cNvGrpSpPr/>
          <p:nvPr/>
        </p:nvGrpSpPr>
        <p:grpSpPr>
          <a:xfrm>
            <a:off x="2722315" y="624842"/>
            <a:ext cx="6747370" cy="1018804"/>
            <a:chOff x="-3628" y="348304"/>
            <a:chExt cx="2853259" cy="690904"/>
          </a:xfrm>
        </p:grpSpPr>
        <p:pic>
          <p:nvPicPr>
            <p:cNvPr id="508" name="Google Shape;508;p15"/>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509" name="Google Shape;509;p15"/>
            <p:cNvSpPr txBox="1"/>
            <p:nvPr/>
          </p:nvSpPr>
          <p:spPr>
            <a:xfrm>
              <a:off x="-3628" y="464469"/>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Tiêu chí nhận xét</a:t>
              </a:r>
              <a:endParaRPr sz="3600" b="1">
                <a:solidFill>
                  <a:srgbClr val="FF0000"/>
                </a:solidFill>
                <a:latin typeface="Arial"/>
                <a:ea typeface="Arial"/>
                <a:cs typeface="Arial"/>
                <a:sym typeface="Arial"/>
              </a:endParaRPr>
            </a:p>
          </p:txBody>
        </p:sp>
      </p:grpSp>
      <p:sp>
        <p:nvSpPr>
          <p:cNvPr id="510" name="Google Shape;510;p15"/>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1.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511" name="Google Shape;511;p15"/>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2. Ngắt, nghỉ hơi đúng chỗ</a:t>
            </a:r>
            <a:endParaRPr>
              <a:latin typeface="+mj-lt"/>
            </a:endParaRPr>
          </a:p>
        </p:txBody>
      </p:sp>
      <p:sp>
        <p:nvSpPr>
          <p:cNvPr id="512" name="Google Shape;512;p15"/>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3. Tốc độ đọc đạt yêu cầu</a:t>
            </a:r>
            <a:endParaRPr>
              <a:latin typeface="+mj-lt"/>
            </a:endParaRPr>
          </a:p>
        </p:txBody>
      </p:sp>
      <p:pic>
        <p:nvPicPr>
          <p:cNvPr id="513" name="Google Shape;513;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514" name="Google Shape;514;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515" name="Google Shape;515;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516" name="Google Shape;516;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517" name="Google Shape;517;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518" name="Google Shape;518;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519" name="Google Shape;519;p15"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520" name="Google Shape;520;p15"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521" name="Google Shape;521;p15"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822"/>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511"/>
                                        </p:tgtEl>
                                        <p:attrNameLst>
                                          <p:attrName>style.visibility</p:attrName>
                                        </p:attrNameLst>
                                      </p:cBhvr>
                                      <p:to>
                                        <p:strVal val="visible"/>
                                      </p:to>
                                    </p:set>
                                    <p:animEffect transition="in" filter="fade">
                                      <p:cBhvr>
                                        <p:cTn id="10" dur="1822"/>
                                        <p:tgtEl>
                                          <p:spTgt spid="511"/>
                                        </p:tgtEl>
                                      </p:cBhvr>
                                    </p:animEffect>
                                  </p:childTnLst>
                                </p:cTn>
                              </p:par>
                              <p:par>
                                <p:cTn id="11" presetID="10" presetClass="entr" presetSubtype="0" fill="hold" nodeType="with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fade">
                                      <p:cBhvr>
                                        <p:cTn id="13" dur="1822"/>
                                        <p:tgtEl>
                                          <p:spTgt spid="5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fade">
                                      <p:cBhvr>
                                        <p:cTn id="18" dur="500"/>
                                        <p:tgtEl>
                                          <p:spTgt spid="513"/>
                                        </p:tgtEl>
                                      </p:cBhvr>
                                    </p:animEffect>
                                  </p:childTnLst>
                                </p:cTn>
                              </p:par>
                              <p:par>
                                <p:cTn id="19" presetID="10" presetClass="entr" presetSubtype="0" fill="hold" nodeType="withEffect">
                                  <p:stCondLst>
                                    <p:cond delay="0"/>
                                  </p:stCondLst>
                                  <p:childTnLst>
                                    <p:set>
                                      <p:cBhvr>
                                        <p:cTn id="20" dur="1" fill="hold">
                                          <p:stCondLst>
                                            <p:cond delay="0"/>
                                          </p:stCondLst>
                                        </p:cTn>
                                        <p:tgtEl>
                                          <p:spTgt spid="514"/>
                                        </p:tgtEl>
                                        <p:attrNameLst>
                                          <p:attrName>style.visibility</p:attrName>
                                        </p:attrNameLst>
                                      </p:cBhvr>
                                      <p:to>
                                        <p:strVal val="visible"/>
                                      </p:to>
                                    </p:set>
                                    <p:animEffect transition="in" filter="fade">
                                      <p:cBhvr>
                                        <p:cTn id="21" dur="500"/>
                                        <p:tgtEl>
                                          <p:spTgt spid="514"/>
                                        </p:tgtEl>
                                      </p:cBhvr>
                                    </p:animEffect>
                                  </p:childTnLst>
                                </p:cTn>
                              </p:par>
                              <p:par>
                                <p:cTn id="22" presetID="10" presetClass="entr" presetSubtype="0" fill="hold" nodeType="withEffect">
                                  <p:stCondLst>
                                    <p:cond delay="0"/>
                                  </p:stCondLst>
                                  <p:childTnLst>
                                    <p:set>
                                      <p:cBhvr>
                                        <p:cTn id="23" dur="1" fill="hold">
                                          <p:stCondLst>
                                            <p:cond delay="0"/>
                                          </p:stCondLst>
                                        </p:cTn>
                                        <p:tgtEl>
                                          <p:spTgt spid="515"/>
                                        </p:tgtEl>
                                        <p:attrNameLst>
                                          <p:attrName>style.visibility</p:attrName>
                                        </p:attrNameLst>
                                      </p:cBhvr>
                                      <p:to>
                                        <p:strVal val="visible"/>
                                      </p:to>
                                    </p:set>
                                    <p:animEffect transition="in" filter="fade">
                                      <p:cBhvr>
                                        <p:cTn id="24" dur="500"/>
                                        <p:tgtEl>
                                          <p:spTgt spid="515"/>
                                        </p:tgtEl>
                                      </p:cBhvr>
                                    </p:animEffect>
                                  </p:childTnLst>
                                </p:cTn>
                              </p:par>
                              <p:par>
                                <p:cTn id="25" presetID="10" presetClass="entr" presetSubtype="0" fill="hold" nodeType="withEffect">
                                  <p:stCondLst>
                                    <p:cond delay="0"/>
                                  </p:stCondLst>
                                  <p:childTnLst>
                                    <p:set>
                                      <p:cBhvr>
                                        <p:cTn id="26" dur="1" fill="hold">
                                          <p:stCondLst>
                                            <p:cond delay="0"/>
                                          </p:stCondLst>
                                        </p:cTn>
                                        <p:tgtEl>
                                          <p:spTgt spid="516"/>
                                        </p:tgtEl>
                                        <p:attrNameLst>
                                          <p:attrName>style.visibility</p:attrName>
                                        </p:attrNameLst>
                                      </p:cBhvr>
                                      <p:to>
                                        <p:strVal val="visible"/>
                                      </p:to>
                                    </p:set>
                                    <p:animEffect transition="in" filter="fade">
                                      <p:cBhvr>
                                        <p:cTn id="27" dur="500"/>
                                        <p:tgtEl>
                                          <p:spTgt spid="516"/>
                                        </p:tgtEl>
                                      </p:cBhvr>
                                    </p:animEffect>
                                  </p:childTnLst>
                                </p:cTn>
                              </p:par>
                              <p:par>
                                <p:cTn id="28" presetID="10" presetClass="entr" presetSubtype="0" fill="hold" nodeType="withEffect">
                                  <p:stCondLst>
                                    <p:cond delay="0"/>
                                  </p:stCondLst>
                                  <p:childTnLst>
                                    <p:set>
                                      <p:cBhvr>
                                        <p:cTn id="29" dur="1" fill="hold">
                                          <p:stCondLst>
                                            <p:cond delay="0"/>
                                          </p:stCondLst>
                                        </p:cTn>
                                        <p:tgtEl>
                                          <p:spTgt spid="517"/>
                                        </p:tgtEl>
                                        <p:attrNameLst>
                                          <p:attrName>style.visibility</p:attrName>
                                        </p:attrNameLst>
                                      </p:cBhvr>
                                      <p:to>
                                        <p:strVal val="visible"/>
                                      </p:to>
                                    </p:set>
                                    <p:animEffect transition="in" filter="fade">
                                      <p:cBhvr>
                                        <p:cTn id="30" dur="500"/>
                                        <p:tgtEl>
                                          <p:spTgt spid="517"/>
                                        </p:tgtEl>
                                      </p:cBhvr>
                                    </p:animEffect>
                                  </p:childTnLst>
                                </p:cTn>
                              </p:par>
                              <p:par>
                                <p:cTn id="31" presetID="10" presetClass="entr" presetSubtype="0" fill="hold" nodeType="withEffect">
                                  <p:stCondLst>
                                    <p:cond delay="0"/>
                                  </p:stCondLst>
                                  <p:childTnLst>
                                    <p:set>
                                      <p:cBhvr>
                                        <p:cTn id="32" dur="1" fill="hold">
                                          <p:stCondLst>
                                            <p:cond delay="0"/>
                                          </p:stCondLst>
                                        </p:cTn>
                                        <p:tgtEl>
                                          <p:spTgt spid="518"/>
                                        </p:tgtEl>
                                        <p:attrNameLst>
                                          <p:attrName>style.visibility</p:attrName>
                                        </p:attrNameLst>
                                      </p:cBhvr>
                                      <p:to>
                                        <p:strVal val="visible"/>
                                      </p:to>
                                    </p:set>
                                    <p:animEffect transition="in" filter="fade">
                                      <p:cBhvr>
                                        <p:cTn id="33" dur="500"/>
                                        <p:tgtEl>
                                          <p:spTgt spid="518"/>
                                        </p:tgtEl>
                                      </p:cBhvr>
                                    </p:animEffect>
                                  </p:childTnLst>
                                </p:cTn>
                              </p:par>
                              <p:par>
                                <p:cTn id="34" presetID="10" presetClass="entr" presetSubtype="0" fill="hold" nodeType="withEffect">
                                  <p:stCondLst>
                                    <p:cond delay="0"/>
                                  </p:stCondLst>
                                  <p:childTnLst>
                                    <p:set>
                                      <p:cBhvr>
                                        <p:cTn id="35" dur="1" fill="hold">
                                          <p:stCondLst>
                                            <p:cond delay="0"/>
                                          </p:stCondLst>
                                        </p:cTn>
                                        <p:tgtEl>
                                          <p:spTgt spid="519"/>
                                        </p:tgtEl>
                                        <p:attrNameLst>
                                          <p:attrName>style.visibility</p:attrName>
                                        </p:attrNameLst>
                                      </p:cBhvr>
                                      <p:to>
                                        <p:strVal val="visible"/>
                                      </p:to>
                                    </p:set>
                                    <p:animEffect transition="in" filter="fade">
                                      <p:cBhvr>
                                        <p:cTn id="36" dur="500"/>
                                        <p:tgtEl>
                                          <p:spTgt spid="519"/>
                                        </p:tgtEl>
                                      </p:cBhvr>
                                    </p:animEffect>
                                  </p:childTnLst>
                                </p:cTn>
                              </p:par>
                              <p:par>
                                <p:cTn id="37" presetID="10" presetClass="entr" presetSubtype="0" fill="hold" nodeType="withEffect">
                                  <p:stCondLst>
                                    <p:cond delay="0"/>
                                  </p:stCondLst>
                                  <p:childTnLst>
                                    <p:set>
                                      <p:cBhvr>
                                        <p:cTn id="38" dur="1" fill="hold">
                                          <p:stCondLst>
                                            <p:cond delay="0"/>
                                          </p:stCondLst>
                                        </p:cTn>
                                        <p:tgtEl>
                                          <p:spTgt spid="520"/>
                                        </p:tgtEl>
                                        <p:attrNameLst>
                                          <p:attrName>style.visibility</p:attrName>
                                        </p:attrNameLst>
                                      </p:cBhvr>
                                      <p:to>
                                        <p:strVal val="visible"/>
                                      </p:to>
                                    </p:set>
                                    <p:animEffect transition="in" filter="fade">
                                      <p:cBhvr>
                                        <p:cTn id="39" dur="500"/>
                                        <p:tgtEl>
                                          <p:spTgt spid="520"/>
                                        </p:tgtEl>
                                      </p:cBhvr>
                                    </p:animEffect>
                                  </p:childTnLst>
                                </p:cTn>
                              </p:par>
                              <p:par>
                                <p:cTn id="40" presetID="10" presetClass="entr" presetSubtype="0" fill="hold" nodeType="withEffect">
                                  <p:stCondLst>
                                    <p:cond delay="0"/>
                                  </p:stCondLst>
                                  <p:childTnLst>
                                    <p:set>
                                      <p:cBhvr>
                                        <p:cTn id="41" dur="1" fill="hold">
                                          <p:stCondLst>
                                            <p:cond delay="0"/>
                                          </p:stCondLst>
                                        </p:cTn>
                                        <p:tgtEl>
                                          <p:spTgt spid="521"/>
                                        </p:tgtEl>
                                        <p:attrNameLst>
                                          <p:attrName>style.visibility</p:attrName>
                                        </p:attrNameLst>
                                      </p:cBhvr>
                                      <p:to>
                                        <p:strVal val="visible"/>
                                      </p:to>
                                    </p:set>
                                    <p:animEffect transition="in" filter="fade">
                                      <p:cBhvr>
                                        <p:cTn id="42" dur="500"/>
                                        <p:tgtEl>
                                          <p:spTgt spid="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1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27" name="Google Shape;527;p16"/>
          <p:cNvGrpSpPr/>
          <p:nvPr/>
        </p:nvGrpSpPr>
        <p:grpSpPr>
          <a:xfrm>
            <a:off x="1087534" y="304800"/>
            <a:ext cx="7741921" cy="1584960"/>
            <a:chOff x="2049146" y="366920"/>
            <a:chExt cx="5706319" cy="1022067"/>
          </a:xfrm>
        </p:grpSpPr>
        <p:pic>
          <p:nvPicPr>
            <p:cNvPr id="528" name="Google Shape;528;p16"/>
            <p:cNvPicPr preferRelativeResize="0"/>
            <p:nvPr/>
          </p:nvPicPr>
          <p:blipFill rotWithShape="1">
            <a:blip r:embed="rId4">
              <a:alphaModFix/>
            </a:blip>
            <a:srcRect/>
            <a:stretch/>
          </p:blipFill>
          <p:spPr>
            <a:xfrm>
              <a:off x="3134688" y="366920"/>
              <a:ext cx="4620777" cy="1022067"/>
            </a:xfrm>
            <a:prstGeom prst="rect">
              <a:avLst/>
            </a:prstGeom>
            <a:noFill/>
            <a:ln>
              <a:noFill/>
            </a:ln>
          </p:spPr>
        </p:pic>
        <p:sp>
          <p:nvSpPr>
            <p:cNvPr id="529" name="Google Shape;529;p16"/>
            <p:cNvSpPr txBox="1"/>
            <p:nvPr/>
          </p:nvSpPr>
          <p:spPr>
            <a:xfrm>
              <a:off x="2049146"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Trả lời câu hỏi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7"/>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35" name="Google Shape;535;p17"/>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36" name="Google Shape;536;p17"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sp>
        <p:nvSpPr>
          <p:cNvPr id="537" name="Google Shape;537;p17"/>
          <p:cNvSpPr/>
          <p:nvPr/>
        </p:nvSpPr>
        <p:spPr>
          <a:xfrm>
            <a:off x="659471" y="656605"/>
            <a:ext cx="10895635" cy="1323399"/>
          </a:xfrm>
          <a:prstGeom prst="rect">
            <a:avLst/>
          </a:prstGeom>
          <a:noFill/>
          <a:ln>
            <a:noFill/>
          </a:ln>
        </p:spPr>
        <p:txBody>
          <a:bodyPr spcFirstLastPara="1" wrap="square" lIns="91425" tIns="45700" rIns="91425" bIns="45700" anchor="t" anchorCtr="0">
            <a:spAutoFit/>
          </a:bodyPr>
          <a:lstStyle/>
          <a:p>
            <a:r>
              <a:rPr lang="vi-VN" sz="4000" b="1" dirty="0">
                <a:solidFill>
                  <a:srgbClr val="00B050"/>
                </a:solidFill>
                <a:latin typeface="+mj-lt"/>
                <a:sym typeface="Arial"/>
              </a:rPr>
              <a:t>Câu 1. </a:t>
            </a:r>
            <a:r>
              <a:rPr lang="vi-VN" sz="4000" b="1" dirty="0">
                <a:solidFill>
                  <a:srgbClr val="00B050"/>
                </a:solidFill>
                <a:latin typeface="+mj-lt"/>
              </a:rPr>
              <a:t>Vào mùa hoa, cây gạo ( hoa gạo, búp nõn) đẹp như thế nào?</a:t>
            </a:r>
            <a:endParaRPr lang="en-US" sz="4000" b="1" dirty="0">
              <a:solidFill>
                <a:srgbClr val="00B050"/>
              </a:solidFill>
              <a:latin typeface="+mj-lt"/>
            </a:endParaRPr>
          </a:p>
        </p:txBody>
      </p:sp>
      <p:sp>
        <p:nvSpPr>
          <p:cNvPr id="538" name="Google Shape;538;p17"/>
          <p:cNvSpPr/>
          <p:nvPr/>
        </p:nvSpPr>
        <p:spPr>
          <a:xfrm>
            <a:off x="724985" y="2359330"/>
            <a:ext cx="11267768" cy="1754286"/>
          </a:xfrm>
          <a:prstGeom prst="rect">
            <a:avLst/>
          </a:prstGeom>
          <a:noFill/>
          <a:ln>
            <a:noFill/>
          </a:ln>
        </p:spPr>
        <p:txBody>
          <a:bodyPr spcFirstLastPara="1" wrap="square" lIns="91425" tIns="45700" rIns="91425" bIns="45700" anchor="t" anchorCtr="0">
            <a:spAutoFit/>
          </a:bodyPr>
          <a:lstStyle/>
          <a:p>
            <a:r>
              <a:rPr lang="nl-NL" sz="3600" dirty="0">
                <a:latin typeface="Times New Roman" panose="02020603050405020304" pitchFamily="18" charset="0"/>
                <a:cs typeface="Times New Roman" panose="02020603050405020304" pitchFamily="18" charset="0"/>
              </a:rPr>
              <a:t>   Vào mùa hoa: cây gạo sừng sững như một tháp đèn khổng lồ; hàng ngàn bông hoa là hàng ngàn ngọn lửa hồng tươi; hàng ngàn búp nõn là hàng ngàn ánh nến trong xanh.</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1000"/>
                                        <p:tgtEl>
                                          <p:spTgt spid="5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8">
                                            <p:txEl>
                                              <p:pRg st="0" end="0"/>
                                            </p:txEl>
                                          </p:spTgt>
                                        </p:tgtEl>
                                        <p:attrNameLst>
                                          <p:attrName>style.visibility</p:attrName>
                                        </p:attrNameLst>
                                      </p:cBhvr>
                                      <p:to>
                                        <p:strVal val="visible"/>
                                      </p:to>
                                    </p:set>
                                    <p:anim calcmode="lin" valueType="num">
                                      <p:cBhvr additive="base">
                                        <p:cTn id="12" dur="500"/>
                                        <p:tgtEl>
                                          <p:spTgt spid="5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18"/>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44" name="Google Shape;544;p18"/>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45" name="Google Shape;545;p18" descr="What We Need To Know About Pinkfong | Modern Parenting"/>
          <p:cNvPicPr preferRelativeResize="0"/>
          <p:nvPr/>
        </p:nvPicPr>
        <p:blipFill rotWithShape="1">
          <a:blip r:embed="rId4">
            <a:alphaModFix/>
          </a:blip>
          <a:srcRect/>
          <a:stretch/>
        </p:blipFill>
        <p:spPr>
          <a:xfrm flipH="1">
            <a:off x="8995198" y="5134405"/>
            <a:ext cx="3128928" cy="1738293"/>
          </a:xfrm>
          <a:prstGeom prst="rect">
            <a:avLst/>
          </a:prstGeom>
          <a:noFill/>
          <a:ln>
            <a:noFill/>
          </a:ln>
        </p:spPr>
      </p:pic>
      <p:sp>
        <p:nvSpPr>
          <p:cNvPr id="546" name="Google Shape;546;p18"/>
          <p:cNvSpPr/>
          <p:nvPr/>
        </p:nvSpPr>
        <p:spPr>
          <a:xfrm>
            <a:off x="659470" y="978026"/>
            <a:ext cx="10895635" cy="1200288"/>
          </a:xfrm>
          <a:prstGeom prst="rect">
            <a:avLst/>
          </a:prstGeom>
          <a:noFill/>
          <a:ln>
            <a:noFill/>
          </a:ln>
        </p:spPr>
        <p:txBody>
          <a:bodyPr spcFirstLastPara="1" wrap="square" lIns="91425" tIns="45700" rIns="91425" bIns="45700" anchor="t" anchorCtr="0">
            <a:spAutoFit/>
          </a:bodyPr>
          <a:lstStyle/>
          <a:p>
            <a:r>
              <a:rPr lang="vi-VN" sz="3600" b="1">
                <a:solidFill>
                  <a:srgbClr val="00B050"/>
                </a:solidFill>
                <a:latin typeface="Times New Roman" panose="02020603050405020304" pitchFamily="18" charset="0"/>
                <a:cs typeface="Times New Roman" panose="02020603050405020304" pitchFamily="18" charset="0"/>
              </a:rPr>
              <a:t>Câu 2: Những chi tiết nào cho thấy các loài chim đem đến không khí tưng bừng trên cây gạo?</a:t>
            </a:r>
            <a:endParaRPr lang="en-US" sz="3600" b="1">
              <a:solidFill>
                <a:srgbClr val="00B050"/>
              </a:solidFill>
              <a:latin typeface="Times New Roman" panose="02020603050405020304" pitchFamily="18" charset="0"/>
              <a:cs typeface="Times New Roman" panose="02020603050405020304" pitchFamily="18" charset="0"/>
            </a:endParaRPr>
          </a:p>
        </p:txBody>
      </p:sp>
      <p:sp>
        <p:nvSpPr>
          <p:cNvPr id="547" name="Google Shape;547;p18"/>
          <p:cNvSpPr/>
          <p:nvPr/>
        </p:nvSpPr>
        <p:spPr>
          <a:xfrm>
            <a:off x="777458" y="2557640"/>
            <a:ext cx="10895634" cy="1938952"/>
          </a:xfrm>
          <a:prstGeom prst="rect">
            <a:avLst/>
          </a:prstGeom>
          <a:noFill/>
          <a:ln>
            <a:noFill/>
          </a:ln>
        </p:spPr>
        <p:txBody>
          <a:bodyPr spcFirstLastPara="1" wrap="square" lIns="91425" tIns="45700" rIns="91425" bIns="45700" anchor="t" anchorCtr="0">
            <a:spAutoFit/>
          </a:bodyPr>
          <a:lstStyle/>
          <a:p>
            <a:r>
              <a:rPr lang="nl-NL" sz="4000" dirty="0">
                <a:solidFill>
                  <a:schemeClr val="tx1"/>
                </a:solidFill>
                <a:latin typeface="Times New Roman" panose="02020603050405020304" pitchFamily="18" charset="0"/>
                <a:cs typeface="Times New Roman" panose="02020603050405020304" pitchFamily="18" charset="0"/>
              </a:rPr>
              <a:t>Đàn đàn lũ lũ bay đi bay về, lượn lên lượn xuống. Chúng gọi nhau, trò chuyện, trêu ghẹo và tranh cãi nhau, ồn mà vui không thể tưởng được.</a:t>
            </a:r>
            <a:endParaRPr lang="en-US" sz="4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000"/>
                                        <p:tgtEl>
                                          <p:spTgt spid="5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7">
                                            <p:txEl>
                                              <p:pRg st="0" end="0"/>
                                            </p:txEl>
                                          </p:spTgt>
                                        </p:tgtEl>
                                        <p:attrNameLst>
                                          <p:attrName>style.visibility</p:attrName>
                                        </p:attrNameLst>
                                      </p:cBhvr>
                                      <p:to>
                                        <p:strVal val="visible"/>
                                      </p:to>
                                    </p:set>
                                    <p:anim calcmode="lin" valueType="num">
                                      <p:cBhvr additive="base">
                                        <p:cTn id="12" dur="500"/>
                                        <p:tgtEl>
                                          <p:spTgt spid="5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1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56" name="Google Shape;556;p1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57" name="Google Shape;557;p19" descr="What We Need To Know About Pinkfong | Modern Parenting"/>
          <p:cNvPicPr preferRelativeResize="0"/>
          <p:nvPr/>
        </p:nvPicPr>
        <p:blipFill rotWithShape="1">
          <a:blip r:embed="rId4">
            <a:alphaModFix/>
          </a:blip>
          <a:srcRect/>
          <a:stretch/>
        </p:blipFill>
        <p:spPr>
          <a:xfrm>
            <a:off x="-79024" y="4644517"/>
            <a:ext cx="4065041" cy="2258356"/>
          </a:xfrm>
          <a:prstGeom prst="rect">
            <a:avLst/>
          </a:prstGeom>
          <a:noFill/>
          <a:ln>
            <a:noFill/>
          </a:ln>
        </p:spPr>
      </p:pic>
      <p:sp>
        <p:nvSpPr>
          <p:cNvPr id="558" name="Google Shape;558;p19"/>
          <p:cNvSpPr/>
          <p:nvPr/>
        </p:nvSpPr>
        <p:spPr>
          <a:xfrm>
            <a:off x="190372" y="793800"/>
            <a:ext cx="11902695" cy="6770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800" dirty="0">
                <a:solidFill>
                  <a:srgbClr val="00B050"/>
                </a:solidFill>
                <a:latin typeface="Times New Roman" panose="02020603050405020304" pitchFamily="18" charset="0"/>
                <a:cs typeface="Times New Roman" panose="02020603050405020304" pitchFamily="18" charset="0"/>
                <a:sym typeface="Arial"/>
              </a:rPr>
              <a:t>Câu 3</a:t>
            </a:r>
            <a:r>
              <a:rPr lang="en-US" sz="3800" dirty="0">
                <a:solidFill>
                  <a:srgbClr val="00B050"/>
                </a:solidFill>
                <a:latin typeface="Times New Roman" panose="02020603050405020304" pitchFamily="18" charset="0"/>
                <a:cs typeface="Times New Roman" panose="02020603050405020304" pitchFamily="18" charset="0"/>
              </a:rPr>
              <a:t>. </a:t>
            </a:r>
            <a:r>
              <a:rPr lang="vi-VN" sz="3800" dirty="0">
                <a:solidFill>
                  <a:srgbClr val="00B050"/>
                </a:solidFill>
                <a:latin typeface="Times New Roman" panose="02020603050405020304" pitchFamily="18" charset="0"/>
                <a:cs typeface="Times New Roman" panose="02020603050405020304" pitchFamily="18" charset="0"/>
              </a:rPr>
              <a:t>Vì sao trên cây gạo lại có “ ngày hội mùa xuân” ?</a:t>
            </a:r>
            <a:endParaRPr lang="en-US" sz="3800" dirty="0">
              <a:solidFill>
                <a:srgbClr val="00B050"/>
              </a:solidFill>
              <a:latin typeface="Times New Roman" panose="02020603050405020304" pitchFamily="18" charset="0"/>
              <a:cs typeface="Times New Roman" panose="02020603050405020304" pitchFamily="18" charset="0"/>
            </a:endParaRPr>
          </a:p>
        </p:txBody>
      </p:sp>
      <p:sp>
        <p:nvSpPr>
          <p:cNvPr id="562" name="Google Shape;562;p19"/>
          <p:cNvSpPr txBox="1"/>
          <p:nvPr/>
        </p:nvSpPr>
        <p:spPr>
          <a:xfrm>
            <a:off x="488170" y="2082069"/>
            <a:ext cx="11307097" cy="1754286"/>
          </a:xfrm>
          <a:prstGeom prst="rect">
            <a:avLst/>
          </a:prstGeom>
          <a:noFill/>
          <a:ln>
            <a:noFill/>
          </a:ln>
        </p:spPr>
        <p:txBody>
          <a:bodyPr spcFirstLastPara="1" wrap="square" lIns="91425" tIns="45700" rIns="91425" bIns="45700" anchor="t" anchorCtr="0">
            <a:spAutoFit/>
          </a:bodyPr>
          <a:lstStyle/>
          <a:p>
            <a:r>
              <a:rPr lang="nl-NL" sz="3600" dirty="0">
                <a:solidFill>
                  <a:schemeClr val="tx1"/>
                </a:solidFill>
                <a:latin typeface="Times New Roman" panose="02020603050405020304" pitchFamily="18" charset="0"/>
                <a:cs typeface="Times New Roman" panose="02020603050405020304" pitchFamily="18" charset="0"/>
              </a:rPr>
              <a:t>Vì trên cây gạo đầy màu sắc và âm thanh rộn rã của các loài chim. Tất cả những âm thanh và màu sắc đó tạo thành  cảnh sắc vui nhộn, náo nhiệt của ngày hội mùa xuân.</a:t>
            </a:r>
            <a:endParaRPr lang="en-US"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1000"/>
                                        <p:tgtEl>
                                          <p:spTgt spid="5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2"/>
                                        </p:tgtEl>
                                        <p:attrNameLst>
                                          <p:attrName>style.visibility</p:attrName>
                                        </p:attrNameLst>
                                      </p:cBhvr>
                                      <p:to>
                                        <p:strVal val="visible"/>
                                      </p:to>
                                    </p:set>
                                    <p:animEffect transition="in" filter="fade">
                                      <p:cBhvr>
                                        <p:cTn id="12" dur="5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2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69" name="Google Shape;569;p20"/>
          <p:cNvSpPr/>
          <p:nvPr/>
        </p:nvSpPr>
        <p:spPr>
          <a:xfrm>
            <a:off x="381000" y="381000"/>
            <a:ext cx="11521440" cy="559308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70" name="Google Shape;570;p20" descr="What We Need To Know About Pinkfong | Modern Parenting"/>
          <p:cNvPicPr preferRelativeResize="0"/>
          <p:nvPr/>
        </p:nvPicPr>
        <p:blipFill rotWithShape="1">
          <a:blip r:embed="rId4">
            <a:alphaModFix/>
          </a:blip>
          <a:srcRect/>
          <a:stretch/>
        </p:blipFill>
        <p:spPr>
          <a:xfrm flipH="1">
            <a:off x="7775412" y="4267200"/>
            <a:ext cx="4660427" cy="2589126"/>
          </a:xfrm>
          <a:prstGeom prst="rect">
            <a:avLst/>
          </a:prstGeom>
          <a:noFill/>
          <a:ln>
            <a:noFill/>
          </a:ln>
        </p:spPr>
      </p:pic>
      <p:sp>
        <p:nvSpPr>
          <p:cNvPr id="571" name="Google Shape;571;p20"/>
          <p:cNvSpPr/>
          <p:nvPr/>
        </p:nvSpPr>
        <p:spPr>
          <a:xfrm>
            <a:off x="497276" y="658424"/>
            <a:ext cx="11521439"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vi-VN" sz="4000" b="1" dirty="0">
                <a:solidFill>
                  <a:srgbClr val="00B050"/>
                </a:solidFill>
                <a:latin typeface="+mj-lt"/>
                <a:sym typeface="Arial"/>
              </a:rPr>
              <a:t>Câu 4</a:t>
            </a:r>
            <a:r>
              <a:rPr lang="en-US" sz="4000" b="1" dirty="0">
                <a:solidFill>
                  <a:srgbClr val="00B050"/>
                </a:solidFill>
                <a:latin typeface="+mj-lt"/>
              </a:rPr>
              <a:t>. </a:t>
            </a:r>
            <a:r>
              <a:rPr lang="vi-VN" sz="4000" b="1" dirty="0">
                <a:solidFill>
                  <a:srgbClr val="00B050"/>
                </a:solidFill>
                <a:latin typeface="+mj-lt"/>
              </a:rPr>
              <a:t>Những hình ảnh nào cho thấy cây gạo mang vẻ đẹp mới khi hết mùa hoa?</a:t>
            </a:r>
            <a:endParaRPr sz="4000" b="1" dirty="0">
              <a:solidFill>
                <a:srgbClr val="00B050"/>
              </a:solidFill>
              <a:latin typeface="+mj-lt"/>
              <a:sym typeface="Arial"/>
            </a:endParaRPr>
          </a:p>
        </p:txBody>
      </p:sp>
      <p:sp>
        <p:nvSpPr>
          <p:cNvPr id="2" name="TextBox 1"/>
          <p:cNvSpPr txBox="1"/>
          <p:nvPr/>
        </p:nvSpPr>
        <p:spPr>
          <a:xfrm>
            <a:off x="581343" y="2152564"/>
            <a:ext cx="11321097" cy="2554545"/>
          </a:xfrm>
          <a:prstGeom prst="rect">
            <a:avLst/>
          </a:prstGeom>
          <a:noFill/>
        </p:spPr>
        <p:txBody>
          <a:bodyPr wrap="square" rtlCol="0">
            <a:spAutoFit/>
          </a:bodyPr>
          <a:lstStyle/>
          <a:p>
            <a:r>
              <a:rPr lang="nl-NL" sz="4000" dirty="0">
                <a:solidFill>
                  <a:schemeClr val="tx1"/>
                </a:solidFill>
                <a:latin typeface="Times New Roman" panose="02020603050405020304" pitchFamily="18" charset="0"/>
                <a:cs typeface="Times New Roman" panose="02020603050405020304" pitchFamily="18" charset="0"/>
              </a:rPr>
              <a:t>Hết mùa hoa, chim chóc cũng vãn. Cây gạo chấm dứt những ngày tưng bừng ồn ã, lại trở về với dáng vẻ xanh mát, trầm tư.</a:t>
            </a:r>
            <a:endParaRPr lang="en-US" sz="4000" dirty="0">
              <a:solidFill>
                <a:schemeClr val="tx1"/>
              </a:solidFill>
              <a:latin typeface="Times New Roman" panose="02020603050405020304" pitchFamily="18" charset="0"/>
              <a:cs typeface="Times New Roman" panose="02020603050405020304" pitchFamily="18" charset="0"/>
            </a:endParaRPr>
          </a:p>
          <a:p>
            <a:endParaRPr lang="en-US" sz="40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1000"/>
                                        <p:tgtEl>
                                          <p:spTgt spid="5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21"/>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577" name="Google Shape;577;p21"/>
          <p:cNvPicPr preferRelativeResize="0"/>
          <p:nvPr/>
        </p:nvPicPr>
        <p:blipFill rotWithShape="1">
          <a:blip r:embed="rId4">
            <a:alphaModFix/>
          </a:blip>
          <a:srcRect/>
          <a:stretch/>
        </p:blipFill>
        <p:spPr>
          <a:xfrm>
            <a:off x="2340305" y="1097280"/>
            <a:ext cx="7511390" cy="5570198"/>
          </a:xfrm>
          <a:prstGeom prst="rect">
            <a:avLst/>
          </a:prstGeom>
          <a:noFill/>
          <a:ln>
            <a:noFill/>
          </a:ln>
        </p:spPr>
      </p:pic>
      <p:grpSp>
        <p:nvGrpSpPr>
          <p:cNvPr id="578" name="Google Shape;578;p21"/>
          <p:cNvGrpSpPr/>
          <p:nvPr/>
        </p:nvGrpSpPr>
        <p:grpSpPr>
          <a:xfrm>
            <a:off x="4282698" y="243112"/>
            <a:ext cx="3626603" cy="1160457"/>
            <a:chOff x="11289" y="348303"/>
            <a:chExt cx="3626603" cy="690904"/>
          </a:xfrm>
        </p:grpSpPr>
        <p:pic>
          <p:nvPicPr>
            <p:cNvPr id="579" name="Google Shape;579;p21"/>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580" name="Google Shape;580;p21"/>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Nội dung</a:t>
              </a:r>
              <a:endParaRPr sz="4000" b="1">
                <a:solidFill>
                  <a:srgbClr val="FF0000"/>
                </a:solidFill>
                <a:latin typeface="Arial"/>
                <a:ea typeface="Arial"/>
                <a:cs typeface="Arial"/>
                <a:sym typeface="Arial"/>
              </a:endParaRPr>
            </a:p>
          </p:txBody>
        </p:sp>
      </p:grpSp>
      <p:pic>
        <p:nvPicPr>
          <p:cNvPr id="581" name="Google Shape;581;p21" descr="Hogi | PINKFONG Wiki | Fandom"/>
          <p:cNvPicPr preferRelativeResize="0"/>
          <p:nvPr/>
        </p:nvPicPr>
        <p:blipFill rotWithShape="1">
          <a:blip r:embed="rId6">
            <a:alphaModFix/>
          </a:blip>
          <a:srcRect/>
          <a:stretch/>
        </p:blipFill>
        <p:spPr>
          <a:xfrm flipH="1">
            <a:off x="-615595" y="2985130"/>
            <a:ext cx="3964438" cy="3964438"/>
          </a:xfrm>
          <a:prstGeom prst="rect">
            <a:avLst/>
          </a:prstGeom>
          <a:noFill/>
          <a:ln>
            <a:noFill/>
          </a:ln>
        </p:spPr>
      </p:pic>
      <p:pic>
        <p:nvPicPr>
          <p:cNvPr id="582" name="Google Shape;582;p21" descr="Pinkfong YouTube"/>
          <p:cNvPicPr preferRelativeResize="0"/>
          <p:nvPr/>
        </p:nvPicPr>
        <p:blipFill rotWithShape="1">
          <a:blip r:embed="rId7">
            <a:alphaModFix/>
          </a:blip>
          <a:srcRect/>
          <a:stretch/>
        </p:blipFill>
        <p:spPr>
          <a:xfrm>
            <a:off x="9387840" y="3089676"/>
            <a:ext cx="2655718" cy="3829824"/>
          </a:xfrm>
          <a:prstGeom prst="rect">
            <a:avLst/>
          </a:prstGeom>
          <a:noFill/>
          <a:ln>
            <a:noFill/>
          </a:ln>
        </p:spPr>
      </p:pic>
      <p:sp>
        <p:nvSpPr>
          <p:cNvPr id="583" name="Google Shape;583;p21"/>
          <p:cNvSpPr/>
          <p:nvPr/>
        </p:nvSpPr>
        <p:spPr>
          <a:xfrm>
            <a:off x="2659379" y="2372806"/>
            <a:ext cx="6873239" cy="14772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5400" b="1" dirty="0">
                <a:solidFill>
                  <a:srgbClr val="C00000"/>
                </a:solidFill>
                <a:latin typeface="Fleur De Leah"/>
                <a:ea typeface="Fleur De Leah"/>
                <a:cs typeface="Fleur De Leah"/>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Cây</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gạo</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là</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biểu</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tượng</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đẹp</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của</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làng</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quê</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Việt</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Nam.</a:t>
            </a:r>
            <a:endParaRPr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22"/>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89" name="Google Shape;589;p22"/>
          <p:cNvGrpSpPr/>
          <p:nvPr/>
        </p:nvGrpSpPr>
        <p:grpSpPr>
          <a:xfrm>
            <a:off x="1569721" y="304800"/>
            <a:ext cx="7741920" cy="1584960"/>
            <a:chOff x="2404550" y="366920"/>
            <a:chExt cx="5706318" cy="1022067"/>
          </a:xfrm>
        </p:grpSpPr>
        <p:pic>
          <p:nvPicPr>
            <p:cNvPr id="590" name="Google Shape;590;p22"/>
            <p:cNvPicPr preferRelativeResize="0"/>
            <p:nvPr/>
          </p:nvPicPr>
          <p:blipFill rotWithShape="1">
            <a:blip r:embed="rId4">
              <a:alphaModFix/>
            </a:blip>
            <a:srcRect/>
            <a:stretch/>
          </p:blipFill>
          <p:spPr>
            <a:xfrm>
              <a:off x="3617703" y="366920"/>
              <a:ext cx="4137763" cy="1022067"/>
            </a:xfrm>
            <a:prstGeom prst="rect">
              <a:avLst/>
            </a:prstGeom>
            <a:noFill/>
            <a:ln>
              <a:noFill/>
            </a:ln>
          </p:spPr>
        </p:pic>
        <p:sp>
          <p:nvSpPr>
            <p:cNvPr id="591" name="Google Shape;591;p22"/>
            <p:cNvSpPr txBox="1"/>
            <p:nvPr/>
          </p:nvSpPr>
          <p:spPr>
            <a:xfrm>
              <a:off x="2404550" y="629097"/>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 lại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393" name="Google Shape;393;p6"/>
          <p:cNvGrpSpPr/>
          <p:nvPr/>
        </p:nvGrpSpPr>
        <p:grpSpPr>
          <a:xfrm>
            <a:off x="2026921" y="304800"/>
            <a:ext cx="7741920" cy="1584960"/>
            <a:chOff x="2741537" y="366920"/>
            <a:chExt cx="5706318" cy="1022067"/>
          </a:xfrm>
        </p:grpSpPr>
        <p:pic>
          <p:nvPicPr>
            <p:cNvPr id="394" name="Google Shape;394;p6"/>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395" name="Google Shape;395;p6"/>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Khởi động</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3"/>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597" name="Google Shape;597;p23"/>
          <p:cNvGrpSpPr/>
          <p:nvPr/>
        </p:nvGrpSpPr>
        <p:grpSpPr>
          <a:xfrm>
            <a:off x="11289" y="348302"/>
            <a:ext cx="3626603" cy="1160457"/>
            <a:chOff x="11289" y="348303"/>
            <a:chExt cx="3626603" cy="690904"/>
          </a:xfrm>
        </p:grpSpPr>
        <p:pic>
          <p:nvPicPr>
            <p:cNvPr id="598" name="Google Shape;598;p23"/>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599" name="Google Shape;599;p23"/>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Giọng đọc</a:t>
              </a:r>
              <a:endParaRPr sz="4000" b="1">
                <a:solidFill>
                  <a:srgbClr val="FF0000"/>
                </a:solidFill>
                <a:latin typeface="Arial"/>
                <a:ea typeface="Arial"/>
                <a:cs typeface="Arial"/>
                <a:sym typeface="Arial"/>
              </a:endParaRPr>
            </a:p>
          </p:txBody>
        </p:sp>
      </p:grpSp>
      <p:pic>
        <p:nvPicPr>
          <p:cNvPr id="600" name="Google Shape;600;p23"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601" name="Google Shape;601;p23"/>
          <p:cNvPicPr preferRelativeResize="0"/>
          <p:nvPr/>
        </p:nvPicPr>
        <p:blipFill rotWithShape="1">
          <a:blip r:embed="rId6">
            <a:alphaModFix/>
          </a:blip>
          <a:srcRect/>
          <a:stretch/>
        </p:blipFill>
        <p:spPr>
          <a:xfrm>
            <a:off x="3992879" y="762000"/>
            <a:ext cx="8096397" cy="4602480"/>
          </a:xfrm>
          <a:prstGeom prst="rect">
            <a:avLst/>
          </a:prstGeom>
          <a:noFill/>
          <a:ln>
            <a:noFill/>
          </a:ln>
        </p:spPr>
      </p:pic>
      <p:sp>
        <p:nvSpPr>
          <p:cNvPr id="602" name="Google Shape;602;p23"/>
          <p:cNvSpPr/>
          <p:nvPr/>
        </p:nvSpPr>
        <p:spPr>
          <a:xfrm>
            <a:off x="4804733" y="1174696"/>
            <a:ext cx="6895653" cy="3170058"/>
          </a:xfrm>
          <a:prstGeom prst="rect">
            <a:avLst/>
          </a:prstGeom>
          <a:noFill/>
          <a:ln>
            <a:noFill/>
          </a:ln>
        </p:spPr>
        <p:txBody>
          <a:bodyPr spcFirstLastPara="1" wrap="square" lIns="91425" tIns="45700" rIns="91425" bIns="45700" anchor="t" anchorCtr="0">
            <a:spAutoFit/>
          </a:bodyPr>
          <a:lstStyle/>
          <a:p>
            <a:pPr marL="457200" lvl="0" indent="-457200">
              <a:buClr>
                <a:srgbClr val="7030A0"/>
              </a:buClr>
              <a:buSzPts val="3600"/>
              <a:buFont typeface="Open Sans"/>
              <a:buChar char="-"/>
            </a:pPr>
            <a:r>
              <a:rPr lang="en-US" sz="4000">
                <a:solidFill>
                  <a:srgbClr val="7030A0"/>
                </a:solidFill>
                <a:latin typeface="Times New Roman" panose="02020603050405020304" pitchFamily="18" charset="0"/>
                <a:cs typeface="Times New Roman" panose="02020603050405020304" pitchFamily="18" charset="0"/>
              </a:rPr>
              <a:t>Đọc diễn cảm, nhấn giọng ở những từ ngữ giàu sức gợi tả, gợi cảm</a:t>
            </a:r>
            <a:endParaRPr sz="4000">
              <a:solidFill>
                <a:srgbClr val="7030A0"/>
              </a:solidFill>
              <a:latin typeface="Times New Roman" panose="02020603050405020304" pitchFamily="18" charset="0"/>
              <a:ea typeface="Open Sans"/>
              <a:cs typeface="Times New Roman" panose="02020603050405020304" pitchFamily="18" charset="0"/>
              <a:sym typeface="Open Sans"/>
            </a:endParaRPr>
          </a:p>
          <a:p>
            <a:pPr marL="457200" marR="0" lvl="0" indent="-457200" rtl="0">
              <a:spcBef>
                <a:spcPts val="0"/>
              </a:spcBef>
              <a:spcAft>
                <a:spcPts val="0"/>
              </a:spcAft>
              <a:buClr>
                <a:srgbClr val="7030A0"/>
              </a:buClr>
              <a:buSzPts val="3600"/>
              <a:buFont typeface="Open Sans"/>
              <a:buChar char="-"/>
            </a:pPr>
            <a:r>
              <a:rPr lang="en-US" sz="4000">
                <a:solidFill>
                  <a:srgbClr val="7030A0"/>
                </a:solidFill>
                <a:latin typeface="Times New Roman" panose="02020603050405020304" pitchFamily="18" charset="0"/>
                <a:ea typeface="Open Sans"/>
                <a:cs typeface="Times New Roman" panose="02020603050405020304" pitchFamily="18" charset="0"/>
                <a:sym typeface="Open Sans"/>
              </a:rPr>
              <a:t>Đọc diễn cảm những hình ảnh so sánh cây gạo, hoa gạo.</a:t>
            </a:r>
            <a:endParaRPr sz="400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2">
                                            <p:txEl>
                                              <p:pRg st="0" end="0"/>
                                            </p:txEl>
                                          </p:spTgt>
                                        </p:tgtEl>
                                        <p:attrNameLst>
                                          <p:attrName>style.visibility</p:attrName>
                                        </p:attrNameLst>
                                      </p:cBhvr>
                                      <p:to>
                                        <p:strVal val="visible"/>
                                      </p:to>
                                    </p:set>
                                    <p:anim calcmode="lin" valueType="num">
                                      <p:cBhvr additive="base">
                                        <p:cTn id="7" dur="500"/>
                                        <p:tgtEl>
                                          <p:spTgt spid="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2">
                                            <p:txEl>
                                              <p:pRg st="1" end="1"/>
                                            </p:txEl>
                                          </p:spTgt>
                                        </p:tgtEl>
                                        <p:attrNameLst>
                                          <p:attrName>style.visibility</p:attrName>
                                        </p:attrNameLst>
                                      </p:cBhvr>
                                      <p:to>
                                        <p:strVal val="visible"/>
                                      </p:to>
                                    </p:set>
                                    <p:anim calcmode="lin" valueType="num">
                                      <p:cBhvr additive="base">
                                        <p:cTn id="12" dur="500"/>
                                        <p:tgtEl>
                                          <p:spTgt spid="60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11289" y="-128588"/>
            <a:ext cx="12169422" cy="6856325"/>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38764" y="646331"/>
            <a:ext cx="11905599" cy="3539390"/>
          </a:xfrm>
          <a:prstGeom prst="rect">
            <a:avLst/>
          </a:prstGeom>
          <a:noFill/>
          <a:ln>
            <a:noFill/>
          </a:ln>
        </p:spPr>
        <p:txBody>
          <a:bodyPr spcFirstLastPara="1" wrap="square" lIns="91425" tIns="45700" rIns="91425" bIns="45700" anchor="t" anchorCtr="0">
            <a:spAutoFit/>
          </a:bodyPr>
          <a:lstStyle/>
          <a:p>
            <a:pPr lvl="0"/>
            <a:r>
              <a:rPr lang="vi-VN" sz="2800" dirty="0">
                <a:solidFill>
                  <a:srgbClr val="000000"/>
                </a:solidFill>
                <a:latin typeface="Calibri"/>
                <a:ea typeface="Calibri"/>
                <a:cs typeface="Calibri"/>
                <a:sym typeface="Calibri"/>
              </a:rPr>
              <a:t>     </a:t>
            </a:r>
            <a:r>
              <a:rPr lang="en-US" sz="2800" dirty="0">
                <a:solidFill>
                  <a:srgbClr val="000000"/>
                </a:solidFill>
                <a:latin typeface="Calibri"/>
                <a:ea typeface="Calibri"/>
                <a:cs typeface="Calibri"/>
                <a:sym typeface="Calibri"/>
              </a:rPr>
              <a:t>  </a:t>
            </a:r>
            <a:r>
              <a:rPr lang="vi-VN" sz="2800" dirty="0">
                <a:latin typeface="+mj-lt"/>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lang="vi-VN" sz="2800" dirty="0">
                <a:solidFill>
                  <a:srgbClr val="000000"/>
                </a:solidFill>
                <a:latin typeface="+mj-lt"/>
                <a:ea typeface="Calibri"/>
                <a:cs typeface="Calibri"/>
                <a:sym typeface="Calibri"/>
              </a:rPr>
              <a:t>  </a:t>
            </a:r>
            <a:endParaRPr lang="en-US" sz="2800" dirty="0">
              <a:solidFill>
                <a:srgbClr val="000000"/>
              </a:solidFill>
              <a:latin typeface="+mj-lt"/>
              <a:ea typeface="Calibri"/>
              <a:cs typeface="Calibri"/>
              <a:sym typeface="Calibri"/>
            </a:endParaRPr>
          </a:p>
          <a:p>
            <a:pPr lvl="0"/>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Cây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gạo</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già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mỗi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năm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trở</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tuổi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xuân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cành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nặng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trĩu</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những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hoa</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đỏ</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mọng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và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đầy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tiếng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chim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hót</a:t>
            </a:r>
            <a:r>
              <a:rPr lang="en-US" sz="2800" dirty="0">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   </a:t>
            </a:r>
            <a:endParaRPr sz="280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939594" y="0"/>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002060"/>
                </a:solidFill>
                <a:latin typeface="Times New Roman" panose="02020603050405020304" pitchFamily="18" charset="0"/>
                <a:cs typeface="Times New Roman" panose="02020603050405020304" pitchFamily="18" charset="0"/>
                <a:sym typeface="Arial"/>
              </a:rPr>
              <a:t>Cây</a:t>
            </a:r>
            <a:r>
              <a:rPr lang="en-US" sz="3600" b="1" dirty="0">
                <a:solidFill>
                  <a:srgbClr val="002060"/>
                </a:solidFill>
                <a:latin typeface="Times New Roman" panose="02020603050405020304" pitchFamily="18" charset="0"/>
                <a:cs typeface="Times New Roman" panose="02020603050405020304" pitchFamily="18" charset="0"/>
                <a:sym typeface="Arial"/>
              </a:rPr>
              <a:t> </a:t>
            </a:r>
            <a:r>
              <a:rPr lang="en-US" sz="3600" b="1" dirty="0" err="1">
                <a:solidFill>
                  <a:srgbClr val="002060"/>
                </a:solidFill>
                <a:latin typeface="Times New Roman" panose="02020603050405020304" pitchFamily="18" charset="0"/>
                <a:cs typeface="Times New Roman" panose="02020603050405020304" pitchFamily="18" charset="0"/>
                <a:sym typeface="Arial"/>
              </a:rPr>
              <a:t>gạo</a:t>
            </a:r>
            <a:endParaRPr dirty="0">
              <a:latin typeface="Times New Roman" panose="02020603050405020304" pitchFamily="18" charset="0"/>
              <a:cs typeface="Times New Roman" panose="02020603050405020304" pitchFamily="18" charset="0"/>
            </a:endParaRPr>
          </a:p>
        </p:txBody>
      </p:sp>
      <p:sp>
        <p:nvSpPr>
          <p:cNvPr id="2" name="Google Shape;437;p10">
            <a:extLst>
              <a:ext uri="{FF2B5EF4-FFF2-40B4-BE49-F238E27FC236}">
                <a16:creationId xmlns:a16="http://schemas.microsoft.com/office/drawing/2014/main" xmlns="" id="{925C18CE-86B6-DD2E-2CE6-A80213DEDC33}"/>
              </a:ext>
            </a:extLst>
          </p:cNvPr>
          <p:cNvSpPr/>
          <p:nvPr/>
        </p:nvSpPr>
        <p:spPr>
          <a:xfrm>
            <a:off x="258125" y="4185721"/>
            <a:ext cx="11458937" cy="2246729"/>
          </a:xfrm>
          <a:prstGeom prst="rect">
            <a:avLst/>
          </a:prstGeom>
          <a:noFill/>
          <a:ln>
            <a:noFill/>
          </a:ln>
        </p:spPr>
        <p:txBody>
          <a:bodyPr spcFirstLastPara="1" wrap="square" lIns="91425" tIns="45700" rIns="91425" bIns="45700" anchor="t" anchorCtr="0">
            <a:spAutoFit/>
          </a:bodyPr>
          <a:lstStyle/>
          <a:p>
            <a:r>
              <a:rPr lang="vi-VN" sz="2800" dirty="0">
                <a:solidFill>
                  <a:srgbClr val="000000"/>
                </a:solidFill>
                <a:latin typeface="Calibri"/>
                <a:ea typeface="Calibri"/>
                <a:cs typeface="Calibri"/>
                <a:sym typeface="Calibri"/>
              </a:rPr>
              <a:t>   </a:t>
            </a:r>
            <a:r>
              <a:rPr lang="en-US" sz="2800" dirty="0">
                <a:solidFill>
                  <a:srgbClr val="000000"/>
                </a:solidFill>
                <a:latin typeface="Calibri"/>
                <a:ea typeface="Calibri"/>
                <a:cs typeface="Calibri"/>
                <a:sym typeface="Calibri"/>
              </a:rPr>
              <a:t>  </a:t>
            </a:r>
            <a:r>
              <a:rPr lang="vi-VN" sz="2800" dirty="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lang="vi-VN" sz="2800" dirty="0">
                <a:latin typeface="+mj-lt"/>
              </a:rPr>
            </a:br>
            <a:r>
              <a:rPr lang="en-US" sz="2800" i="1" dirty="0">
                <a:latin typeface="+mj-lt"/>
              </a:rPr>
              <a:t>                                                                      </a:t>
            </a:r>
            <a:r>
              <a:rPr lang="en-US" sz="2800" i="1" dirty="0" err="1">
                <a:solidFill>
                  <a:srgbClr val="000000"/>
                </a:solidFill>
                <a:latin typeface="Times New Roman" panose="02020603050405020304" pitchFamily="18" charset="0"/>
                <a:ea typeface="Calibri"/>
                <a:cs typeface="Times New Roman" panose="02020603050405020304" pitchFamily="18" charset="0"/>
                <a:sym typeface="Calibri"/>
              </a:rPr>
              <a:t>Vũ</a:t>
            </a:r>
            <a:r>
              <a:rPr lang="en-US" sz="2800" i="1" dirty="0">
                <a:solidFill>
                  <a:srgbClr val="000000"/>
                </a:solidFill>
                <a:latin typeface="Times New Roman" panose="02020603050405020304" pitchFamily="18" charset="0"/>
                <a:ea typeface="Calibri"/>
                <a:cs typeface="Times New Roman" panose="02020603050405020304" pitchFamily="18" charset="0"/>
                <a:sym typeface="Calibri"/>
              </a:rPr>
              <a:t> Tú Nam</a:t>
            </a:r>
            <a:endParaRPr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7777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4"/>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608" name="Google Shape;608;p24"/>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609" name="Google Shape;609;p24"/>
          <p:cNvGrpSpPr/>
          <p:nvPr/>
        </p:nvGrpSpPr>
        <p:grpSpPr>
          <a:xfrm>
            <a:off x="2546575" y="624842"/>
            <a:ext cx="6747370" cy="1018804"/>
            <a:chOff x="-77943" y="348304"/>
            <a:chExt cx="2853259" cy="690904"/>
          </a:xfrm>
        </p:grpSpPr>
        <p:pic>
          <p:nvPicPr>
            <p:cNvPr id="610" name="Google Shape;610;p24"/>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611" name="Google Shape;611;p24"/>
            <p:cNvSpPr txBox="1"/>
            <p:nvPr/>
          </p:nvSpPr>
          <p:spPr>
            <a:xfrm>
              <a:off x="-77943" y="474600"/>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Times New Roman" panose="02020603050405020304" pitchFamily="18" charset="0"/>
                  <a:cs typeface="Times New Roman" panose="02020603050405020304" pitchFamily="18" charset="0"/>
                  <a:sym typeface="Arial"/>
                </a:rPr>
                <a:t>Tiêu chí nhận xét</a:t>
              </a:r>
              <a:endParaRPr sz="36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612" name="Google Shape;612;p24"/>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1</a:t>
            </a:r>
            <a:r>
              <a:rPr lang="vi-VN" sz="3200" b="1" i="1">
                <a:solidFill>
                  <a:srgbClr val="002060"/>
                </a:solidFill>
                <a:latin typeface="+mj-lt"/>
                <a:ea typeface="Questrial"/>
                <a:cs typeface="Questrial"/>
                <a:sym typeface="Questrial"/>
              </a:rPr>
              <a:t>.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613" name="Google Shape;613;p24"/>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2. Ngắt, nghỉ hơi đúng chỗ</a:t>
            </a:r>
            <a:endParaRPr>
              <a:latin typeface="Times New Roman" panose="02020603050405020304" pitchFamily="18" charset="0"/>
              <a:cs typeface="Times New Roman" panose="02020603050405020304" pitchFamily="18" charset="0"/>
            </a:endParaRPr>
          </a:p>
        </p:txBody>
      </p:sp>
      <p:sp>
        <p:nvSpPr>
          <p:cNvPr id="614" name="Google Shape;614;p24"/>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3. Tốc độ đọc đạt yêu cầu</a:t>
            </a:r>
            <a:endParaRPr>
              <a:latin typeface="Times New Roman" panose="02020603050405020304" pitchFamily="18" charset="0"/>
              <a:cs typeface="Times New Roman" panose="02020603050405020304" pitchFamily="18" charset="0"/>
            </a:endParaRPr>
          </a:p>
        </p:txBody>
      </p:sp>
      <p:pic>
        <p:nvPicPr>
          <p:cNvPr id="615" name="Google Shape;615;p24"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616" name="Google Shape;616;p24"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617" name="Google Shape;617;p24"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618" name="Google Shape;618;p24"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619" name="Google Shape;619;p24"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620" name="Google Shape;620;p24"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621" name="Google Shape;621;p24"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622" name="Google Shape;622;p24"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623" name="Google Shape;623;p24"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1822"/>
                                        <p:tgtEl>
                                          <p:spTgt spid="612"/>
                                        </p:tgtEl>
                                      </p:cBhvr>
                                    </p:animEffect>
                                  </p:childTnLst>
                                </p:cTn>
                              </p:par>
                              <p:par>
                                <p:cTn id="8" presetID="10" presetClass="entr" presetSubtype="0" fill="hold" nodeType="withEffect">
                                  <p:stCondLst>
                                    <p:cond delay="0"/>
                                  </p:stCondLst>
                                  <p:childTnLst>
                                    <p:set>
                                      <p:cBhvr>
                                        <p:cTn id="9" dur="1" fill="hold">
                                          <p:stCondLst>
                                            <p:cond delay="0"/>
                                          </p:stCondLst>
                                        </p:cTn>
                                        <p:tgtEl>
                                          <p:spTgt spid="613"/>
                                        </p:tgtEl>
                                        <p:attrNameLst>
                                          <p:attrName>style.visibility</p:attrName>
                                        </p:attrNameLst>
                                      </p:cBhvr>
                                      <p:to>
                                        <p:strVal val="visible"/>
                                      </p:to>
                                    </p:set>
                                    <p:animEffect transition="in" filter="fade">
                                      <p:cBhvr>
                                        <p:cTn id="10" dur="1822"/>
                                        <p:tgtEl>
                                          <p:spTgt spid="613"/>
                                        </p:tgtEl>
                                      </p:cBhvr>
                                    </p:animEffect>
                                  </p:childTnLst>
                                </p:cTn>
                              </p:par>
                              <p:par>
                                <p:cTn id="11" presetID="10" presetClass="entr" presetSubtype="0" fill="hold" nodeType="withEffect">
                                  <p:stCondLst>
                                    <p:cond delay="0"/>
                                  </p:stCondLst>
                                  <p:childTnLst>
                                    <p:set>
                                      <p:cBhvr>
                                        <p:cTn id="12" dur="1" fill="hold">
                                          <p:stCondLst>
                                            <p:cond delay="0"/>
                                          </p:stCondLst>
                                        </p:cTn>
                                        <p:tgtEl>
                                          <p:spTgt spid="614"/>
                                        </p:tgtEl>
                                        <p:attrNameLst>
                                          <p:attrName>style.visibility</p:attrName>
                                        </p:attrNameLst>
                                      </p:cBhvr>
                                      <p:to>
                                        <p:strVal val="visible"/>
                                      </p:to>
                                    </p:set>
                                    <p:animEffect transition="in" filter="fade">
                                      <p:cBhvr>
                                        <p:cTn id="13" dur="1822"/>
                                        <p:tgtEl>
                                          <p:spTgt spid="6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5"/>
                                        </p:tgtEl>
                                        <p:attrNameLst>
                                          <p:attrName>style.visibility</p:attrName>
                                        </p:attrNameLst>
                                      </p:cBhvr>
                                      <p:to>
                                        <p:strVal val="visible"/>
                                      </p:to>
                                    </p:set>
                                    <p:animEffect transition="in" filter="fade">
                                      <p:cBhvr>
                                        <p:cTn id="18" dur="500"/>
                                        <p:tgtEl>
                                          <p:spTgt spid="615"/>
                                        </p:tgtEl>
                                      </p:cBhvr>
                                    </p:animEffect>
                                  </p:childTnLst>
                                </p:cTn>
                              </p:par>
                              <p:par>
                                <p:cTn id="19" presetID="10" presetClass="entr" presetSubtype="0" fill="hold" nodeType="withEffect">
                                  <p:stCondLst>
                                    <p:cond delay="0"/>
                                  </p:stCondLst>
                                  <p:childTnLst>
                                    <p:set>
                                      <p:cBhvr>
                                        <p:cTn id="20" dur="1" fill="hold">
                                          <p:stCondLst>
                                            <p:cond delay="0"/>
                                          </p:stCondLst>
                                        </p:cTn>
                                        <p:tgtEl>
                                          <p:spTgt spid="616"/>
                                        </p:tgtEl>
                                        <p:attrNameLst>
                                          <p:attrName>style.visibility</p:attrName>
                                        </p:attrNameLst>
                                      </p:cBhvr>
                                      <p:to>
                                        <p:strVal val="visible"/>
                                      </p:to>
                                    </p:set>
                                    <p:animEffect transition="in" filter="fade">
                                      <p:cBhvr>
                                        <p:cTn id="21" dur="500"/>
                                        <p:tgtEl>
                                          <p:spTgt spid="616"/>
                                        </p:tgtEl>
                                      </p:cBhvr>
                                    </p:animEffect>
                                  </p:childTnLst>
                                </p:cTn>
                              </p:par>
                              <p:par>
                                <p:cTn id="22" presetID="10" presetClass="entr" presetSubtype="0" fill="hold" nodeType="withEffect">
                                  <p:stCondLst>
                                    <p:cond delay="0"/>
                                  </p:stCondLst>
                                  <p:childTnLst>
                                    <p:set>
                                      <p:cBhvr>
                                        <p:cTn id="23" dur="1" fill="hold">
                                          <p:stCondLst>
                                            <p:cond delay="0"/>
                                          </p:stCondLst>
                                        </p:cTn>
                                        <p:tgtEl>
                                          <p:spTgt spid="617"/>
                                        </p:tgtEl>
                                        <p:attrNameLst>
                                          <p:attrName>style.visibility</p:attrName>
                                        </p:attrNameLst>
                                      </p:cBhvr>
                                      <p:to>
                                        <p:strVal val="visible"/>
                                      </p:to>
                                    </p:set>
                                    <p:animEffect transition="in" filter="fade">
                                      <p:cBhvr>
                                        <p:cTn id="24" dur="500"/>
                                        <p:tgtEl>
                                          <p:spTgt spid="617"/>
                                        </p:tgtEl>
                                      </p:cBhvr>
                                    </p:animEffect>
                                  </p:childTnLst>
                                </p:cTn>
                              </p:par>
                              <p:par>
                                <p:cTn id="25" presetID="10" presetClass="entr" presetSubtype="0" fill="hold" nodeType="withEffect">
                                  <p:stCondLst>
                                    <p:cond delay="0"/>
                                  </p:stCondLst>
                                  <p:childTnLst>
                                    <p:set>
                                      <p:cBhvr>
                                        <p:cTn id="26" dur="1" fill="hold">
                                          <p:stCondLst>
                                            <p:cond delay="0"/>
                                          </p:stCondLst>
                                        </p:cTn>
                                        <p:tgtEl>
                                          <p:spTgt spid="618"/>
                                        </p:tgtEl>
                                        <p:attrNameLst>
                                          <p:attrName>style.visibility</p:attrName>
                                        </p:attrNameLst>
                                      </p:cBhvr>
                                      <p:to>
                                        <p:strVal val="visible"/>
                                      </p:to>
                                    </p:set>
                                    <p:animEffect transition="in" filter="fade">
                                      <p:cBhvr>
                                        <p:cTn id="27" dur="500"/>
                                        <p:tgtEl>
                                          <p:spTgt spid="618"/>
                                        </p:tgtEl>
                                      </p:cBhvr>
                                    </p:animEffect>
                                  </p:childTnLst>
                                </p:cTn>
                              </p:par>
                              <p:par>
                                <p:cTn id="28" presetID="10" presetClass="entr" presetSubtype="0" fill="hold" nodeType="withEffect">
                                  <p:stCondLst>
                                    <p:cond delay="0"/>
                                  </p:stCondLst>
                                  <p:childTnLst>
                                    <p:set>
                                      <p:cBhvr>
                                        <p:cTn id="29" dur="1" fill="hold">
                                          <p:stCondLst>
                                            <p:cond delay="0"/>
                                          </p:stCondLst>
                                        </p:cTn>
                                        <p:tgtEl>
                                          <p:spTgt spid="619"/>
                                        </p:tgtEl>
                                        <p:attrNameLst>
                                          <p:attrName>style.visibility</p:attrName>
                                        </p:attrNameLst>
                                      </p:cBhvr>
                                      <p:to>
                                        <p:strVal val="visible"/>
                                      </p:to>
                                    </p:set>
                                    <p:animEffect transition="in" filter="fade">
                                      <p:cBhvr>
                                        <p:cTn id="30" dur="500"/>
                                        <p:tgtEl>
                                          <p:spTgt spid="619"/>
                                        </p:tgtEl>
                                      </p:cBhvr>
                                    </p:animEffect>
                                  </p:childTnLst>
                                </p:cTn>
                              </p:par>
                              <p:par>
                                <p:cTn id="31" presetID="10" presetClass="entr" presetSubtype="0" fill="hold" nodeType="withEffect">
                                  <p:stCondLst>
                                    <p:cond delay="0"/>
                                  </p:stCondLst>
                                  <p:childTnLst>
                                    <p:set>
                                      <p:cBhvr>
                                        <p:cTn id="32" dur="1" fill="hold">
                                          <p:stCondLst>
                                            <p:cond delay="0"/>
                                          </p:stCondLst>
                                        </p:cTn>
                                        <p:tgtEl>
                                          <p:spTgt spid="620"/>
                                        </p:tgtEl>
                                        <p:attrNameLst>
                                          <p:attrName>style.visibility</p:attrName>
                                        </p:attrNameLst>
                                      </p:cBhvr>
                                      <p:to>
                                        <p:strVal val="visible"/>
                                      </p:to>
                                    </p:set>
                                    <p:animEffect transition="in" filter="fade">
                                      <p:cBhvr>
                                        <p:cTn id="33" dur="500"/>
                                        <p:tgtEl>
                                          <p:spTgt spid="620"/>
                                        </p:tgtEl>
                                      </p:cBhvr>
                                    </p:animEffect>
                                  </p:childTnLst>
                                </p:cTn>
                              </p:par>
                              <p:par>
                                <p:cTn id="34" presetID="10" presetClass="entr" presetSubtype="0" fill="hold" nodeType="withEffect">
                                  <p:stCondLst>
                                    <p:cond delay="0"/>
                                  </p:stCondLst>
                                  <p:childTnLst>
                                    <p:set>
                                      <p:cBhvr>
                                        <p:cTn id="35" dur="1" fill="hold">
                                          <p:stCondLst>
                                            <p:cond delay="0"/>
                                          </p:stCondLst>
                                        </p:cTn>
                                        <p:tgtEl>
                                          <p:spTgt spid="621"/>
                                        </p:tgtEl>
                                        <p:attrNameLst>
                                          <p:attrName>style.visibility</p:attrName>
                                        </p:attrNameLst>
                                      </p:cBhvr>
                                      <p:to>
                                        <p:strVal val="visible"/>
                                      </p:to>
                                    </p:set>
                                    <p:animEffect transition="in" filter="fade">
                                      <p:cBhvr>
                                        <p:cTn id="36" dur="500"/>
                                        <p:tgtEl>
                                          <p:spTgt spid="621"/>
                                        </p:tgtEl>
                                      </p:cBhvr>
                                    </p:animEffect>
                                  </p:childTnLst>
                                </p:cTn>
                              </p:par>
                              <p:par>
                                <p:cTn id="37" presetID="10" presetClass="entr" presetSubtype="0" fill="hold" nodeType="withEffect">
                                  <p:stCondLst>
                                    <p:cond delay="0"/>
                                  </p:stCondLst>
                                  <p:childTnLst>
                                    <p:set>
                                      <p:cBhvr>
                                        <p:cTn id="38" dur="1" fill="hold">
                                          <p:stCondLst>
                                            <p:cond delay="0"/>
                                          </p:stCondLst>
                                        </p:cTn>
                                        <p:tgtEl>
                                          <p:spTgt spid="622"/>
                                        </p:tgtEl>
                                        <p:attrNameLst>
                                          <p:attrName>style.visibility</p:attrName>
                                        </p:attrNameLst>
                                      </p:cBhvr>
                                      <p:to>
                                        <p:strVal val="visible"/>
                                      </p:to>
                                    </p:set>
                                    <p:animEffect transition="in" filter="fade">
                                      <p:cBhvr>
                                        <p:cTn id="39" dur="500"/>
                                        <p:tgtEl>
                                          <p:spTgt spid="622"/>
                                        </p:tgtEl>
                                      </p:cBhvr>
                                    </p:animEffect>
                                  </p:childTnLst>
                                </p:cTn>
                              </p:par>
                              <p:par>
                                <p:cTn id="40" presetID="10" presetClass="entr" presetSubtype="0" fill="hold" nodeType="withEffect">
                                  <p:stCondLst>
                                    <p:cond delay="0"/>
                                  </p:stCondLst>
                                  <p:childTnLst>
                                    <p:set>
                                      <p:cBhvr>
                                        <p:cTn id="41" dur="1" fill="hold">
                                          <p:stCondLst>
                                            <p:cond delay="0"/>
                                          </p:stCondLst>
                                        </p:cTn>
                                        <p:tgtEl>
                                          <p:spTgt spid="623"/>
                                        </p:tgtEl>
                                        <p:attrNameLst>
                                          <p:attrName>style.visibility</p:attrName>
                                        </p:attrNameLst>
                                      </p:cBhvr>
                                      <p:to>
                                        <p:strVal val="visible"/>
                                      </p:to>
                                    </p:set>
                                    <p:animEffect transition="in" filter="fade">
                                      <p:cBhvr>
                                        <p:cTn id="42" dur="5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627529" y="1116829"/>
            <a:ext cx="4600575" cy="5741171"/>
          </a:xfrm>
          <a:prstGeom prst="rect">
            <a:avLst/>
          </a:prstGeom>
        </p:spPr>
      </p:pic>
      <p:sp>
        <p:nvSpPr>
          <p:cNvPr id="8" name="Freeform: Shape 24">
            <a:extLst>
              <a:ext uri="{FF2B5EF4-FFF2-40B4-BE49-F238E27FC236}">
                <a16:creationId xmlns:a16="http://schemas.microsoft.com/office/drawing/2014/main" xmlns="" id="{C6195EE1-B6F5-4ED7-9965-CED9078FD87F}"/>
              </a:ext>
            </a:extLst>
          </p:cNvPr>
          <p:cNvSpPr/>
          <p:nvPr/>
        </p:nvSpPr>
        <p:spPr>
          <a:xfrm>
            <a:off x="3872754" y="146701"/>
            <a:ext cx="8171200" cy="5091506"/>
          </a:xfrm>
          <a:prstGeom prst="roundRect">
            <a:avLst/>
          </a:prstGeom>
          <a:solidFill>
            <a:schemeClr val="bg1">
              <a:alpha val="92000"/>
            </a:schemeClr>
          </a:solidFill>
          <a:ln>
            <a:noFill/>
          </a:ln>
          <a:effectLst>
            <a:outerShdw blurRad="1270000" dist="9144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4652632" y="1116829"/>
            <a:ext cx="67117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600" b="1" u="sng" dirty="0">
                <a:solidFill>
                  <a:srgbClr val="FF0000"/>
                </a:solidFill>
                <a:latin typeface="Times New Roman" panose="02020603050405020304" pitchFamily="18" charset="0"/>
                <a:cs typeface="Times New Roman" panose="02020603050405020304" pitchFamily="18" charset="0"/>
              </a:rPr>
              <a:t>6 </a:t>
            </a:r>
            <a:r>
              <a:rPr kumimoji="0" lang="en-US" sz="3600" b="1"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sng"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Viết</a:t>
            </a:r>
            <a:endPar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TextBox 17"/>
          <p:cNvSpPr txBox="1"/>
          <p:nvPr/>
        </p:nvSpPr>
        <p:spPr>
          <a:xfrm>
            <a:off x="4652632" y="2379345"/>
            <a:ext cx="72613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6600"/>
                </a:solidFill>
                <a:latin typeface="Times New Roman" panose="02020603050405020304" pitchFamily="18" charset="0"/>
                <a:cs typeface="Times New Roman" panose="02020603050405020304" pitchFamily="18" charset="0"/>
              </a:rPr>
              <a:t>Ôn</a:t>
            </a:r>
            <a:r>
              <a:rPr lang="en-US" sz="4000" b="1" dirty="0">
                <a:solidFill>
                  <a:srgbClr val="FF6600"/>
                </a:solidFill>
                <a:latin typeface="Times New Roman" panose="02020603050405020304" pitchFamily="18" charset="0"/>
                <a:cs typeface="Times New Roman" panose="02020603050405020304" pitchFamily="18" charset="0"/>
              </a:rPr>
              <a:t> </a:t>
            </a:r>
            <a:r>
              <a:rPr lang="en-US" sz="4000" b="1" dirty="0" err="1">
                <a:solidFill>
                  <a:srgbClr val="FF6600"/>
                </a:solidFill>
                <a:latin typeface="Times New Roman" panose="02020603050405020304" pitchFamily="18" charset="0"/>
                <a:cs typeface="Times New Roman" panose="02020603050405020304" pitchFamily="18" charset="0"/>
              </a:rPr>
              <a:t>chữ</a:t>
            </a:r>
            <a:r>
              <a:rPr lang="en-US" sz="4000" b="1" dirty="0">
                <a:solidFill>
                  <a:srgbClr val="FF6600"/>
                </a:solidFill>
                <a:latin typeface="Times New Roman" panose="02020603050405020304" pitchFamily="18" charset="0"/>
                <a:cs typeface="Times New Roman" panose="02020603050405020304" pitchFamily="18" charset="0"/>
              </a:rPr>
              <a:t> </a:t>
            </a:r>
            <a:r>
              <a:rPr lang="en-US" sz="4000" b="1" dirty="0" err="1">
                <a:solidFill>
                  <a:srgbClr val="FF6600"/>
                </a:solidFill>
                <a:latin typeface="Times New Roman" panose="02020603050405020304" pitchFamily="18" charset="0"/>
                <a:cs typeface="Times New Roman" panose="02020603050405020304" pitchFamily="18" charset="0"/>
              </a:rPr>
              <a:t>viết</a:t>
            </a:r>
            <a:r>
              <a:rPr lang="en-US" sz="4000" b="1" dirty="0">
                <a:solidFill>
                  <a:srgbClr val="FF6600"/>
                </a:solidFill>
                <a:latin typeface="Times New Roman" panose="02020603050405020304" pitchFamily="18" charset="0"/>
                <a:cs typeface="Times New Roman" panose="02020603050405020304" pitchFamily="18" charset="0"/>
              </a:rPr>
              <a:t> </a:t>
            </a:r>
            <a:r>
              <a:rPr lang="en-US" sz="4000" b="1" dirty="0" err="1">
                <a:solidFill>
                  <a:srgbClr val="FF6600"/>
                </a:solidFill>
                <a:latin typeface="Times New Roman" panose="02020603050405020304" pitchFamily="18" charset="0"/>
                <a:cs typeface="Times New Roman" panose="02020603050405020304" pitchFamily="18" charset="0"/>
              </a:rPr>
              <a:t>hoa</a:t>
            </a:r>
            <a:r>
              <a:rPr lang="en-US" sz="4000" b="1" dirty="0">
                <a:solidFill>
                  <a:srgbClr val="FF6600"/>
                </a:solidFill>
                <a:latin typeface="Times New Roman" panose="02020603050405020304" pitchFamily="18" charset="0"/>
                <a:cs typeface="Times New Roman" panose="02020603050405020304" pitchFamily="18" charset="0"/>
              </a:rPr>
              <a:t>:</a:t>
            </a:r>
            <a:r>
              <a:rPr lang="en-US" sz="4000" b="1" dirty="0">
                <a:solidFill>
                  <a:srgbClr val="FF6600"/>
                </a:solidFill>
                <a:latin typeface="Coiny" panose="02000903060500060000" pitchFamily="2" charset="0"/>
              </a:rPr>
              <a:t> </a:t>
            </a:r>
            <a:r>
              <a:rPr lang="en-US" sz="4000" b="1" dirty="0">
                <a:solidFill>
                  <a:srgbClr val="FF6600"/>
                </a:solidFill>
                <a:latin typeface="HP001 4 hàng" panose="020B0603050302020204" pitchFamily="34" charset="0"/>
                <a:ea typeface="HP001" panose="020B0604020202020204" charset="0"/>
              </a:rPr>
              <a:t>P, Q</a:t>
            </a:r>
            <a:endParaRPr kumimoji="0" lang="en-US" sz="4000" b="1" i="0" u="none" strike="noStrike" kern="1200" cap="none" spc="0" normalizeH="0" baseline="0" noProof="0" dirty="0">
              <a:ln>
                <a:noFill/>
              </a:ln>
              <a:solidFill>
                <a:srgbClr val="FF6600"/>
              </a:solidFill>
              <a:effectLst/>
              <a:uLnTx/>
              <a:uFillTx/>
              <a:latin typeface="HP001 4 hàng" panose="020B0603050302020204" pitchFamily="34" charset="0"/>
              <a:ea typeface="HP001" panose="020B0604020202020204" charset="0"/>
            </a:endParaRPr>
          </a:p>
        </p:txBody>
      </p:sp>
    </p:spTree>
    <p:custDataLst>
      <p:tags r:id="rId1"/>
    </p:custDataLst>
    <p:extLst>
      <p:ext uri="{BB962C8B-B14F-4D97-AF65-F5344CB8AC3E}">
        <p14:creationId xmlns:p14="http://schemas.microsoft.com/office/powerpoint/2010/main" val="35156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8" grpId="0"/>
    </p:bldLst>
  </p:timing>
  <p:extLst>
    <p:ext uri="{E180D4A7-C9FB-4DFB-919C-405C955672EB}">
      <p14:showEvtLst xmlns:p14="http://schemas.microsoft.com/office/powerpoint/2010/main">
        <p14:playEvt time="90" objId="1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xmlns=""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7718425" y="1116829"/>
            <a:ext cx="4600575" cy="5741171"/>
          </a:xfrm>
          <a:prstGeom prst="rect">
            <a:avLst/>
          </a:prstGeom>
        </p:spPr>
      </p:pic>
      <p:grpSp>
        <p:nvGrpSpPr>
          <p:cNvPr id="32" name="组合 9">
            <a:extLst>
              <a:ext uri="{FF2B5EF4-FFF2-40B4-BE49-F238E27FC236}">
                <a16:creationId xmlns:a16="http://schemas.microsoft.com/office/drawing/2014/main" xmlns="" id="{965FEAD2-6526-4AF9-9628-CA0CED70D7D4}"/>
              </a:ext>
            </a:extLst>
          </p:cNvPr>
          <p:cNvGrpSpPr/>
          <p:nvPr/>
        </p:nvGrpSpPr>
        <p:grpSpPr>
          <a:xfrm>
            <a:off x="332697" y="359595"/>
            <a:ext cx="7694831" cy="4464303"/>
            <a:chOff x="2248583" y="504738"/>
            <a:chExt cx="7694831" cy="4464303"/>
          </a:xfrm>
        </p:grpSpPr>
        <p:sp>
          <p:nvSpPr>
            <p:cNvPr id="33" name="思想气泡: 云 2">
              <a:extLst>
                <a:ext uri="{FF2B5EF4-FFF2-40B4-BE49-F238E27FC236}">
                  <a16:creationId xmlns:a16="http://schemas.microsoft.com/office/drawing/2014/main" xmlns="" id="{3D47A29A-702C-4DCE-A39E-C03F82B68443}"/>
                </a:ext>
              </a:extLst>
            </p:cNvPr>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34" name="组合 8">
              <a:extLst>
                <a:ext uri="{FF2B5EF4-FFF2-40B4-BE49-F238E27FC236}">
                  <a16:creationId xmlns:a16="http://schemas.microsoft.com/office/drawing/2014/main" xmlns="" id="{D66A98E2-2CB0-41B7-9CE7-24F48BBC75C7}"/>
                </a:ext>
              </a:extLst>
            </p:cNvPr>
            <p:cNvGrpSpPr/>
            <p:nvPr/>
          </p:nvGrpSpPr>
          <p:grpSpPr>
            <a:xfrm>
              <a:off x="4005052" y="771040"/>
              <a:ext cx="3872791" cy="3501643"/>
              <a:chOff x="4005053" y="589247"/>
              <a:chExt cx="3872791" cy="3501643"/>
            </a:xfrm>
          </p:grpSpPr>
          <p:sp>
            <p:nvSpPr>
              <p:cNvPr id="35" name="文本框 4">
                <a:extLst>
                  <a:ext uri="{FF2B5EF4-FFF2-40B4-BE49-F238E27FC236}">
                    <a16:creationId xmlns:a16="http://schemas.microsoft.com/office/drawing/2014/main" xmlns="" id="{2085A130-FCA5-4834-9D05-90B620F7174B}"/>
                  </a:ext>
                </a:extLst>
              </p:cNvPr>
              <p:cNvSpPr txBox="1"/>
              <p:nvPr/>
            </p:nvSpPr>
            <p:spPr>
              <a:xfrm>
                <a:off x="5691890" y="589247"/>
                <a:ext cx="80821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FF6600"/>
                    </a:solidFill>
                    <a:effectLst/>
                    <a:uLnTx/>
                    <a:uFillTx/>
                    <a:latin typeface="Coiny" panose="02000903060500060000" pitchFamily="2" charset="0"/>
                    <a:ea typeface="微软雅黑" panose="020B0503020204020204" pitchFamily="34" charset="-122"/>
                    <a:cs typeface="+mn-ea"/>
                    <a:sym typeface="+mn-lt"/>
                  </a:rPr>
                  <a:t>1</a:t>
                </a:r>
                <a:endParaRPr kumimoji="0" lang="zh-CN" altLang="en-US" sz="9600" b="0" i="0" u="none" strike="noStrike" kern="1200" cap="none" spc="0" normalizeH="0" baseline="0" noProof="0" dirty="0">
                  <a:ln>
                    <a:noFill/>
                  </a:ln>
                  <a:solidFill>
                    <a:srgbClr val="FF6600"/>
                  </a:solidFill>
                  <a:effectLst/>
                  <a:uLnTx/>
                  <a:uFillTx/>
                  <a:latin typeface="Coiny" panose="02000903060500060000" pitchFamily="2" charset="0"/>
                  <a:ea typeface="微软雅黑" panose="020B0503020204020204" pitchFamily="34" charset="-122"/>
                  <a:cs typeface="+mn-ea"/>
                  <a:sym typeface="+mn-lt"/>
                </a:endParaRPr>
              </a:p>
            </p:txBody>
          </p:sp>
          <p:sp>
            <p:nvSpPr>
              <p:cNvPr id="37" name="文本框 6">
                <a:extLst>
                  <a:ext uri="{FF2B5EF4-FFF2-40B4-BE49-F238E27FC236}">
                    <a16:creationId xmlns:a16="http://schemas.microsoft.com/office/drawing/2014/main" xmlns="" id="{AA7DDBE8-CB61-41FA-A51F-73B4778152A4}"/>
                  </a:ext>
                </a:extLst>
              </p:cNvPr>
              <p:cNvSpPr txBox="1"/>
              <p:nvPr/>
            </p:nvSpPr>
            <p:spPr>
              <a:xfrm>
                <a:off x="4005053" y="1967232"/>
                <a:ext cx="38727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Luyện</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viết</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chữ</a:t>
                </a:r>
                <a:endParaRPr kumimoji="0" lang="en-US" sz="6600" b="0" i="0" u="none" strike="noStrike" kern="1200" cap="none" spc="0" normalizeH="0" baseline="0" noProof="0" dirty="0">
                  <a:ln w="12700">
                    <a:solidFill>
                      <a:srgbClr val="FF3300"/>
                    </a:solidFill>
                  </a:ln>
                  <a:solidFill>
                    <a:srgbClr val="FF6600"/>
                  </a:solidFill>
                  <a:effectLst/>
                  <a:uLnTx/>
                  <a:uFillTx/>
                  <a:latin typeface="Calibri"/>
                  <a:ea typeface="+mn-ea"/>
                  <a:cs typeface="+mn-cs"/>
                </a:endParaRPr>
              </a:p>
            </p:txBody>
          </p:sp>
        </p:grpSp>
      </p:grpSp>
    </p:spTree>
    <p:custDataLst>
      <p:tags r:id="rId1"/>
    </p:custDataLst>
    <p:extLst>
      <p:ext uri="{BB962C8B-B14F-4D97-AF65-F5344CB8AC3E}">
        <p14:creationId xmlns:p14="http://schemas.microsoft.com/office/powerpoint/2010/main" val="29828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oogle Shape;422;p14"/>
          <p:cNvGrpSpPr/>
          <p:nvPr/>
        </p:nvGrpSpPr>
        <p:grpSpPr>
          <a:xfrm>
            <a:off x="-29203" y="5191634"/>
            <a:ext cx="12265372" cy="1690876"/>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1" name="Google Shape;426;p14"/>
          <p:cNvGrpSpPr/>
          <p:nvPr/>
        </p:nvGrpSpPr>
        <p:grpSpPr>
          <a:xfrm>
            <a:off x="-29066" y="5567708"/>
            <a:ext cx="12265679" cy="1314793"/>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0" name="Google Shape;1220;p35"/>
          <p:cNvGrpSpPr/>
          <p:nvPr/>
        </p:nvGrpSpPr>
        <p:grpSpPr>
          <a:xfrm>
            <a:off x="9565503" y="3155610"/>
            <a:ext cx="2271422" cy="2881432"/>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2" name="Google Shape;1232;p35"/>
          <p:cNvGrpSpPr/>
          <p:nvPr/>
        </p:nvGrpSpPr>
        <p:grpSpPr>
          <a:xfrm>
            <a:off x="6835445" y="5244713"/>
            <a:ext cx="5356556" cy="1615762"/>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5" name="Group 154"/>
          <p:cNvGrpSpPr/>
          <p:nvPr/>
        </p:nvGrpSpPr>
        <p:grpSpPr>
          <a:xfrm flipH="1">
            <a:off x="0" y="100080"/>
            <a:ext cx="4877163" cy="945689"/>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4472C4">
                        <a:lumMod val="75000"/>
                      </a:srgbClr>
                    </a:solidFill>
                    <a:effectLst/>
                    <a:uLnTx/>
                    <a:uFillTx/>
                    <a:latin typeface="inpin heiti" charset="-122"/>
                    <a:ea typeface="inpin heiti" charset="-122"/>
                    <a:cs typeface="+mn-cs"/>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inpin heiti" charset="-122"/>
                    <a:ea typeface="inpin heiti" charset="-122"/>
                    <a:cs typeface="+mn-cs"/>
                  </a:endParaRPr>
                </a:p>
              </p:txBody>
            </p:sp>
          </p:grpSp>
          <p:sp>
            <p:nvSpPr>
              <p:cNvPr id="159" name="Google Shape;697;p24"/>
              <p:cNvSpPr txBox="1">
                <a:spLocks/>
              </p:cNvSpPr>
              <p:nvPr/>
            </p:nvSpPr>
            <p:spPr>
              <a:xfrm>
                <a:off x="23757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Cùng</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tìm</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hiểu</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grpSp>
        <p:pic>
          <p:nvPicPr>
            <p:cNvPr id="157" name="Picture 156"/>
            <p:cNvPicPr>
              <a:picLocks noChangeAspect="1"/>
            </p:cNvPicPr>
            <p:nvPr/>
          </p:nvPicPr>
          <p:blipFill>
            <a:blip r:embed="rId3"/>
            <a:stretch>
              <a:fillRect/>
            </a:stretch>
          </p:blipFill>
          <p:spPr>
            <a:xfrm flipH="1">
              <a:off x="7803781" y="490477"/>
              <a:ext cx="509568" cy="663136"/>
            </a:xfrm>
            <a:prstGeom prst="rect">
              <a:avLst/>
            </a:prstGeom>
          </p:spPr>
        </p:pic>
      </p:grpSp>
      <p:cxnSp>
        <p:nvCxnSpPr>
          <p:cNvPr id="163" name="Straight Arrow Connector 162"/>
          <p:cNvCxnSpPr>
            <a:cxnSpLocks/>
          </p:cNvCxnSpPr>
          <p:nvPr/>
        </p:nvCxnSpPr>
        <p:spPr>
          <a:xfrm flipH="1">
            <a:off x="7086600" y="2236304"/>
            <a:ext cx="22682" cy="264636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7617144" y="2866170"/>
            <a:ext cx="170021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ô ly rưỡi</a:t>
            </a:r>
          </a:p>
        </p:txBody>
      </p:sp>
      <p:sp>
        <p:nvSpPr>
          <p:cNvPr id="165" name="Rectangle 164"/>
          <p:cNvSpPr/>
          <p:nvPr/>
        </p:nvSpPr>
        <p:spPr>
          <a:xfrm>
            <a:off x="4361106" y="5244713"/>
            <a:ext cx="111921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noProof="0" dirty="0">
                <a:solidFill>
                  <a:srgbClr val="F40909"/>
                </a:solidFill>
                <a:latin typeface="Times New Roman" panose="02020603050405020304" pitchFamily="18" charset="0"/>
                <a:cs typeface="Times New Roman" panose="02020603050405020304" pitchFamily="18" charset="0"/>
                <a:sym typeface="Arial"/>
              </a:rPr>
              <a:t>2</a:t>
            </a: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ô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ly</a:t>
            </a:r>
            <a:endPar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endParaRPr>
          </a:p>
        </p:txBody>
      </p:sp>
      <p:cxnSp>
        <p:nvCxnSpPr>
          <p:cNvPr id="166" name="Straight Arrow Connector 165"/>
          <p:cNvCxnSpPr>
            <a:cxnSpLocks/>
          </p:cNvCxnSpPr>
          <p:nvPr/>
        </p:nvCxnSpPr>
        <p:spPr>
          <a:xfrm flipH="1">
            <a:off x="3920516" y="5191634"/>
            <a:ext cx="2471572" cy="7379"/>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32626" y="1391636"/>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Chữ</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hoa</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lang="en-US" sz="2800" b="1" kern="0" dirty="0">
                <a:solidFill>
                  <a:srgbClr val="F40909"/>
                </a:solidFill>
                <a:latin typeface="Times New Roman" panose="02020603050405020304" pitchFamily="18" charset="0"/>
                <a:cs typeface="Times New Roman" panose="02020603050405020304" pitchFamily="18" charset="0"/>
                <a:sym typeface="Arial"/>
              </a:rPr>
              <a:t>P</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được</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viết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bởi</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2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nét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p>
        </p:txBody>
      </p:sp>
      <p:sp>
        <p:nvSpPr>
          <p:cNvPr id="172" name="Rectangle 171"/>
          <p:cNvSpPr/>
          <p:nvPr/>
        </p:nvSpPr>
        <p:spPr>
          <a:xfrm>
            <a:off x="121755" y="4633047"/>
            <a:ext cx="3140603"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ét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móc</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ngược</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trái</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173" name="Straight Arrow Connector 172"/>
          <p:cNvCxnSpPr>
            <a:cxnSpLocks/>
          </p:cNvCxnSpPr>
          <p:nvPr/>
        </p:nvCxnSpPr>
        <p:spPr>
          <a:xfrm flipV="1">
            <a:off x="2589587" y="3442319"/>
            <a:ext cx="2814825" cy="1254288"/>
          </a:xfrm>
          <a:prstGeom prst="straightConnector1">
            <a:avLst/>
          </a:prstGeom>
          <a:noFill/>
          <a:ln w="28575" cap="flat" cmpd="sng" algn="ctr">
            <a:solidFill>
              <a:srgbClr val="FF0000"/>
            </a:solidFill>
            <a:prstDash val="lgDash"/>
            <a:tailEnd type="triangle"/>
          </a:ln>
          <a:effectLst/>
        </p:spPr>
      </p:cxnSp>
      <p:sp>
        <p:nvSpPr>
          <p:cNvPr id="175" name="Rectangle 174"/>
          <p:cNvSpPr/>
          <p:nvPr/>
        </p:nvSpPr>
        <p:spPr>
          <a:xfrm>
            <a:off x="8661823" y="860282"/>
            <a:ext cx="2555508"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cong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trên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176" name="Straight Arrow Connector 175"/>
          <p:cNvCxnSpPr>
            <a:cxnSpLocks/>
          </p:cNvCxnSpPr>
          <p:nvPr/>
        </p:nvCxnSpPr>
        <p:spPr>
          <a:xfrm flipH="1">
            <a:off x="6143165" y="1543408"/>
            <a:ext cx="2947958" cy="737747"/>
          </a:xfrm>
          <a:prstGeom prst="straightConnector1">
            <a:avLst/>
          </a:prstGeom>
          <a:noFill/>
          <a:ln w="28575" cap="flat" cmpd="sng" algn="ctr">
            <a:solidFill>
              <a:srgbClr val="FF0000"/>
            </a:solidFill>
            <a:prstDash val="lgDash"/>
            <a:tailEnd type="triangle"/>
          </a:ln>
          <a:effectLst/>
        </p:spPr>
      </p:cxnSp>
      <p:graphicFrame>
        <p:nvGraphicFramePr>
          <p:cNvPr id="44" name="Group 5"/>
          <p:cNvGraphicFramePr>
            <a:graphicFrameLocks noGrp="1"/>
          </p:cNvGraphicFramePr>
          <p:nvPr/>
        </p:nvGraphicFramePr>
        <p:xfrm>
          <a:off x="3940543" y="1615344"/>
          <a:ext cx="3657600" cy="3276601"/>
        </p:xfrm>
        <a:graphic>
          <a:graphicData uri="http://schemas.openxmlformats.org/drawingml/2006/table">
            <a:tbl>
              <a:tblPr/>
              <a:tblGrid>
                <a:gridCol w="1287463">
                  <a:extLst>
                    <a:ext uri="{9D8B030D-6E8A-4147-A177-3AD203B41FA5}">
                      <a16:colId xmlns:a16="http://schemas.microsoft.com/office/drawing/2014/main" xmlns="" val="20000"/>
                    </a:ext>
                  </a:extLst>
                </a:gridCol>
                <a:gridCol w="1162050">
                  <a:extLst>
                    <a:ext uri="{9D8B030D-6E8A-4147-A177-3AD203B41FA5}">
                      <a16:colId xmlns:a16="http://schemas.microsoft.com/office/drawing/2014/main" xmlns="" val="20001"/>
                    </a:ext>
                  </a:extLst>
                </a:gridCol>
                <a:gridCol w="1208087">
                  <a:extLst>
                    <a:ext uri="{9D8B030D-6E8A-4147-A177-3AD203B41FA5}">
                      <a16:colId xmlns:a16="http://schemas.microsoft.com/office/drawing/2014/main" xmlns="" val="20002"/>
                    </a:ext>
                  </a:extLst>
                </a:gridCol>
              </a:tblGrid>
              <a:tr h="109061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95375">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9061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pic>
        <p:nvPicPr>
          <p:cNvPr id="4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7338" y="2088665"/>
            <a:ext cx="24447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8923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2"/>
                                        </p:tgtEl>
                                        <p:attrNameLst>
                                          <p:attrName>style.visibility</p:attrName>
                                        </p:attrNameLst>
                                      </p:cBhvr>
                                      <p:to>
                                        <p:strVal val="visible"/>
                                      </p:to>
                                    </p:set>
                                    <p:animEffect transition="in" filter="wipe(down)">
                                      <p:cBhvr>
                                        <p:cTn id="36" dur="500"/>
                                        <p:tgtEl>
                                          <p:spTgt spid="17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6"/>
                                        </p:tgtEl>
                                        <p:attrNameLst>
                                          <p:attrName>style.visibility</p:attrName>
                                        </p:attrNameLst>
                                      </p:cBhvr>
                                      <p:to>
                                        <p:strVal val="visible"/>
                                      </p:to>
                                    </p:set>
                                    <p:animEffect transition="in" filter="fade">
                                      <p:cBhvr>
                                        <p:cTn id="41" dur="500"/>
                                        <p:tgtEl>
                                          <p:spTgt spid="17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5"/>
                                        </p:tgtEl>
                                        <p:attrNameLst>
                                          <p:attrName>style.visibility</p:attrName>
                                        </p:attrNameLst>
                                      </p:cBhvr>
                                      <p:to>
                                        <p:strVal val="visible"/>
                                      </p:to>
                                    </p:set>
                                    <p:animEffect transition="in" filter="wipe(down)">
                                      <p:cBhvr>
                                        <p:cTn id="46"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72" grpId="0"/>
      <p:bldP spid="1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oogle Shape;422;p14"/>
          <p:cNvGrpSpPr/>
          <p:nvPr/>
        </p:nvGrpSpPr>
        <p:grpSpPr>
          <a:xfrm>
            <a:off x="-29203" y="5191634"/>
            <a:ext cx="12265372" cy="1690876"/>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1" name="Google Shape;426;p14"/>
          <p:cNvGrpSpPr/>
          <p:nvPr/>
        </p:nvGrpSpPr>
        <p:grpSpPr>
          <a:xfrm>
            <a:off x="-29066" y="5567708"/>
            <a:ext cx="12265679" cy="1314793"/>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0" name="Google Shape;1220;p35"/>
          <p:cNvGrpSpPr/>
          <p:nvPr/>
        </p:nvGrpSpPr>
        <p:grpSpPr>
          <a:xfrm>
            <a:off x="9565503" y="3155610"/>
            <a:ext cx="2271422" cy="2881432"/>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2" name="Google Shape;1232;p35"/>
          <p:cNvGrpSpPr/>
          <p:nvPr/>
        </p:nvGrpSpPr>
        <p:grpSpPr>
          <a:xfrm>
            <a:off x="6835445" y="5244713"/>
            <a:ext cx="5356556" cy="1615762"/>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5" name="Group 154"/>
          <p:cNvGrpSpPr/>
          <p:nvPr/>
        </p:nvGrpSpPr>
        <p:grpSpPr>
          <a:xfrm flipH="1">
            <a:off x="0" y="100080"/>
            <a:ext cx="4877163" cy="945689"/>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4472C4">
                        <a:lumMod val="75000"/>
                      </a:srgbClr>
                    </a:solidFill>
                    <a:effectLst/>
                    <a:uLnTx/>
                    <a:uFillTx/>
                    <a:latin typeface="inpin heiti" charset="-122"/>
                    <a:ea typeface="inpin heiti" charset="-122"/>
                    <a:cs typeface="+mn-cs"/>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inpin heiti" charset="-122"/>
                    <a:ea typeface="inpin heiti" charset="-122"/>
                    <a:cs typeface="+mn-cs"/>
                  </a:endParaRPr>
                </a:p>
              </p:txBody>
            </p:sp>
          </p:grpSp>
          <p:sp>
            <p:nvSpPr>
              <p:cNvPr id="159" name="Google Shape;697;p24"/>
              <p:cNvSpPr txBox="1">
                <a:spLocks/>
              </p:cNvSpPr>
              <p:nvPr/>
            </p:nvSpPr>
            <p:spPr>
              <a:xfrm>
                <a:off x="23757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Cùng</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tìm</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hiểu</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grpSp>
        <p:pic>
          <p:nvPicPr>
            <p:cNvPr id="157" name="Picture 156"/>
            <p:cNvPicPr>
              <a:picLocks noChangeAspect="1"/>
            </p:cNvPicPr>
            <p:nvPr/>
          </p:nvPicPr>
          <p:blipFill>
            <a:blip r:embed="rId3"/>
            <a:stretch>
              <a:fillRect/>
            </a:stretch>
          </p:blipFill>
          <p:spPr>
            <a:xfrm flipH="1">
              <a:off x="7803781" y="490477"/>
              <a:ext cx="509568" cy="663136"/>
            </a:xfrm>
            <a:prstGeom prst="rect">
              <a:avLst/>
            </a:prstGeom>
          </p:spPr>
        </p:pic>
      </p:grpSp>
      <p:cxnSp>
        <p:nvCxnSpPr>
          <p:cNvPr id="163" name="Straight Arrow Connector 162"/>
          <p:cNvCxnSpPr>
            <a:cxnSpLocks/>
          </p:cNvCxnSpPr>
          <p:nvPr/>
        </p:nvCxnSpPr>
        <p:spPr>
          <a:xfrm>
            <a:off x="7109282" y="2236304"/>
            <a:ext cx="0" cy="291134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7846129" y="3152257"/>
            <a:ext cx="186621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ô ly rưỡi</a:t>
            </a:r>
          </a:p>
        </p:txBody>
      </p:sp>
      <p:sp>
        <p:nvSpPr>
          <p:cNvPr id="165" name="Rectangle 164"/>
          <p:cNvSpPr/>
          <p:nvPr/>
        </p:nvSpPr>
        <p:spPr>
          <a:xfrm>
            <a:off x="4876952" y="5146713"/>
            <a:ext cx="18870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2 ô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ly</a:t>
            </a: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hơn</a:t>
            </a:r>
            <a:endPar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endParaRPr>
          </a:p>
        </p:txBody>
      </p:sp>
      <p:cxnSp>
        <p:nvCxnSpPr>
          <p:cNvPr id="166" name="Straight Arrow Connector 165"/>
          <p:cNvCxnSpPr>
            <a:cxnSpLocks/>
          </p:cNvCxnSpPr>
          <p:nvPr/>
        </p:nvCxnSpPr>
        <p:spPr>
          <a:xfrm flipH="1" flipV="1">
            <a:off x="4427050" y="5156267"/>
            <a:ext cx="2547781" cy="2630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32626" y="1391636"/>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Chữ</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hoa</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lang="en-US" sz="2800" b="1" kern="0" dirty="0">
                <a:solidFill>
                  <a:srgbClr val="F40909"/>
                </a:solidFill>
                <a:latin typeface="Times New Roman" panose="02020603050405020304" pitchFamily="18" charset="0"/>
                <a:cs typeface="Times New Roman" panose="02020603050405020304" pitchFamily="18" charset="0"/>
                <a:sym typeface="Arial"/>
              </a:rPr>
              <a:t>Q</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được</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viết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bởi</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2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nét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p>
        </p:txBody>
      </p:sp>
      <p:sp>
        <p:nvSpPr>
          <p:cNvPr id="172" name="Rectangle 171"/>
          <p:cNvSpPr/>
          <p:nvPr/>
        </p:nvSpPr>
        <p:spPr>
          <a:xfrm>
            <a:off x="467042" y="3315481"/>
            <a:ext cx="2395207"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cong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kín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5" name="Rectangle 174"/>
          <p:cNvSpPr/>
          <p:nvPr/>
        </p:nvSpPr>
        <p:spPr>
          <a:xfrm>
            <a:off x="8104354" y="2116950"/>
            <a:ext cx="2866490"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lượn</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ngang</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2" descr="C:\Users\admin\Downloads\Mẫu chữ\MẪU CHỮ ĐÃ XẾP\Chữ hoa\21.jpg"/>
          <p:cNvPicPr>
            <a:picLocks noChangeAspect="1" noChangeArrowheads="1"/>
          </p:cNvPicPr>
          <p:nvPr/>
        </p:nvPicPr>
        <p:blipFill>
          <a:blip r:embed="rId4">
            <a:extLst>
              <a:ext uri="{28A0092B-C50C-407E-A947-70E740481C1C}">
                <a14:useLocalDpi xmlns:a14="http://schemas.microsoft.com/office/drawing/2010/main" val="0"/>
              </a:ext>
            </a:extLst>
          </a:blip>
          <a:srcRect l="13109" t="23517" r="12270" b="23743"/>
          <a:stretch>
            <a:fillRect/>
          </a:stretch>
        </p:blipFill>
        <p:spPr bwMode="auto">
          <a:xfrm>
            <a:off x="4457025" y="1651298"/>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49"/>
          <p:cNvCxnSpPr>
            <a:cxnSpLocks/>
          </p:cNvCxnSpPr>
          <p:nvPr/>
        </p:nvCxnSpPr>
        <p:spPr>
          <a:xfrm flipV="1">
            <a:off x="1851548" y="2469836"/>
            <a:ext cx="3192858" cy="923514"/>
          </a:xfrm>
          <a:prstGeom prst="straightConnector1">
            <a:avLst/>
          </a:prstGeom>
          <a:noFill/>
          <a:ln w="28575" cap="flat" cmpd="sng" algn="ctr">
            <a:solidFill>
              <a:srgbClr val="FF0000"/>
            </a:solidFill>
            <a:prstDash val="lgDash"/>
            <a:tailEnd type="triangle"/>
          </a:ln>
          <a:effectLst/>
        </p:spPr>
      </p:cxnSp>
      <p:cxnSp>
        <p:nvCxnSpPr>
          <p:cNvPr id="51" name="Straight Arrow Connector 50">
            <a:extLst>
              <a:ext uri="{FF2B5EF4-FFF2-40B4-BE49-F238E27FC236}">
                <a16:creationId xmlns:a16="http://schemas.microsoft.com/office/drawing/2014/main" xmlns="" id="{1AA1C19C-A460-40A0-8169-B8C25FC565E7}"/>
              </a:ext>
            </a:extLst>
          </p:cNvPr>
          <p:cNvCxnSpPr>
            <a:cxnSpLocks/>
          </p:cNvCxnSpPr>
          <p:nvPr/>
        </p:nvCxnSpPr>
        <p:spPr>
          <a:xfrm flipH="1">
            <a:off x="7041029" y="2730090"/>
            <a:ext cx="1622556" cy="1607376"/>
          </a:xfrm>
          <a:prstGeom prst="straightConnector1">
            <a:avLst/>
          </a:prstGeom>
          <a:noFill/>
          <a:ln w="28575" cap="flat" cmpd="sng" algn="ctr">
            <a:solidFill>
              <a:srgbClr val="FF0000"/>
            </a:solidFill>
            <a:prstDash val="lgDash"/>
            <a:tailEnd type="triangle"/>
          </a:ln>
          <a:effectLst/>
        </p:spPr>
      </p:cxnSp>
    </p:spTree>
    <p:custDataLst>
      <p:tags r:id="rId1"/>
    </p:custDataLst>
    <p:extLst>
      <p:ext uri="{BB962C8B-B14F-4D97-AF65-F5344CB8AC3E}">
        <p14:creationId xmlns:p14="http://schemas.microsoft.com/office/powerpoint/2010/main" val="263794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down)">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5">
                                            <p:txEl>
                                              <p:pRg st="0" end="0"/>
                                            </p:txEl>
                                          </p:spTgt>
                                        </p:tgtEl>
                                        <p:attrNameLst>
                                          <p:attrName>style.visibility</p:attrName>
                                        </p:attrNameLst>
                                      </p:cBhvr>
                                      <p:to>
                                        <p:strVal val="visible"/>
                                      </p:to>
                                    </p:set>
                                    <p:animEffect transition="in" filter="wipe(down)">
                                      <p:cBhvr>
                                        <p:cTn id="46" dur="500"/>
                                        <p:tgtEl>
                                          <p:spTgt spid="1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7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oogle Shape;120;p5"/>
          <p:cNvGrpSpPr/>
          <p:nvPr/>
        </p:nvGrpSpPr>
        <p:grpSpPr>
          <a:xfrm>
            <a:off x="0" y="5748444"/>
            <a:ext cx="12192000" cy="1115227"/>
            <a:chOff x="0" y="4260525"/>
            <a:chExt cx="9144000" cy="887338"/>
          </a:xfrm>
        </p:grpSpPr>
        <p:sp>
          <p:nvSpPr>
            <p:cNvPr id="112"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2" name="Google Shape;131;p5"/>
          <p:cNvGrpSpPr/>
          <p:nvPr/>
        </p:nvGrpSpPr>
        <p:grpSpPr>
          <a:xfrm flipH="1">
            <a:off x="10876197" y="3666033"/>
            <a:ext cx="1341947" cy="3210584"/>
            <a:chOff x="-34400" y="2920300"/>
            <a:chExt cx="1006460" cy="2407938"/>
          </a:xfrm>
        </p:grpSpPr>
        <p:sp>
          <p:nvSpPr>
            <p:cNvPr id="123"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 name="Google Shape;136;p5"/>
          <p:cNvGrpSpPr/>
          <p:nvPr/>
        </p:nvGrpSpPr>
        <p:grpSpPr>
          <a:xfrm>
            <a:off x="786130" y="5834261"/>
            <a:ext cx="10236961" cy="1063443"/>
            <a:chOff x="1046797" y="6114528"/>
            <a:chExt cx="7677721" cy="963749"/>
          </a:xfrm>
        </p:grpSpPr>
        <p:sp>
          <p:nvSpPr>
            <p:cNvPr id="128"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2" name="Google Shape;141;p5"/>
          <p:cNvGrpSpPr/>
          <p:nvPr/>
        </p:nvGrpSpPr>
        <p:grpSpPr>
          <a:xfrm>
            <a:off x="-45867" y="3669633"/>
            <a:ext cx="1341947" cy="3210584"/>
            <a:chOff x="-34400" y="2920300"/>
            <a:chExt cx="1006460" cy="2407938"/>
          </a:xfrm>
        </p:grpSpPr>
        <p:sp>
          <p:nvSpPr>
            <p:cNvPr id="133"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37" name="Google Shape;147;p5"/>
          <p:cNvSpPr/>
          <p:nvPr/>
        </p:nvSpPr>
        <p:spPr>
          <a:xfrm rot="10800000">
            <a:off x="5388221" y="5873689"/>
            <a:ext cx="1079013" cy="282619"/>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 name="Rectangle 4">
            <a:extLst>
              <a:ext uri="{FF2B5EF4-FFF2-40B4-BE49-F238E27FC236}">
                <a16:creationId xmlns:a16="http://schemas.microsoft.com/office/drawing/2014/main" xmlns="" id="{18231B5C-B7CD-46FB-9C9E-143CE6B90C55}"/>
              </a:ext>
            </a:extLst>
          </p:cNvPr>
          <p:cNvSpPr/>
          <p:nvPr/>
        </p:nvSpPr>
        <p:spPr>
          <a:xfrm>
            <a:off x="8285858" y="4792820"/>
            <a:ext cx="2318416" cy="47205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1">
            <a:extLst>
              <a:ext uri="{FF2B5EF4-FFF2-40B4-BE49-F238E27FC236}">
                <a16:creationId xmlns:a16="http://schemas.microsoft.com/office/drawing/2014/main" xmlns="" id="{D8A66508-6B95-4423-A60D-C5638E643E8A}"/>
              </a:ext>
            </a:extLst>
          </p:cNvPr>
          <p:cNvSpPr txBox="1"/>
          <p:nvPr/>
        </p:nvSpPr>
        <p:spPr>
          <a:xfrm>
            <a:off x="5868000" y="-88482"/>
            <a:ext cx="4756048" cy="830997"/>
          </a:xfrm>
          <a:prstGeom prst="rect">
            <a:avLst/>
          </a:prstGeom>
          <a:noFill/>
        </p:spPr>
        <p:txBody>
          <a:bodyPr wrap="square" rtlCol="0">
            <a:spAutoFit/>
          </a:bodyPr>
          <a:lstStyle/>
          <a:p>
            <a:r>
              <a:rPr lang="en-US" sz="4800" dirty="0" err="1">
                <a:ln w="19050">
                  <a:solidFill>
                    <a:srgbClr val="F18105"/>
                  </a:solidFill>
                </a:ln>
                <a:solidFill>
                  <a:srgbClr val="F9EE08"/>
                </a:solidFill>
                <a:latin typeface="Times New Roman" panose="02020603050405020304" pitchFamily="18" charset="0"/>
                <a:cs typeface="Times New Roman" panose="02020603050405020304" pitchFamily="18" charset="0"/>
              </a:rPr>
              <a:t>Quy</a:t>
            </a:r>
            <a:r>
              <a:rPr lang="en-US" sz="4800" dirty="0">
                <a:ln w="19050">
                  <a:solidFill>
                    <a:srgbClr val="F18105"/>
                  </a:solidFill>
                </a:ln>
                <a:solidFill>
                  <a:srgbClr val="F9EE08"/>
                </a:solidFill>
                <a:latin typeface="Times New Roman" panose="02020603050405020304" pitchFamily="18" charset="0"/>
                <a:cs typeface="Times New Roman" panose="02020603050405020304" pitchFamily="18" charset="0"/>
              </a:rPr>
              <a:t> </a:t>
            </a:r>
            <a:r>
              <a:rPr lang="en-US" sz="4800" dirty="0" err="1">
                <a:ln w="19050">
                  <a:solidFill>
                    <a:srgbClr val="F18105"/>
                  </a:solidFill>
                </a:ln>
                <a:solidFill>
                  <a:srgbClr val="F9EE08"/>
                </a:solidFill>
                <a:latin typeface="Times New Roman" panose="02020603050405020304" pitchFamily="18" charset="0"/>
                <a:cs typeface="Times New Roman" panose="02020603050405020304" pitchFamily="18" charset="0"/>
              </a:rPr>
              <a:t>trình</a:t>
            </a:r>
            <a:r>
              <a:rPr lang="en-US" sz="4800" dirty="0">
                <a:ln w="19050">
                  <a:solidFill>
                    <a:srgbClr val="F18105"/>
                  </a:solidFill>
                </a:ln>
                <a:solidFill>
                  <a:srgbClr val="F9EE08"/>
                </a:solidFill>
                <a:latin typeface="Times New Roman" panose="02020603050405020304" pitchFamily="18" charset="0"/>
                <a:cs typeface="Times New Roman" panose="02020603050405020304" pitchFamily="18" charset="0"/>
              </a:rPr>
              <a:t> </a:t>
            </a:r>
            <a:r>
              <a:rPr lang="en-US" sz="4800" dirty="0" err="1">
                <a:ln w="19050">
                  <a:solidFill>
                    <a:srgbClr val="F18105"/>
                  </a:solidFill>
                </a:ln>
                <a:solidFill>
                  <a:srgbClr val="F9EE08"/>
                </a:solidFill>
                <a:latin typeface="Times New Roman" panose="02020603050405020304" pitchFamily="18" charset="0"/>
                <a:cs typeface="Times New Roman" panose="02020603050405020304" pitchFamily="18" charset="0"/>
              </a:rPr>
              <a:t>viết</a:t>
            </a:r>
            <a:endParaRPr lang="vi-VN" sz="4800" dirty="0">
              <a:ln w="19050">
                <a:solidFill>
                  <a:srgbClr val="E92B72"/>
                </a:solidFill>
              </a:ln>
              <a:solidFill>
                <a:srgbClr val="F4B4CF"/>
              </a:solidFill>
              <a:latin typeface="Times New Roman" panose="02020603050405020304" pitchFamily="18" charset="0"/>
              <a:cs typeface="Times New Roman" panose="02020603050405020304" pitchFamily="18" charset="0"/>
            </a:endParaRPr>
          </a:p>
        </p:txBody>
      </p:sp>
      <p:pic>
        <p:nvPicPr>
          <p:cNvPr id="44" name="Picture 43" descr="A picture containing clipart&#10;&#10;Description automatically generated">
            <a:extLst>
              <a:ext uri="{FF2B5EF4-FFF2-40B4-BE49-F238E27FC236}">
                <a16:creationId xmlns:a16="http://schemas.microsoft.com/office/drawing/2014/main" xmlns="" id="{E96AD496-3D14-4816-9B93-7F597BF271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93" b="94012" l="8529" r="93177">
                        <a14:foregroundMark x1="34115" y1="12974" x2="34755" y2="21557"/>
                        <a14:foregroundMark x1="35181" y1="6188" x2="33475" y2="19561"/>
                        <a14:foregroundMark x1="33475" y1="19561" x2="33262" y2="19760"/>
                        <a14:foregroundMark x1="32836" y1="28942" x2="32409" y2="29541"/>
                        <a14:foregroundMark x1="26013" y1="27745" x2="28145" y2="31537"/>
                        <a14:foregroundMark x1="23028" y1="89022" x2="22388" y2="90419"/>
                        <a14:foregroundMark x1="28785" y1="92415" x2="29211" y2="92814"/>
                        <a14:foregroundMark x1="21535" y1="92814" x2="21962" y2="93812"/>
                        <a14:foregroundMark x1="8742" y1="63074" x2="10021" y2="64870"/>
                        <a14:foregroundMark x1="86567" y1="36727" x2="90192" y2="43513"/>
                        <a14:foregroundMark x1="93390" y1="44511" x2="93177" y2="46108"/>
                        <a14:foregroundMark x1="67804" y1="26547" x2="69083" y2="34930"/>
                        <a14:foregroundMark x1="66738" y1="5190" x2="66738" y2="5190"/>
                        <a14:foregroundMark x1="29638" y1="3792" x2="29638" y2="3792"/>
                        <a14:foregroundMark x1="29211" y1="94012" x2="29211" y2="94012"/>
                        <a14:foregroundMark x1="56716" y1="93613" x2="56716" y2="93613"/>
                        <a14:foregroundMark x1="19403" y1="47505" x2="19403" y2="47505"/>
                        <a14:foregroundMark x1="19616" y1="44311" x2="19616" y2="44311"/>
                        <a14:foregroundMark x1="19403" y1="45509" x2="19403" y2="46307"/>
                        <a14:foregroundMark x1="19190" y1="48503" x2="19403" y2="49701"/>
                        <a14:foregroundMark x1="19616" y1="51098" x2="19616" y2="51497"/>
                        <a14:foregroundMark x1="20043" y1="52495" x2="20043" y2="52495"/>
                        <a14:foregroundMark x1="20256" y1="53892" x2="20256" y2="53892"/>
                        <a14:foregroundMark x1="19616" y1="44311" x2="19616" y2="44311"/>
                        <a14:foregroundMark x1="19190" y1="43713" x2="19190" y2="43713"/>
                        <a14:foregroundMark x1="19403" y1="43912" x2="19616" y2="45309"/>
                      </a14:backgroundRemoval>
                    </a14:imgEffect>
                  </a14:imgLayer>
                </a14:imgProps>
              </a:ext>
              <a:ext uri="{28A0092B-C50C-407E-A947-70E740481C1C}">
                <a14:useLocalDpi xmlns:a14="http://schemas.microsoft.com/office/drawing/2010/main" val="0"/>
              </a:ext>
            </a:extLst>
          </a:blip>
          <a:stretch>
            <a:fillRect/>
          </a:stretch>
        </p:blipFill>
        <p:spPr>
          <a:xfrm>
            <a:off x="-74915" y="2244087"/>
            <a:ext cx="4064829" cy="4342174"/>
          </a:xfrm>
          <a:prstGeom prst="rect">
            <a:avLst/>
          </a:prstGeom>
        </p:spPr>
      </p:pic>
      <p:grpSp>
        <p:nvGrpSpPr>
          <p:cNvPr id="49" name="Group 48">
            <a:extLst>
              <a:ext uri="{FF2B5EF4-FFF2-40B4-BE49-F238E27FC236}">
                <a16:creationId xmlns:a16="http://schemas.microsoft.com/office/drawing/2014/main" xmlns="" id="{5E219B2B-E96F-45E5-98A0-0D4A5573AD8B}"/>
              </a:ext>
            </a:extLst>
          </p:cNvPr>
          <p:cNvGrpSpPr/>
          <p:nvPr/>
        </p:nvGrpSpPr>
        <p:grpSpPr>
          <a:xfrm>
            <a:off x="489145" y="1004231"/>
            <a:ext cx="4005055" cy="868790"/>
            <a:chOff x="1904227" y="959338"/>
            <a:chExt cx="2468655" cy="754753"/>
          </a:xfrm>
        </p:grpSpPr>
        <p:sp>
          <p:nvSpPr>
            <p:cNvPr id="50" name="TextBox 49">
              <a:extLst>
                <a:ext uri="{FF2B5EF4-FFF2-40B4-BE49-F238E27FC236}">
                  <a16:creationId xmlns:a16="http://schemas.microsoft.com/office/drawing/2014/main" xmlns="" id="{F48A01CC-348E-46BD-8D77-0EF918DC93D1}"/>
                </a:ext>
              </a:extLst>
            </p:cNvPr>
            <p:cNvSpPr txBox="1"/>
            <p:nvPr/>
          </p:nvSpPr>
          <p:spPr>
            <a:xfrm>
              <a:off x="1904227" y="992170"/>
              <a:ext cx="2468655" cy="721921"/>
            </a:xfrm>
            <a:prstGeom prst="rect">
              <a:avLst/>
            </a:prstGeom>
            <a:noFill/>
          </p:spPr>
          <p:txBody>
            <a:bodyPr wrap="square" rtlCol="0">
              <a:spAutoFit/>
            </a:bodyPr>
            <a:lstStyle/>
            <a:p>
              <a:r>
                <a:rPr lang="en-US" sz="4800" dirty="0">
                  <a:ln w="28575">
                    <a:solidFill>
                      <a:srgbClr val="AE373C"/>
                    </a:solidFill>
                    <a:round/>
                  </a:ln>
                  <a:solidFill>
                    <a:srgbClr val="EDF31B"/>
                  </a:solidFill>
                  <a:latin typeface="Times New Roman" panose="02020603050405020304" pitchFamily="18" charset="0"/>
                  <a:cs typeface="Times New Roman" panose="02020603050405020304" pitchFamily="18" charset="0"/>
                </a:rPr>
                <a:t>CHỮ       HOA</a:t>
              </a:r>
              <a:endParaRPr lang="vi-VN" sz="4800" dirty="0">
                <a:ln w="28575">
                  <a:solidFill>
                    <a:srgbClr val="AE373C"/>
                  </a:solidFill>
                  <a:round/>
                </a:ln>
                <a:solidFill>
                  <a:srgbClr val="E15080"/>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xmlns="" id="{3276F2B6-8160-4DEE-AA8E-1C7C719CBA77}"/>
                </a:ext>
              </a:extLst>
            </p:cNvPr>
            <p:cNvSpPr txBox="1"/>
            <p:nvPr/>
          </p:nvSpPr>
          <p:spPr>
            <a:xfrm>
              <a:off x="2933043" y="959338"/>
              <a:ext cx="402926" cy="721922"/>
            </a:xfrm>
            <a:prstGeom prst="rect">
              <a:avLst/>
            </a:prstGeom>
            <a:noFill/>
          </p:spPr>
          <p:txBody>
            <a:bodyPr wrap="square" rtlCol="0">
              <a:spAutoFit/>
            </a:bodyPr>
            <a:lstStyle/>
            <a:p>
              <a:r>
                <a:rPr lang="en-US" sz="4800" b="1" dirty="0">
                  <a:ln w="28575">
                    <a:solidFill>
                      <a:srgbClr val="AE373C"/>
                    </a:solidFill>
                    <a:round/>
                  </a:ln>
                  <a:solidFill>
                    <a:srgbClr val="EDF31B"/>
                  </a:solidFill>
                  <a:latin typeface="HP001 4 hàng" panose="020B0603050302020204" pitchFamily="34" charset="0"/>
                </a:rPr>
                <a:t>P</a:t>
              </a:r>
              <a:endParaRPr lang="vi-VN" sz="4800" b="1" dirty="0">
                <a:ln w="28575">
                  <a:solidFill>
                    <a:srgbClr val="AE373C"/>
                  </a:solidFill>
                  <a:round/>
                </a:ln>
                <a:solidFill>
                  <a:srgbClr val="E15080"/>
                </a:solidFill>
                <a:latin typeface="HP001 4 hàng" panose="020B0603050302020204" pitchFamily="34" charset="0"/>
              </a:endParaRPr>
            </a:p>
          </p:txBody>
        </p:sp>
      </p:grpSp>
      <p:sp>
        <p:nvSpPr>
          <p:cNvPr id="57" name="Oval Callout 50">
            <a:extLst>
              <a:ext uri="{FF2B5EF4-FFF2-40B4-BE49-F238E27FC236}">
                <a16:creationId xmlns:a16="http://schemas.microsoft.com/office/drawing/2014/main" xmlns="" id="{4A4A3A0C-CBFB-4DDD-9204-04DA100568E8}"/>
              </a:ext>
            </a:extLst>
          </p:cNvPr>
          <p:cNvSpPr/>
          <p:nvPr/>
        </p:nvSpPr>
        <p:spPr>
          <a:xfrm>
            <a:off x="1484061" y="1826477"/>
            <a:ext cx="2002089" cy="923731"/>
          </a:xfrm>
          <a:prstGeom prst="wedgeEllipseCallout">
            <a:avLst>
              <a:gd name="adj1" fmla="val -43485"/>
              <a:gd name="adj2" fmla="val 68686"/>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Viết</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vào</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VTV</a:t>
            </a:r>
            <a:endPar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2" name="Hướng dẫn viết chữ P hoa (Tập viết Lớp 2 - Tuần 19)">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505408" y="1004231"/>
            <a:ext cx="6306453" cy="4127860"/>
          </a:xfrm>
          <a:prstGeom prst="rect">
            <a:avLst/>
          </a:prstGeom>
        </p:spPr>
      </p:pic>
    </p:spTree>
    <p:custDataLst>
      <p:tags r:id="rId1"/>
    </p:custDataLst>
    <p:extLst>
      <p:ext uri="{BB962C8B-B14F-4D97-AF65-F5344CB8AC3E}">
        <p14:creationId xmlns:p14="http://schemas.microsoft.com/office/powerpoint/2010/main" val="45822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
                                  </p:stCondLst>
                                  <p:iterate type="lt">
                                    <p:tmAbs val="80"/>
                                  </p:iterate>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2" presetClass="entr" presetSubtype="8" decel="100000" fill="hold" nodeType="withEffect">
                                  <p:stCondLst>
                                    <p:cond delay="200"/>
                                  </p:stCondLst>
                                  <p:childTnLst>
                                    <p:set>
                                      <p:cBhvr>
                                        <p:cTn id="8" dur="1" fill="hold">
                                          <p:stCondLst>
                                            <p:cond delay="0"/>
                                          </p:stCondLst>
                                        </p:cTn>
                                        <p:tgtEl>
                                          <p:spTgt spid="44"/>
                                        </p:tgtEl>
                                        <p:attrNameLst>
                                          <p:attrName>style.visibility</p:attrName>
                                        </p:attrNameLst>
                                      </p:cBhvr>
                                      <p:to>
                                        <p:strVal val="visible"/>
                                      </p:to>
                                    </p:set>
                                    <p:anim calcmode="lin" valueType="num">
                                      <p:cBhvr additive="base">
                                        <p:cTn id="9" dur="1250" fill="hold"/>
                                        <p:tgtEl>
                                          <p:spTgt spid="44"/>
                                        </p:tgtEl>
                                        <p:attrNameLst>
                                          <p:attrName>ppt_x</p:attrName>
                                        </p:attrNameLst>
                                      </p:cBhvr>
                                      <p:tavLst>
                                        <p:tav tm="0">
                                          <p:val>
                                            <p:strVal val="0-#ppt_w/2"/>
                                          </p:val>
                                        </p:tav>
                                        <p:tav tm="100000">
                                          <p:val>
                                            <p:strVal val="#ppt_x"/>
                                          </p:val>
                                        </p:tav>
                                      </p:tavLst>
                                    </p:anim>
                                    <p:anim calcmode="lin" valueType="num">
                                      <p:cBhvr additive="base">
                                        <p:cTn id="10" dur="1250" fill="hold"/>
                                        <p:tgtEl>
                                          <p:spTgt spid="44"/>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40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
                                        </p:tgtEl>
                                      </p:cBhvr>
                                    </p:cmd>
                                  </p:childTnLst>
                                </p:cTn>
                              </p:par>
                            </p:childTnLst>
                          </p:cTn>
                        </p:par>
                      </p:childTnLst>
                    </p:cTn>
                  </p:par>
                </p:childTnLst>
              </p:cTn>
              <p:nextCondLst>
                <p:cond evt="onClick" delay="0">
                  <p:tgtEl>
                    <p:spTgt spid="2"/>
                  </p:tgtEl>
                </p:cond>
              </p:nextCondLst>
            </p:seq>
            <p:video>
              <p:cMediaNode vol="80000">
                <p:cTn id="26" fill="hold" display="0">
                  <p:stCondLst>
                    <p:cond delay="indefinite"/>
                  </p:stCondLst>
                </p:cTn>
                <p:tgtEl>
                  <p:spTgt spid="2"/>
                </p:tgtEl>
              </p:cMediaNode>
            </p:video>
          </p:childTnLst>
        </p:cTn>
      </p:par>
    </p:tnLst>
    <p:bldLst>
      <p:bldP spid="5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oogle Shape;422;p14"/>
          <p:cNvGrpSpPr/>
          <p:nvPr/>
        </p:nvGrpSpPr>
        <p:grpSpPr>
          <a:xfrm>
            <a:off x="-4642" y="5171715"/>
            <a:ext cx="12265372" cy="1690876"/>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1" name="Google Shape;426;p14"/>
          <p:cNvGrpSpPr/>
          <p:nvPr/>
        </p:nvGrpSpPr>
        <p:grpSpPr>
          <a:xfrm>
            <a:off x="3116" y="5531035"/>
            <a:ext cx="12265679" cy="1314793"/>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0" name="Google Shape;1220;p35"/>
          <p:cNvGrpSpPr/>
          <p:nvPr/>
        </p:nvGrpSpPr>
        <p:grpSpPr>
          <a:xfrm>
            <a:off x="103710" y="4929188"/>
            <a:ext cx="2325063" cy="1821452"/>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42" name="Rectangle 41">
            <a:extLst>
              <a:ext uri="{FF2B5EF4-FFF2-40B4-BE49-F238E27FC236}">
                <a16:creationId xmlns:a16="http://schemas.microsoft.com/office/drawing/2014/main" xmlns="" id="{69537A60-0A9F-4F92-B748-6D0DF29F24D7}"/>
              </a:ext>
            </a:extLst>
          </p:cNvPr>
          <p:cNvSpPr/>
          <p:nvPr/>
        </p:nvSpPr>
        <p:spPr>
          <a:xfrm>
            <a:off x="5558522" y="434348"/>
            <a:ext cx="6690167" cy="19778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TextBox 42">
            <a:extLst>
              <a:ext uri="{FF2B5EF4-FFF2-40B4-BE49-F238E27FC236}">
                <a16:creationId xmlns:a16="http://schemas.microsoft.com/office/drawing/2014/main" xmlns="" id="{93376947-940B-4EBA-99FF-6E09FD1304B2}"/>
              </a:ext>
            </a:extLst>
          </p:cNvPr>
          <p:cNvSpPr txBox="1"/>
          <p:nvPr/>
        </p:nvSpPr>
        <p:spPr>
          <a:xfrm>
            <a:off x="1542908" y="40890"/>
            <a:ext cx="4756048" cy="830997"/>
          </a:xfrm>
          <a:prstGeom prst="rect">
            <a:avLst/>
          </a:prstGeom>
          <a:noFill/>
        </p:spPr>
        <p:txBody>
          <a:bodyPr wrap="square" rtlCol="0">
            <a:spAutoFit/>
          </a:bodyPr>
          <a:lstStyle/>
          <a:p>
            <a:r>
              <a:rPr lang="en-US" sz="4800" dirty="0" err="1">
                <a:ln w="19050">
                  <a:solidFill>
                    <a:srgbClr val="E92B72"/>
                  </a:solidFill>
                </a:ln>
                <a:solidFill>
                  <a:schemeClr val="accent1">
                    <a:lumMod val="75000"/>
                  </a:schemeClr>
                </a:solidFill>
                <a:latin typeface="Times New Roman" panose="02020603050405020304" pitchFamily="18" charset="0"/>
                <a:cs typeface="Times New Roman" panose="02020603050405020304" pitchFamily="18" charset="0"/>
              </a:rPr>
              <a:t>Quy</a:t>
            </a:r>
            <a:r>
              <a:rPr lang="en-US" sz="4800" dirty="0">
                <a:ln w="19050">
                  <a:solidFill>
                    <a:srgbClr val="E92B72"/>
                  </a:solidFill>
                </a:ln>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ln w="19050">
                  <a:solidFill>
                    <a:srgbClr val="E92B72"/>
                  </a:solidFill>
                </a:ln>
                <a:solidFill>
                  <a:schemeClr val="accent1">
                    <a:lumMod val="75000"/>
                  </a:schemeClr>
                </a:solidFill>
                <a:latin typeface="Times New Roman" panose="02020603050405020304" pitchFamily="18" charset="0"/>
                <a:cs typeface="Times New Roman" panose="02020603050405020304" pitchFamily="18" charset="0"/>
              </a:rPr>
              <a:t>trình</a:t>
            </a:r>
            <a:r>
              <a:rPr lang="en-US" sz="4800" dirty="0">
                <a:ln w="19050">
                  <a:solidFill>
                    <a:srgbClr val="E92B72"/>
                  </a:solidFill>
                </a:ln>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ln w="19050">
                  <a:solidFill>
                    <a:srgbClr val="E92B72"/>
                  </a:solidFill>
                </a:ln>
                <a:solidFill>
                  <a:schemeClr val="accent1">
                    <a:lumMod val="75000"/>
                  </a:schemeClr>
                </a:solidFill>
                <a:latin typeface="Times New Roman" panose="02020603050405020304" pitchFamily="18" charset="0"/>
                <a:cs typeface="Times New Roman" panose="02020603050405020304" pitchFamily="18" charset="0"/>
              </a:rPr>
              <a:t>viết</a:t>
            </a:r>
            <a:endParaRPr lang="vi-VN" sz="4800" dirty="0">
              <a:ln w="19050">
                <a:solidFill>
                  <a:srgbClr val="E92B72"/>
                </a:solidFill>
              </a:ln>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51" name="Picture 50" descr="A picture containing clipart&#10;&#10;Description automatically generated">
            <a:extLst>
              <a:ext uri="{FF2B5EF4-FFF2-40B4-BE49-F238E27FC236}">
                <a16:creationId xmlns:a16="http://schemas.microsoft.com/office/drawing/2014/main" xmlns="" id="{EDC10E79-53E4-4224-A2B6-D1F1DD5AFA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93" b="94012" l="8529" r="93177">
                        <a14:foregroundMark x1="34115" y1="12974" x2="34755" y2="21557"/>
                        <a14:foregroundMark x1="35181" y1="6188" x2="33475" y2="19561"/>
                        <a14:foregroundMark x1="33475" y1="19561" x2="33262" y2="19760"/>
                        <a14:foregroundMark x1="32836" y1="28942" x2="32409" y2="29541"/>
                        <a14:foregroundMark x1="26013" y1="27745" x2="28145" y2="31537"/>
                        <a14:foregroundMark x1="23028" y1="89022" x2="22388" y2="90419"/>
                        <a14:foregroundMark x1="28785" y1="92415" x2="29211" y2="92814"/>
                        <a14:foregroundMark x1="21535" y1="92814" x2="21962" y2="93812"/>
                        <a14:foregroundMark x1="8742" y1="63074" x2="10021" y2="64870"/>
                        <a14:foregroundMark x1="86567" y1="36727" x2="90192" y2="43513"/>
                        <a14:foregroundMark x1="93390" y1="44511" x2="93177" y2="46108"/>
                        <a14:foregroundMark x1="67804" y1="26547" x2="69083" y2="34930"/>
                        <a14:foregroundMark x1="66738" y1="5190" x2="66738" y2="5190"/>
                        <a14:foregroundMark x1="29638" y1="3792" x2="29638" y2="3792"/>
                        <a14:foregroundMark x1="29211" y1="94012" x2="29211" y2="94012"/>
                        <a14:foregroundMark x1="56716" y1="93613" x2="56716" y2="93613"/>
                        <a14:foregroundMark x1="19403" y1="47505" x2="19403" y2="47505"/>
                        <a14:foregroundMark x1="19616" y1="44311" x2="19616" y2="44311"/>
                        <a14:foregroundMark x1="19403" y1="45509" x2="19403" y2="46307"/>
                        <a14:foregroundMark x1="19190" y1="48503" x2="19403" y2="49701"/>
                        <a14:foregroundMark x1="19616" y1="51098" x2="19616" y2="51497"/>
                        <a14:foregroundMark x1="20043" y1="52495" x2="20043" y2="52495"/>
                        <a14:foregroundMark x1="20256" y1="53892" x2="20256" y2="53892"/>
                        <a14:foregroundMark x1="19616" y1="44311" x2="19616" y2="44311"/>
                        <a14:foregroundMark x1="19190" y1="43713" x2="19190" y2="43713"/>
                        <a14:foregroundMark x1="19403" y1="43912" x2="19616" y2="45309"/>
                      </a14:backgroundRemoval>
                    </a14:imgEffect>
                  </a14:imgLayer>
                </a14:imgProps>
              </a:ext>
              <a:ext uri="{28A0092B-C50C-407E-A947-70E740481C1C}">
                <a14:useLocalDpi xmlns:a14="http://schemas.microsoft.com/office/drawing/2010/main" val="0"/>
              </a:ext>
            </a:extLst>
          </a:blip>
          <a:stretch>
            <a:fillRect/>
          </a:stretch>
        </p:blipFill>
        <p:spPr>
          <a:xfrm>
            <a:off x="8145818" y="2048920"/>
            <a:ext cx="4064829" cy="4342174"/>
          </a:xfrm>
          <a:prstGeom prst="rect">
            <a:avLst/>
          </a:prstGeom>
        </p:spPr>
      </p:pic>
      <p:pic>
        <p:nvPicPr>
          <p:cNvPr id="56" name="Picture 55" descr="Shape, circle&#10;&#10;Description automatically generated">
            <a:extLst>
              <a:ext uri="{FF2B5EF4-FFF2-40B4-BE49-F238E27FC236}">
                <a16:creationId xmlns:a16="http://schemas.microsoft.com/office/drawing/2014/main" xmlns="" id="{1EB5B8D1-DE11-4BA6-AE86-96D80F30649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250" b="95125" l="1000" r="95375">
                        <a14:foregroundMark x1="51000" y1="39000" x2="48250" y2="60250"/>
                        <a14:foregroundMark x1="48250" y1="60250" x2="49250" y2="63875"/>
                        <a14:foregroundMark x1="38375" y1="43250" x2="30750" y2="59250"/>
                        <a14:foregroundMark x1="30750" y1="59250" x2="31500" y2="68625"/>
                        <a14:foregroundMark x1="31500" y1="68625" x2="32375" y2="67250"/>
                        <a14:foregroundMark x1="33000" y1="48250" x2="43000" y2="71000"/>
                        <a14:foregroundMark x1="31625" y1="47875" x2="32875" y2="60125"/>
                        <a14:foregroundMark x1="32875" y1="60125" x2="33875" y2="60000"/>
                        <a14:foregroundMark x1="33875" y1="49250" x2="37250" y2="64750"/>
                        <a14:foregroundMark x1="37250" y1="64750" x2="35625" y2="57125"/>
                        <a14:foregroundMark x1="27500" y1="40250" x2="23875" y2="54625"/>
                        <a14:foregroundMark x1="23875" y1="54625" x2="21875" y2="54750"/>
                        <a14:foregroundMark x1="14875" y1="37750" x2="13375" y2="57875"/>
                        <a14:foregroundMark x1="11750" y1="48250" x2="11750" y2="57375"/>
                        <a14:foregroundMark x1="11750" y1="57000" x2="19500" y2="73375"/>
                        <a14:foregroundMark x1="19500" y1="73375" x2="20750" y2="74625"/>
                        <a14:foregroundMark x1="18750" y1="68875" x2="23375" y2="77750"/>
                        <a14:foregroundMark x1="23375" y1="77750" x2="23625" y2="74500"/>
                        <a14:foregroundMark x1="16000" y1="62625" x2="29625" y2="72125"/>
                        <a14:foregroundMark x1="29625" y1="72125" x2="36250" y2="71375"/>
                        <a14:foregroundMark x1="36500" y1="55000" x2="41375" y2="49375"/>
                        <a14:foregroundMark x1="41375" y1="49375" x2="41375" y2="47875"/>
                        <a14:foregroundMark x1="39625" y1="36375" x2="49375" y2="32500"/>
                        <a14:foregroundMark x1="32500" y1="24875" x2="46125" y2="19375"/>
                        <a14:foregroundMark x1="46125" y1="19375" x2="45125" y2="23250"/>
                        <a14:foregroundMark x1="36125" y1="19250" x2="55375" y2="27375"/>
                        <a14:foregroundMark x1="55375" y1="27375" x2="58125" y2="29750"/>
                        <a14:foregroundMark x1="49500" y1="23625" x2="69625" y2="40500"/>
                        <a14:foregroundMark x1="69625" y1="40500" x2="68000" y2="41000"/>
                        <a14:foregroundMark x1="4588" y1="35589" x2="5500" y2="38000"/>
                        <a14:foregroundMark x1="9375" y1="39750" x2="8250" y2="56875"/>
                        <a14:foregroundMark x1="7625" y1="46875" x2="9500" y2="61000"/>
                        <a14:foregroundMark x1="9500" y1="61000" x2="11125" y2="64750"/>
                        <a14:foregroundMark x1="12250" y1="62250" x2="17750" y2="69250"/>
                        <a14:foregroundMark x1="15000" y1="73250" x2="30625" y2="82875"/>
                        <a14:foregroundMark x1="30625" y1="82875" x2="35250" y2="80625"/>
                        <a14:foregroundMark x1="41625" y1="81125" x2="47750" y2="85125"/>
                        <a14:foregroundMark x1="47750" y1="85125" x2="50625" y2="85000"/>
                        <a14:foregroundMark x1="36500" y1="86875" x2="48250" y2="90375"/>
                        <a14:foregroundMark x1="48250" y1="90375" x2="50000" y2="90375"/>
                        <a14:foregroundMark x1="46375" y1="93250" x2="61250" y2="94375"/>
                        <a14:foregroundMark x1="61250" y1="94375" x2="61250" y2="94125"/>
                        <a14:foregroundMark x1="78250" y1="69000" x2="75375" y2="81750"/>
                        <a14:foregroundMark x1="85000" y1="60000" x2="83625" y2="66875"/>
                        <a14:foregroundMark x1="83625" y1="66875" x2="82000" y2="69375"/>
                        <a14:foregroundMark x1="89250" y1="48875" x2="89000" y2="60125"/>
                        <a14:foregroundMark x1="88125" y1="52250" x2="89375" y2="62500"/>
                        <a14:foregroundMark x1="89375" y1="62500" x2="89000" y2="64000"/>
                        <a14:foregroundMark x1="81500" y1="43125" x2="79250" y2="68125"/>
                        <a14:foregroundMark x1="70750" y1="42000" x2="71875" y2="65250"/>
                        <a14:foregroundMark x1="72375" y1="44875" x2="83875" y2="70500"/>
                        <a14:foregroundMark x1="83875" y1="70500" x2="84125" y2="66750"/>
                        <a14:foregroundMark x1="80500" y1="45750" x2="80750" y2="60125"/>
                        <a14:foregroundMark x1="79750" y1="44500" x2="78000" y2="47375"/>
                        <a14:foregroundMark x1="57250" y1="17750" x2="69375" y2="24875"/>
                        <a14:foregroundMark x1="52750" y1="14875" x2="63500" y2="20000"/>
                        <a14:foregroundMark x1="38500" y1="19875" x2="44375" y2="20625"/>
                        <a14:foregroundMark x1="36500" y1="18000" x2="43375" y2="17125"/>
                        <a14:foregroundMark x1="25375" y1="17500" x2="31875" y2="21000"/>
                        <a14:foregroundMark x1="31875" y1="21000" x2="32250" y2="30375"/>
                        <a14:foregroundMark x1="32250" y1="30375" x2="32125" y2="30625"/>
                        <a14:foregroundMark x1="24250" y1="23375" x2="13875" y2="42250"/>
                        <a14:foregroundMark x1="18000" y1="33125" x2="13500" y2="45875"/>
                        <a14:foregroundMark x1="13500" y1="35500" x2="13500" y2="48125"/>
                        <a14:foregroundMark x1="13500" y1="48125" x2="13625" y2="46000"/>
                        <a14:foregroundMark x1="13250" y1="29625" x2="10750" y2="52500"/>
                        <a14:foregroundMark x1="10750" y1="52500" x2="12500" y2="51125"/>
                        <a14:foregroundMark x1="17750" y1="38375" x2="18000" y2="49125"/>
                        <a14:foregroundMark x1="18000" y1="49125" x2="18000" y2="48375"/>
                        <a14:foregroundMark x1="19000" y1="36375" x2="20500" y2="54500"/>
                        <a14:foregroundMark x1="20500" y1="54500" x2="21875" y2="47625"/>
                        <a14:foregroundMark x1="22500" y1="45625" x2="24875" y2="61250"/>
                        <a14:foregroundMark x1="24875" y1="61250" x2="25125" y2="61500"/>
                        <a14:foregroundMark x1="23000" y1="53000" x2="23500" y2="64500"/>
                        <a14:foregroundMark x1="18000" y1="54125" x2="23125" y2="67875"/>
                        <a14:foregroundMark x1="23125" y1="67875" x2="23625" y2="66500"/>
                        <a14:foregroundMark x1="21625" y1="57625" x2="23375" y2="70125"/>
                        <a14:foregroundMark x1="17500" y1="60625" x2="27750" y2="72375"/>
                        <a14:foregroundMark x1="27750" y1="72375" x2="28000" y2="73375"/>
                        <a14:foregroundMark x1="13125" y1="73000" x2="23250" y2="81625"/>
                        <a14:foregroundMark x1="22750" y1="82000" x2="32875" y2="85500"/>
                        <a14:foregroundMark x1="32875" y1="85500" x2="35750" y2="85500"/>
                        <a14:foregroundMark x1="34625" y1="90250" x2="41250" y2="93250"/>
                        <a14:foregroundMark x1="41250" y1="93250" x2="41875" y2="93250"/>
                        <a14:foregroundMark x1="49250" y1="92625" x2="58750" y2="89875"/>
                        <a14:foregroundMark x1="58750" y1="89875" x2="69875" y2="79625"/>
                        <a14:foregroundMark x1="66875" y1="91500" x2="76125" y2="80125"/>
                        <a14:foregroundMark x1="76125" y1="80125" x2="79250" y2="71875"/>
                        <a14:foregroundMark x1="79250" y1="71875" x2="79250" y2="71625"/>
                        <a14:foregroundMark x1="85250" y1="66500" x2="82875" y2="77750"/>
                        <a14:foregroundMark x1="82875" y1="77750" x2="82000" y2="78875"/>
                        <a14:foregroundMark x1="90750" y1="57250" x2="90875" y2="68125"/>
                        <a14:foregroundMark x1="90625" y1="43750" x2="94750" y2="55875"/>
                        <a14:foregroundMark x1="89625" y1="34125" x2="91125" y2="45500"/>
                        <a14:foregroundMark x1="81000" y1="22375" x2="81500" y2="28000"/>
                        <a14:foregroundMark x1="57625" y1="12250" x2="70875" y2="26000"/>
                        <a14:foregroundMark x1="55875" y1="17500" x2="67125" y2="21000"/>
                        <a14:foregroundMark x1="67125" y1="21000" x2="65000" y2="20500"/>
                        <a14:foregroundMark x1="56750" y1="13125" x2="67625" y2="19500"/>
                        <a14:foregroundMark x1="67625" y1="19500" x2="64250" y2="24625"/>
                        <a14:foregroundMark x1="44625" y1="19125" x2="48250" y2="31750"/>
                        <a14:foregroundMark x1="48250" y1="31750" x2="49250" y2="33375"/>
                        <a14:foregroundMark x1="53750" y1="21500" x2="63750" y2="41250"/>
                        <a14:foregroundMark x1="63750" y1="41250" x2="63000" y2="34500"/>
                        <a14:foregroundMark x1="59875" y1="24750" x2="65500" y2="43625"/>
                        <a14:foregroundMark x1="65500" y1="43625" x2="64750" y2="35000"/>
                        <a14:foregroundMark x1="63875" y1="28000" x2="70250" y2="41750"/>
                        <a14:foregroundMark x1="70250" y1="41750" x2="69500" y2="40125"/>
                        <a14:foregroundMark x1="63625" y1="26125" x2="69750" y2="42750"/>
                        <a14:foregroundMark x1="69750" y1="42750" x2="67000" y2="35125"/>
                        <a14:foregroundMark x1="61125" y1="24625" x2="71125" y2="43750"/>
                        <a14:foregroundMark x1="64375" y1="22000" x2="73750" y2="36875"/>
                        <a14:foregroundMark x1="73750" y1="36875" x2="70000" y2="31250"/>
                        <a14:foregroundMark x1="62250" y1="18375" x2="65500" y2="27000"/>
                        <a14:foregroundMark x1="38625" y1="20625" x2="25750" y2="30375"/>
                        <a14:foregroundMark x1="25750" y1="30375" x2="24875" y2="30250"/>
                        <a14:foregroundMark x1="27375" y1="20250" x2="22250" y2="29875"/>
                        <a14:foregroundMark x1="22250" y1="29875" x2="21875" y2="30250"/>
                        <a14:foregroundMark x1="21500" y1="22500" x2="14125" y2="27625"/>
                        <a14:foregroundMark x1="14125" y1="27625" x2="15500" y2="25375"/>
                        <a14:foregroundMark x1="18625" y1="19750" x2="13500" y2="26250"/>
                        <a14:foregroundMark x1="13500" y1="26250" x2="12875" y2="25250"/>
                        <a14:foregroundMark x1="21375" y1="17500" x2="18500" y2="24125"/>
                        <a14:foregroundMark x1="18500" y1="24125" x2="21000" y2="23000"/>
                        <a14:foregroundMark x1="34500" y1="16750" x2="42375" y2="16750"/>
                        <a14:foregroundMark x1="42375" y1="16750" x2="45875" y2="16625"/>
                        <a14:foregroundMark x1="39500" y1="16625" x2="47250" y2="19875"/>
                        <a14:foregroundMark x1="41625" y1="16125" x2="56625" y2="16125"/>
                        <a14:foregroundMark x1="56625" y1="16125" x2="56250" y2="17750"/>
                        <a14:foregroundMark x1="52125" y1="14875" x2="54875" y2="41875"/>
                        <a14:foregroundMark x1="54875" y1="41875" x2="53375" y2="42000"/>
                        <a14:foregroundMark x1="45875" y1="27000" x2="36375" y2="41625"/>
                        <a14:foregroundMark x1="36375" y1="41625" x2="32125" y2="43875"/>
                        <a14:foregroundMark x1="30000" y1="29250" x2="31500" y2="36750"/>
                        <a14:foregroundMark x1="31500" y1="36750" x2="34125" y2="31375"/>
                        <a14:foregroundMark x1="36125" y1="26000" x2="39250" y2="29000"/>
                        <a14:foregroundMark x1="44625" y1="20375" x2="44625" y2="30625"/>
                        <a14:foregroundMark x1="44625" y1="30625" x2="45875" y2="30500"/>
                        <a14:foregroundMark x1="47750" y1="25500" x2="45875" y2="35500"/>
                        <a14:foregroundMark x1="45875" y1="35500" x2="42500" y2="39500"/>
                        <a14:foregroundMark x1="12750" y1="70625" x2="12750" y2="70625"/>
                        <a14:foregroundMark x1="9125" y1="69750" x2="15250" y2="76000"/>
                        <a14:foregroundMark x1="8125" y1="59500" x2="10375" y2="67625"/>
                        <a14:foregroundMark x1="10375" y1="67625" x2="10750" y2="67375"/>
                        <a14:foregroundMark x1="6625" y1="47250" x2="10000" y2="56250"/>
                        <a14:foregroundMark x1="8875" y1="34625" x2="7625" y2="46000"/>
                        <a14:foregroundMark x1="6500" y1="39000" x2="4750" y2="45875"/>
                        <a14:foregroundMark x1="4750" y1="45875" x2="4500" y2="45875"/>
                        <a14:foregroundMark x1="8000" y1="31000" x2="8375" y2="37375"/>
                        <a14:foregroundMark x1="13375" y1="25000" x2="9375" y2="35375"/>
                        <a14:foregroundMark x1="11625" y1="26250" x2="24875" y2="16125"/>
                        <a14:foregroundMark x1="24875" y1="16125" x2="32000" y2="12375"/>
                        <a14:foregroundMark x1="32000" y1="12375" x2="51625" y2="10125"/>
                        <a14:foregroundMark x1="51625" y1="10125" x2="60750" y2="12375"/>
                        <a14:foregroundMark x1="60750" y1="12375" x2="77500" y2="25375"/>
                        <a14:foregroundMark x1="77500" y1="25375" x2="86125" y2="41000"/>
                        <a14:foregroundMark x1="86125" y1="41000" x2="91375" y2="71000"/>
                        <a14:foregroundMark x1="91375" y1="71000" x2="82500" y2="84250"/>
                        <a14:foregroundMark x1="82500" y1="84250" x2="77807" y2="88161"/>
                        <a14:foregroundMark x1="76102" y1="89383" x2="75750" y2="89500"/>
                        <a14:foregroundMark x1="90125" y1="54250" x2="87625" y2="65625"/>
                        <a14:foregroundMark x1="87625" y1="65625" x2="76875" y2="81500"/>
                        <a14:foregroundMark x1="76875" y1="81500" x2="71000" y2="86125"/>
                        <a14:foregroundMark x1="71000" y1="86125" x2="71000" y2="86125"/>
                        <a14:foregroundMark x1="72250" y1="85000" x2="65250" y2="90875"/>
                        <a14:foregroundMark x1="65250" y1="90875" x2="64875" y2="88125"/>
                        <a14:foregroundMark x1="78625" y1="80250" x2="69750" y2="87625"/>
                        <a14:foregroundMark x1="69750" y1="87625" x2="64250" y2="89625"/>
                        <a14:foregroundMark x1="73000" y1="87625" x2="41125" y2="92250"/>
                        <a14:foregroundMark x1="41125" y1="92250" x2="32750" y2="91375"/>
                        <a14:foregroundMark x1="32750" y1="91375" x2="20250" y2="82500"/>
                        <a14:foregroundMark x1="25500" y1="68625" x2="30250" y2="79875"/>
                        <a14:foregroundMark x1="30250" y1="79875" x2="32250" y2="81875"/>
                        <a14:foregroundMark x1="22625" y1="63500" x2="25625" y2="73875"/>
                        <a14:foregroundMark x1="25625" y1="73875" x2="30000" y2="78500"/>
                        <a14:foregroundMark x1="23625" y1="66250" x2="27625" y2="76500"/>
                        <a14:foregroundMark x1="27625" y1="76500" x2="26875" y2="74875"/>
                        <a14:foregroundMark x1="21875" y1="67750" x2="23625" y2="74000"/>
                        <a14:foregroundMark x1="21375" y1="66750" x2="29875" y2="71750"/>
                        <a14:foregroundMark x1="29875" y1="71750" x2="29375" y2="71875"/>
                        <a14:foregroundMark x1="66750" y1="51125" x2="69125" y2="66875"/>
                        <a14:foregroundMark x1="68875" y1="62375" x2="72750" y2="76750"/>
                        <a14:foregroundMark x1="72750" y1="76750" x2="72625" y2="69750"/>
                        <a14:foregroundMark x1="71625" y1="62750" x2="73000" y2="76625"/>
                        <a14:foregroundMark x1="73250" y1="69000" x2="74000" y2="83000"/>
                        <a14:foregroundMark x1="74125" y1="60375" x2="75625" y2="75375"/>
                        <a14:foregroundMark x1="77375" y1="54750" x2="77375" y2="67000"/>
                        <a14:foregroundMark x1="77375" y1="67000" x2="78125" y2="64625"/>
                        <a14:foregroundMark x1="79625" y1="42750" x2="81750" y2="53625"/>
                        <a14:foregroundMark x1="81750" y1="53625" x2="82750" y2="51250"/>
                        <a14:foregroundMark x1="82750" y1="37250" x2="84750" y2="50750"/>
                        <a14:foregroundMark x1="84750" y1="50750" x2="85500" y2="52250"/>
                        <a14:foregroundMark x1="81875" y1="36875" x2="85250" y2="71125"/>
                        <a14:foregroundMark x1="85250" y1="71125" x2="85500" y2="67875"/>
                        <a14:foregroundMark x1="85125" y1="51500" x2="89500" y2="57000"/>
                        <a14:foregroundMark x1="89500" y1="57000" x2="89875" y2="56875"/>
                        <a14:foregroundMark x1="67750" y1="27500" x2="79500" y2="36500"/>
                        <a14:foregroundMark x1="73500" y1="26875" x2="78375" y2="33875"/>
                        <a14:foregroundMark x1="78375" y1="33875" x2="76125" y2="32125"/>
                        <a14:foregroundMark x1="70875" y1="24875" x2="83125" y2="38250"/>
                        <a14:foregroundMark x1="75625" y1="27250" x2="87125" y2="38000"/>
                        <a14:foregroundMark x1="87125" y1="38000" x2="87375" y2="37625"/>
                        <a14:foregroundMark x1="85500" y1="30625" x2="90875" y2="40750"/>
                        <a14:foregroundMark x1="90875" y1="40750" x2="91000" y2="40750"/>
                        <a14:foregroundMark x1="85625" y1="26375" x2="90500" y2="38125"/>
                        <a14:foregroundMark x1="90500" y1="38125" x2="90500" y2="38750"/>
                        <a14:foregroundMark x1="84500" y1="26750" x2="92500" y2="37875"/>
                        <a14:foregroundMark x1="92500" y1="37875" x2="93125" y2="39875"/>
                        <a14:foregroundMark x1="88000" y1="30750" x2="91625" y2="39125"/>
                        <a14:foregroundMark x1="91625" y1="39125" x2="92375" y2="44750"/>
                        <a14:foregroundMark x1="92875" y1="42000" x2="94375" y2="53375"/>
                        <a14:foregroundMark x1="94375" y1="53375" x2="93750" y2="52625"/>
                        <a14:foregroundMark x1="95000" y1="47875" x2="95250" y2="50750"/>
                        <a14:foregroundMark x1="94375" y1="42375" x2="94500" y2="48875"/>
                        <a14:foregroundMark x1="94875" y1="43500" x2="95250" y2="49875"/>
                        <a14:foregroundMark x1="95375" y1="50375" x2="94500" y2="60875"/>
                        <a14:foregroundMark x1="94500" y1="60875" x2="93625" y2="60500"/>
                        <a14:foregroundMark x1="93375" y1="55000" x2="93125" y2="60750"/>
                        <a14:foregroundMark x1="93000" y1="53500" x2="90875" y2="62250"/>
                        <a14:foregroundMark x1="90875" y1="62250" x2="90750" y2="61625"/>
                        <a14:foregroundMark x1="87750" y1="54500" x2="82750" y2="45625"/>
                        <a14:foregroundMark x1="78875" y1="41875" x2="76250" y2="62375"/>
                        <a14:foregroundMark x1="76250" y1="62375" x2="76750" y2="60250"/>
                        <a14:foregroundMark x1="78750" y1="40250" x2="78750" y2="60375"/>
                        <a14:foregroundMark x1="78750" y1="60375" x2="76875" y2="54125"/>
                        <a14:foregroundMark x1="74625" y1="44500" x2="70500" y2="82125"/>
                        <a14:foregroundMark x1="70500" y1="82125" x2="69125" y2="80750"/>
                        <a14:foregroundMark x1="68500" y1="75875" x2="67000" y2="82125"/>
                        <a14:foregroundMark x1="68875" y1="75875" x2="58875" y2="84625"/>
                        <a14:foregroundMark x1="58875" y1="84625" x2="49000" y2="85250"/>
                        <a14:foregroundMark x1="49000" y1="85250" x2="49750" y2="85125"/>
                        <a14:foregroundMark x1="51125" y1="85000" x2="64625" y2="86000"/>
                        <a14:foregroundMark x1="48250" y1="88875" x2="59500" y2="89000"/>
                        <a14:foregroundMark x1="59500" y1="89000" x2="55000" y2="89500"/>
                        <a14:foregroundMark x1="43375" y1="92500" x2="45625" y2="94000"/>
                        <a14:foregroundMark x1="41500" y1="94375" x2="43125" y2="94375"/>
                        <a14:foregroundMark x1="44875" y1="95125" x2="48875" y2="95125"/>
                        <a14:foregroundMark x1="53000" y1="95125" x2="53875" y2="94875"/>
                        <a14:foregroundMark x1="62625" y1="90375" x2="66125" y2="88000"/>
                        <a14:foregroundMark x1="58875" y1="91500" x2="67250" y2="88125"/>
                        <a14:foregroundMark x1="67250" y1="88125" x2="67250" y2="88000"/>
                        <a14:foregroundMark x1="72250" y1="88250" x2="75125" y2="86625"/>
                        <a14:foregroundMark x1="69375" y1="89875" x2="75375" y2="85875"/>
                        <a14:foregroundMark x1="75375" y1="85875" x2="75500" y2="85375"/>
                        <a14:foregroundMark x1="67750" y1="92375" x2="73750" y2="88625"/>
                        <a14:foregroundMark x1="73750" y1="88625" x2="73750" y2="88500"/>
                        <a14:foregroundMark x1="81000" y1="81250" x2="80500" y2="80250"/>
                        <a14:foregroundMark x1="76500" y1="85500" x2="77750" y2="84000"/>
                        <a14:foregroundMark x1="77500" y1="83250" x2="74750" y2="85125"/>
                        <a14:foregroundMark x1="68500" y1="91625" x2="57375" y2="93750"/>
                        <a14:foregroundMark x1="61875" y1="91625" x2="50750" y2="93375"/>
                        <a14:foregroundMark x1="57750" y1="94375" x2="58875" y2="94250"/>
                        <a14:foregroundMark x1="56125" y1="95000" x2="58750" y2="95125"/>
                        <a14:foregroundMark x1="39750" y1="85500" x2="40500" y2="88000"/>
                        <a14:foregroundMark x1="35125" y1="82500" x2="40375" y2="85750"/>
                        <a14:foregroundMark x1="35000" y1="75500" x2="40125" y2="81875"/>
                        <a14:foregroundMark x1="40125" y1="81875" x2="40750" y2="82250"/>
                        <a14:foregroundMark x1="36875" y1="70875" x2="39500" y2="55625"/>
                        <a14:foregroundMark x1="39500" y1="49000" x2="43875" y2="62625"/>
                        <a14:foregroundMark x1="40500" y1="50875" x2="41250" y2="63625"/>
                        <a14:foregroundMark x1="41250" y1="63625" x2="40250" y2="62250"/>
                        <a14:foregroundMark x1="25500" y1="41875" x2="25375" y2="51625"/>
                        <a14:foregroundMark x1="25375" y1="51625" x2="25000" y2="51500"/>
                        <a14:foregroundMark x1="20375" y1="31875" x2="19875" y2="50375"/>
                        <a14:foregroundMark x1="19875" y1="50375" x2="19875" y2="47250"/>
                        <a14:foregroundMark x1="21250" y1="33250" x2="28000" y2="62000"/>
                        <a14:foregroundMark x1="28000" y1="62000" x2="28000" y2="57750"/>
                        <a14:foregroundMark x1="28000" y1="40750" x2="27500" y2="54375"/>
                        <a14:foregroundMark x1="27500" y1="54375" x2="26875" y2="54375"/>
                        <a14:foregroundMark x1="25125" y1="38750" x2="20750" y2="55875"/>
                        <a14:foregroundMark x1="20750" y1="55875" x2="19250" y2="53250"/>
                        <a14:foregroundMark x1="12500" y1="44375" x2="10500" y2="58000"/>
                        <a14:foregroundMark x1="8875" y1="52625" x2="8875" y2="62875"/>
                        <a14:foregroundMark x1="8875" y1="62875" x2="7875" y2="62625"/>
                        <a14:foregroundMark x1="6625" y1="54625" x2="7875" y2="65125"/>
                        <a14:foregroundMark x1="7875" y1="65125" x2="7875" y2="63625"/>
                        <a14:foregroundMark x1="6500" y1="54750" x2="8875" y2="61875"/>
                        <a14:foregroundMark x1="8875" y1="61875" x2="9250" y2="58500"/>
                        <a14:foregroundMark x1="8500" y1="48000" x2="8500" y2="56625"/>
                        <a14:foregroundMark x1="8500" y1="56625" x2="8500" y2="54250"/>
                        <a14:foregroundMark x1="8250" y1="45750" x2="7250" y2="58625"/>
                        <a14:foregroundMark x1="7250" y1="58625" x2="7125" y2="55250"/>
                        <a14:foregroundMark x1="6250" y1="48375" x2="6375" y2="57000"/>
                        <a14:foregroundMark x1="6375" y1="57000" x2="7000" y2="54875"/>
                        <a14:foregroundMark x1="8125" y1="51250" x2="8250" y2="61750"/>
                        <a14:foregroundMark x1="8250" y1="61750" x2="8500" y2="61000"/>
                        <a14:foregroundMark x1="3125" y1="45125" x2="1820" y2="51500"/>
                        <a14:foregroundMark x1="4750" y1="44000" x2="6000" y2="57000"/>
                        <a14:foregroundMark x1="5625" y1="51750" x2="6625" y2="64500"/>
                        <a14:foregroundMark x1="6375" y1="61750" x2="10000" y2="75000"/>
                        <a14:foregroundMark x1="12875" y1="76125" x2="19500" y2="83500"/>
                        <a14:foregroundMark x1="19500" y1="83500" x2="19375" y2="83750"/>
                        <a14:foregroundMark x1="18125" y1="81125" x2="25625" y2="86125"/>
                        <a14:foregroundMark x1="25625" y1="86125" x2="25625" y2="85875"/>
                        <a14:foregroundMark x1="13625" y1="27625" x2="10000" y2="35375"/>
                        <a14:foregroundMark x1="10000" y1="35375" x2="9500" y2="35875"/>
                        <a14:foregroundMark x1="11875" y1="26125" x2="10750" y2="32375"/>
                        <a14:foregroundMark x1="8875" y1="30250" x2="9625" y2="29500"/>
                        <a14:foregroundMark x1="6979" y1="32195" x2="12000" y2="25500"/>
                        <a14:foregroundMark x1="12000" y1="25500" x2="17625" y2="22000"/>
                        <a14:foregroundMark x1="23375" y1="15375" x2="28750" y2="13000"/>
                        <a14:foregroundMark x1="31750" y1="11750" x2="47625" y2="10125"/>
                        <a14:foregroundMark x1="47625" y1="10125" x2="47750" y2="10875"/>
                        <a14:foregroundMark x1="46125" y1="9875" x2="60750" y2="10500"/>
                        <a14:foregroundMark x1="60750" y1="10500" x2="61500" y2="12375"/>
                        <a14:foregroundMark x1="55750" y1="9000" x2="66250" y2="15625"/>
                        <a14:foregroundMark x1="66250" y1="15625" x2="66000" y2="15625"/>
                        <a14:foregroundMark x1="59875" y1="10500" x2="70875" y2="19125"/>
                        <a14:foregroundMark x1="70875" y1="19125" x2="70875" y2="19125"/>
                        <a14:foregroundMark x1="70750" y1="15000" x2="78125" y2="23375"/>
                        <a14:foregroundMark x1="78125" y1="23375" x2="75625" y2="22000"/>
                        <a14:foregroundMark x1="75000" y1="18000" x2="86750" y2="29000"/>
                        <a14:foregroundMark x1="86750" y1="29000" x2="86625" y2="29375"/>
                        <a14:foregroundMark x1="76250" y1="19125" x2="91750" y2="38500"/>
                        <a14:foregroundMark x1="91875" y1="42875" x2="92750" y2="46500"/>
                        <a14:foregroundMark x1="88250" y1="37000" x2="91750" y2="45250"/>
                        <a14:foregroundMark x1="91750" y1="45250" x2="91500" y2="45000"/>
                        <a14:foregroundMark x1="83750" y1="32625" x2="89875" y2="47750"/>
                        <a14:foregroundMark x1="89875" y1="47750" x2="90000" y2="46500"/>
                        <a14:foregroundMark x1="69250" y1="23250" x2="73250" y2="36250"/>
                        <a14:foregroundMark x1="73250" y1="36250" x2="73375" y2="35500"/>
                        <a14:foregroundMark x1="72250" y1="26500" x2="76625" y2="37625"/>
                        <a14:foregroundMark x1="89250" y1="43375" x2="89250" y2="41875"/>
                        <a14:foregroundMark x1="94125" y1="42125" x2="95000" y2="44000"/>
                        <a14:foregroundMark x1="94375" y1="41500" x2="95125" y2="45250"/>
                        <a14:foregroundMark x1="87625" y1="27750" x2="88250" y2="31625"/>
                        <a14:foregroundMark x1="77875" y1="17750" x2="78375" y2="20125"/>
                        <a14:foregroundMark x1="67625" y1="14375" x2="70875" y2="16000"/>
                        <a14:foregroundMark x1="54375" y1="11750" x2="48250" y2="15500"/>
                        <a14:foregroundMark x1="48250" y1="15500" x2="42625" y2="17125"/>
                        <a14:foregroundMark x1="39625" y1="11000" x2="32500" y2="13375"/>
                        <a14:foregroundMark x1="32500" y1="13375" x2="32500" y2="13375"/>
                        <a14:foregroundMark x1="35375" y1="10750" x2="48125" y2="8750"/>
                        <a14:foregroundMark x1="46875" y1="7625" x2="57500" y2="7750"/>
                        <a14:foregroundMark x1="57500" y1="7750" x2="57250" y2="7875"/>
                        <a14:foregroundMark x1="56250" y1="6625" x2="61000" y2="10875"/>
                        <a14:foregroundMark x1="64125" y1="11000" x2="69750" y2="16250"/>
                        <a14:foregroundMark x1="69750" y1="16250" x2="69750" y2="16250"/>
                        <a14:foregroundMark x1="71000" y1="12625" x2="73875" y2="15500"/>
                        <a14:foregroundMark x1="74125" y1="12250" x2="79750" y2="17750"/>
                        <a14:foregroundMark x1="79750" y1="17750" x2="79750" y2="19250"/>
                        <a14:foregroundMark x1="76250" y1="15625" x2="85500" y2="27000"/>
                        <a14:foregroundMark x1="87500" y1="27375" x2="91875" y2="35250"/>
                        <a14:foregroundMark x1="91875" y1="35250" x2="91625" y2="34750"/>
                        <a14:foregroundMark x1="66250" y1="9750" x2="45625" y2="10125"/>
                        <a14:foregroundMark x1="45625" y1="10125" x2="44625" y2="10625"/>
                        <a14:foregroundMark x1="36625" y1="8750" x2="13549" y2="18750"/>
                        <a14:foregroundMark x1="30750" y1="9125" x2="46375" y2="5250"/>
                        <a14:foregroundMark x1="46375" y1="5250" x2="48250" y2="5250"/>
                        <a14:foregroundMark x1="50375" y1="5875" x2="60750" y2="8375"/>
                        <a14:foregroundMark x1="57625" y1="6500" x2="70125" y2="10875"/>
                        <a14:foregroundMark x1="72000" y1="10125" x2="75625" y2="13625"/>
                        <a14:foregroundMark x1="43875" y1="59625" x2="43250" y2="63625"/>
                        <a14:foregroundMark x1="28375" y1="34500" x2="30250" y2="80500"/>
                        <a14:foregroundMark x1="28875" y1="90750" x2="32375" y2="91750"/>
                        <a14:backgroundMark x1="3875" y1="25000" x2="2125" y2="32375"/>
                        <a14:backgroundMark x1="10500" y1="17625" x2="9750" y2="22125"/>
                        <a14:backgroundMark x1="12250" y1="18750" x2="12250" y2="20875"/>
                        <a14:backgroundMark x1="5000" y1="31500" x2="3625" y2="35250"/>
                        <a14:backgroundMark x1="625" y1="52625" x2="1250" y2="57625"/>
                        <a14:backgroundMark x1="875" y1="51875" x2="1250" y2="55625"/>
                        <a14:backgroundMark x1="1500" y1="51500" x2="1500" y2="54375"/>
                        <a14:backgroundMark x1="77625" y1="89875" x2="77625" y2="89875"/>
                        <a14:backgroundMark x1="76375" y1="88875" x2="77625" y2="88500"/>
                      </a14:backgroundRemoval>
                    </a14:imgEffect>
                  </a14:imgLayer>
                </a14:imgProps>
              </a:ext>
              <a:ext uri="{28A0092B-C50C-407E-A947-70E740481C1C}">
                <a14:useLocalDpi xmlns:a14="http://schemas.microsoft.com/office/drawing/2010/main" val="0"/>
              </a:ext>
            </a:extLst>
          </a:blip>
          <a:stretch>
            <a:fillRect/>
          </a:stretch>
        </p:blipFill>
        <p:spPr>
          <a:xfrm>
            <a:off x="212999" y="40890"/>
            <a:ext cx="968561" cy="968561"/>
          </a:xfrm>
          <a:prstGeom prst="rect">
            <a:avLst/>
          </a:prstGeom>
        </p:spPr>
      </p:pic>
      <p:grpSp>
        <p:nvGrpSpPr>
          <p:cNvPr id="57" name="Group 56">
            <a:extLst>
              <a:ext uri="{FF2B5EF4-FFF2-40B4-BE49-F238E27FC236}">
                <a16:creationId xmlns:a16="http://schemas.microsoft.com/office/drawing/2014/main" xmlns="" id="{A10BF08E-6FAF-4D09-8167-7EE47615903E}"/>
              </a:ext>
            </a:extLst>
          </p:cNvPr>
          <p:cNvGrpSpPr/>
          <p:nvPr/>
        </p:nvGrpSpPr>
        <p:grpSpPr>
          <a:xfrm>
            <a:off x="8467572" y="782675"/>
            <a:ext cx="4376891" cy="1001638"/>
            <a:chOff x="2179626" y="1066416"/>
            <a:chExt cx="1979974" cy="870164"/>
          </a:xfrm>
        </p:grpSpPr>
        <p:sp>
          <p:nvSpPr>
            <p:cNvPr id="58" name="TextBox 57">
              <a:extLst>
                <a:ext uri="{FF2B5EF4-FFF2-40B4-BE49-F238E27FC236}">
                  <a16:creationId xmlns:a16="http://schemas.microsoft.com/office/drawing/2014/main" xmlns="" id="{4D95BEE2-1C0B-46DA-AFF5-F14A0CBDB8C0}"/>
                </a:ext>
              </a:extLst>
            </p:cNvPr>
            <p:cNvSpPr txBox="1"/>
            <p:nvPr/>
          </p:nvSpPr>
          <p:spPr>
            <a:xfrm>
              <a:off x="2179626" y="1066416"/>
              <a:ext cx="1979974" cy="721921"/>
            </a:xfrm>
            <a:prstGeom prst="rect">
              <a:avLst/>
            </a:prstGeom>
            <a:noFill/>
          </p:spPr>
          <p:txBody>
            <a:bodyPr wrap="square" rtlCol="0">
              <a:spAutoFit/>
            </a:bodyPr>
            <a:lstStyle/>
            <a:p>
              <a:r>
                <a:rPr lang="en-US" sz="4800" dirty="0">
                  <a:ln w="28575">
                    <a:solidFill>
                      <a:srgbClr val="AE373C"/>
                    </a:solidFill>
                    <a:round/>
                  </a:ln>
                  <a:solidFill>
                    <a:srgbClr val="EDF31B"/>
                  </a:solidFill>
                  <a:latin typeface="Times New Roman" panose="02020603050405020304" pitchFamily="18" charset="0"/>
                  <a:cs typeface="Times New Roman" panose="02020603050405020304" pitchFamily="18" charset="0"/>
                </a:rPr>
                <a:t>CHỮ     HOA</a:t>
              </a:r>
              <a:endParaRPr lang="vi-VN" sz="4800" dirty="0">
                <a:ln w="28575">
                  <a:solidFill>
                    <a:srgbClr val="AE373C"/>
                  </a:solidFill>
                  <a:round/>
                </a:ln>
                <a:solidFill>
                  <a:srgbClr val="E15080"/>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xmlns="" id="{3F5E6CAB-EF4F-4CB0-9924-E612640369E3}"/>
                </a:ext>
              </a:extLst>
            </p:cNvPr>
            <p:cNvSpPr txBox="1"/>
            <p:nvPr/>
          </p:nvSpPr>
          <p:spPr>
            <a:xfrm>
              <a:off x="2827155" y="1214659"/>
              <a:ext cx="402926" cy="721921"/>
            </a:xfrm>
            <a:prstGeom prst="rect">
              <a:avLst/>
            </a:prstGeom>
            <a:noFill/>
          </p:spPr>
          <p:txBody>
            <a:bodyPr wrap="square" rtlCol="0">
              <a:spAutoFit/>
            </a:bodyPr>
            <a:lstStyle/>
            <a:p>
              <a:r>
                <a:rPr lang="en-US" sz="4800" b="1" dirty="0">
                  <a:ln w="28575">
                    <a:solidFill>
                      <a:srgbClr val="AE373C"/>
                    </a:solidFill>
                    <a:round/>
                  </a:ln>
                  <a:solidFill>
                    <a:srgbClr val="EDF31B"/>
                  </a:solidFill>
                  <a:latin typeface="HP001 4 hàng" panose="020B0603050302020204" pitchFamily="34" charset="0"/>
                </a:rPr>
                <a:t>Q</a:t>
              </a:r>
              <a:endParaRPr lang="vi-VN" sz="4800" b="1" dirty="0">
                <a:ln w="28575">
                  <a:solidFill>
                    <a:srgbClr val="AE373C"/>
                  </a:solidFill>
                  <a:round/>
                </a:ln>
                <a:solidFill>
                  <a:srgbClr val="E15080"/>
                </a:solidFill>
                <a:latin typeface="HP001 4 hàng" panose="020B0603050302020204" pitchFamily="34" charset="0"/>
              </a:endParaRPr>
            </a:p>
          </p:txBody>
        </p:sp>
      </p:grpSp>
      <p:sp>
        <p:nvSpPr>
          <p:cNvPr id="65" name="Oval Callout 50">
            <a:extLst>
              <a:ext uri="{FF2B5EF4-FFF2-40B4-BE49-F238E27FC236}">
                <a16:creationId xmlns:a16="http://schemas.microsoft.com/office/drawing/2014/main" xmlns="" id="{E7FE4F21-3546-4283-92F0-8C4EBBC668A9}"/>
              </a:ext>
            </a:extLst>
          </p:cNvPr>
          <p:cNvSpPr/>
          <p:nvPr/>
        </p:nvSpPr>
        <p:spPr>
          <a:xfrm>
            <a:off x="7141560" y="1610980"/>
            <a:ext cx="1908349" cy="923731"/>
          </a:xfrm>
          <a:prstGeom prst="wedgeEllipseCallout">
            <a:avLst>
              <a:gd name="adj1" fmla="val 17408"/>
              <a:gd name="adj2" fmla="val 61780"/>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Viết</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vào</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VTV</a:t>
            </a:r>
            <a:endPar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3" name="Hướng dẫn viết chữ Q hoa (Tập viết Lớp 2 - Tuần 2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893172" y="1002897"/>
            <a:ext cx="5793377" cy="3730883"/>
          </a:xfrm>
          <a:prstGeom prst="rect">
            <a:avLst/>
          </a:prstGeom>
        </p:spPr>
      </p:pic>
    </p:spTree>
    <p:custDataLst>
      <p:tags r:id="rId1"/>
    </p:custDataLst>
    <p:extLst>
      <p:ext uri="{BB962C8B-B14F-4D97-AF65-F5344CB8AC3E}">
        <p14:creationId xmlns:p14="http://schemas.microsoft.com/office/powerpoint/2010/main" val="318094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250" fill="hold"/>
                                        <p:tgtEl>
                                          <p:spTgt spid="42"/>
                                        </p:tgtEl>
                                        <p:attrNameLst>
                                          <p:attrName>ppt_x</p:attrName>
                                        </p:attrNameLst>
                                      </p:cBhvr>
                                      <p:tavLst>
                                        <p:tav tm="0">
                                          <p:val>
                                            <p:strVal val="0-#ppt_w/2"/>
                                          </p:val>
                                        </p:tav>
                                        <p:tav tm="100000">
                                          <p:val>
                                            <p:strVal val="#ppt_x"/>
                                          </p:val>
                                        </p:tav>
                                      </p:tavLst>
                                    </p:anim>
                                    <p:anim calcmode="lin" valueType="num">
                                      <p:cBhvr additive="base">
                                        <p:cTn id="8" dur="1250" fill="hold"/>
                                        <p:tgtEl>
                                          <p:spTgt spid="4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600"/>
                                  </p:stCondLst>
                                  <p:iterate type="lt">
                                    <p:tmAbs val="80"/>
                                  </p:iterate>
                                  <p:childTnLst>
                                    <p:set>
                                      <p:cBhvr>
                                        <p:cTn id="10" dur="1" fill="hold">
                                          <p:stCondLst>
                                            <p:cond delay="0"/>
                                          </p:stCondLst>
                                        </p:cTn>
                                        <p:tgtEl>
                                          <p:spTgt spid="43">
                                            <p:txEl>
                                              <p:pRg st="0" end="0"/>
                                            </p:txEl>
                                          </p:spTgt>
                                        </p:tgtEl>
                                        <p:attrNameLst>
                                          <p:attrName>style.visibility</p:attrName>
                                        </p:attrNameLst>
                                      </p:cBhvr>
                                      <p:to>
                                        <p:strVal val="visible"/>
                                      </p:to>
                                    </p:set>
                                  </p:childTnLst>
                                </p:cTn>
                              </p:par>
                              <p:par>
                                <p:cTn id="11" presetID="2" presetClass="entr" presetSubtype="8" decel="100000" fill="hold" nodeType="withEffect">
                                  <p:stCondLst>
                                    <p:cond delay="20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1250" fill="hold"/>
                                        <p:tgtEl>
                                          <p:spTgt spid="51"/>
                                        </p:tgtEl>
                                        <p:attrNameLst>
                                          <p:attrName>ppt_x</p:attrName>
                                        </p:attrNameLst>
                                      </p:cBhvr>
                                      <p:tavLst>
                                        <p:tav tm="0">
                                          <p:val>
                                            <p:strVal val="0-#ppt_w/2"/>
                                          </p:val>
                                        </p:tav>
                                        <p:tav tm="100000">
                                          <p:val>
                                            <p:strVal val="#ppt_x"/>
                                          </p:val>
                                        </p:tav>
                                      </p:tavLst>
                                    </p:anim>
                                    <p:anim calcmode="lin" valueType="num">
                                      <p:cBhvr additive="base">
                                        <p:cTn id="14" dur="1250" fill="hold"/>
                                        <p:tgtEl>
                                          <p:spTgt spid="51"/>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40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p:cMediaNode vol="80000">
                <p:cTn id="30" fill="hold" display="0">
                  <p:stCondLst>
                    <p:cond delay="indefinite"/>
                  </p:stCondLst>
                </p:cTn>
                <p:tgtEl>
                  <p:spTgt spid="3"/>
                </p:tgtEl>
              </p:cMediaNode>
            </p:video>
          </p:childTnLst>
        </p:cTn>
      </p:par>
    </p:tnLst>
    <p:bldLst>
      <p:bldP spid="42" grpId="0" animBg="1"/>
      <p:bldP spid="6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xmlns=""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7718425" y="1116829"/>
            <a:ext cx="4600575" cy="5741171"/>
          </a:xfrm>
          <a:prstGeom prst="rect">
            <a:avLst/>
          </a:prstGeom>
        </p:spPr>
      </p:pic>
      <p:grpSp>
        <p:nvGrpSpPr>
          <p:cNvPr id="32" name="组合 9">
            <a:extLst>
              <a:ext uri="{FF2B5EF4-FFF2-40B4-BE49-F238E27FC236}">
                <a16:creationId xmlns:a16="http://schemas.microsoft.com/office/drawing/2014/main" xmlns="" id="{965FEAD2-6526-4AF9-9628-CA0CED70D7D4}"/>
              </a:ext>
            </a:extLst>
          </p:cNvPr>
          <p:cNvGrpSpPr/>
          <p:nvPr/>
        </p:nvGrpSpPr>
        <p:grpSpPr>
          <a:xfrm>
            <a:off x="332697" y="359595"/>
            <a:ext cx="7694831" cy="4464303"/>
            <a:chOff x="2248583" y="504738"/>
            <a:chExt cx="7694831" cy="4464303"/>
          </a:xfrm>
        </p:grpSpPr>
        <p:sp>
          <p:nvSpPr>
            <p:cNvPr id="33" name="思想气泡: 云 2">
              <a:extLst>
                <a:ext uri="{FF2B5EF4-FFF2-40B4-BE49-F238E27FC236}">
                  <a16:creationId xmlns:a16="http://schemas.microsoft.com/office/drawing/2014/main" xmlns="" id="{3D47A29A-702C-4DCE-A39E-C03F82B68443}"/>
                </a:ext>
              </a:extLst>
            </p:cNvPr>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34" name="组合 8">
              <a:extLst>
                <a:ext uri="{FF2B5EF4-FFF2-40B4-BE49-F238E27FC236}">
                  <a16:creationId xmlns:a16="http://schemas.microsoft.com/office/drawing/2014/main" xmlns="" id="{D66A98E2-2CB0-41B7-9CE7-24F48BBC75C7}"/>
                </a:ext>
              </a:extLst>
            </p:cNvPr>
            <p:cNvGrpSpPr/>
            <p:nvPr/>
          </p:nvGrpSpPr>
          <p:grpSpPr>
            <a:xfrm>
              <a:off x="2556359" y="808570"/>
              <a:ext cx="6271059" cy="3323987"/>
              <a:chOff x="2556360" y="626777"/>
              <a:chExt cx="6271059" cy="3323987"/>
            </a:xfrm>
          </p:grpSpPr>
          <p:sp>
            <p:nvSpPr>
              <p:cNvPr id="35" name="文本框 4">
                <a:extLst>
                  <a:ext uri="{FF2B5EF4-FFF2-40B4-BE49-F238E27FC236}">
                    <a16:creationId xmlns:a16="http://schemas.microsoft.com/office/drawing/2014/main" xmlns="" id="{2085A130-FCA5-4834-9D05-90B620F7174B}"/>
                  </a:ext>
                </a:extLst>
              </p:cNvPr>
              <p:cNvSpPr txBox="1"/>
              <p:nvPr/>
            </p:nvSpPr>
            <p:spPr>
              <a:xfrm>
                <a:off x="5469840" y="626777"/>
                <a:ext cx="8082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FF6600"/>
                    </a:solidFill>
                    <a:effectLst/>
                    <a:uLnTx/>
                    <a:uFillTx/>
                    <a:latin typeface="Coiny" panose="02000903060500060000" pitchFamily="2" charset="0"/>
                    <a:ea typeface="微软雅黑" panose="020B0503020204020204" pitchFamily="34" charset="-122"/>
                    <a:cs typeface="+mn-ea"/>
                    <a:sym typeface="+mn-lt"/>
                  </a:rPr>
                  <a:t>2</a:t>
                </a:r>
                <a:endParaRPr kumimoji="0" lang="zh-CN" altLang="en-US" sz="7200" b="0" i="0" u="none" strike="noStrike" kern="1200" cap="none" spc="0" normalizeH="0" baseline="0" noProof="0" dirty="0">
                  <a:ln>
                    <a:noFill/>
                  </a:ln>
                  <a:solidFill>
                    <a:srgbClr val="FF6600"/>
                  </a:solidFill>
                  <a:effectLst/>
                  <a:uLnTx/>
                  <a:uFillTx/>
                  <a:latin typeface="Coiny" panose="02000903060500060000" pitchFamily="2" charset="0"/>
                  <a:ea typeface="微软雅黑" panose="020B0503020204020204" pitchFamily="34" charset="-122"/>
                  <a:cs typeface="+mn-ea"/>
                  <a:sym typeface="+mn-lt"/>
                </a:endParaRPr>
              </a:p>
            </p:txBody>
          </p:sp>
          <p:sp>
            <p:nvSpPr>
              <p:cNvPr id="37" name="文本框 6">
                <a:extLst>
                  <a:ext uri="{FF2B5EF4-FFF2-40B4-BE49-F238E27FC236}">
                    <a16:creationId xmlns:a16="http://schemas.microsoft.com/office/drawing/2014/main" xmlns="" id="{AA7DDBE8-CB61-41FA-A51F-73B4778152A4}"/>
                  </a:ext>
                </a:extLst>
              </p:cNvPr>
              <p:cNvSpPr txBox="1"/>
              <p:nvPr/>
            </p:nvSpPr>
            <p:spPr>
              <a:xfrm>
                <a:off x="2556360" y="1827106"/>
                <a:ext cx="627105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Viết</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câu</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ứng</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dụng</a:t>
                </a:r>
                <a:endParaRPr kumimoji="0" lang="en-US" sz="6600" b="0" i="0" u="none" strike="noStrike" kern="1200" cap="none" spc="0" normalizeH="0" baseline="0" noProof="0" dirty="0">
                  <a:ln w="12700">
                    <a:solidFill>
                      <a:srgbClr val="FF3300"/>
                    </a:solidFill>
                  </a:ln>
                  <a:solidFill>
                    <a:srgbClr val="FF6600"/>
                  </a:solidFill>
                  <a:effectLst/>
                  <a:uLnTx/>
                  <a:uFillTx/>
                  <a:latin typeface="Calibri"/>
                  <a:ea typeface="+mn-ea"/>
                  <a:cs typeface="+mn-cs"/>
                </a:endParaRPr>
              </a:p>
            </p:txBody>
          </p:sp>
        </p:grpSp>
      </p:grpSp>
    </p:spTree>
    <p:custDataLst>
      <p:tags r:id="rId1"/>
    </p:custDataLst>
    <p:extLst>
      <p:ext uri="{BB962C8B-B14F-4D97-AF65-F5344CB8AC3E}">
        <p14:creationId xmlns:p14="http://schemas.microsoft.com/office/powerpoint/2010/main" val="9120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Bài 6: Cây gạo trang 27, 28 SGK Tiếng Việt 3 tập 2 Kết nối tri thức với  cuộc sống | Tiếng Việt 3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0700"/>
            <a:ext cx="9330813" cy="616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051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51" name="Google Shape;48;p3"/>
          <p:cNvGrpSpPr/>
          <p:nvPr/>
        </p:nvGrpSpPr>
        <p:grpSpPr>
          <a:xfrm>
            <a:off x="-45866" y="3893733"/>
            <a:ext cx="9998671" cy="3371664"/>
            <a:chOff x="-34400" y="2920300"/>
            <a:chExt cx="7499003" cy="2528748"/>
          </a:xfrm>
        </p:grpSpPr>
        <p:grpSp>
          <p:nvGrpSpPr>
            <p:cNvPr id="52" name="Google Shape;49;p3"/>
            <p:cNvGrpSpPr/>
            <p:nvPr/>
          </p:nvGrpSpPr>
          <p:grpSpPr>
            <a:xfrm>
              <a:off x="377295" y="3991903"/>
              <a:ext cx="3480268" cy="1282215"/>
              <a:chOff x="377295" y="3991903"/>
              <a:chExt cx="3480268" cy="1282215"/>
            </a:xfrm>
          </p:grpSpPr>
          <p:sp>
            <p:nvSpPr>
              <p:cNvPr id="79"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3" name="Google Shape;61;p3"/>
            <p:cNvGrpSpPr/>
            <p:nvPr/>
          </p:nvGrpSpPr>
          <p:grpSpPr>
            <a:xfrm>
              <a:off x="4740748" y="4022919"/>
              <a:ext cx="2723855" cy="1296260"/>
              <a:chOff x="4740748" y="4022919"/>
              <a:chExt cx="2723855" cy="1296260"/>
            </a:xfrm>
          </p:grpSpPr>
          <p:sp>
            <p:nvSpPr>
              <p:cNvPr id="71"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70;p3"/>
            <p:cNvGrpSpPr/>
            <p:nvPr/>
          </p:nvGrpSpPr>
          <p:grpSpPr>
            <a:xfrm>
              <a:off x="-34400" y="2920300"/>
              <a:ext cx="1006460" cy="2407938"/>
              <a:chOff x="-34400" y="2920300"/>
              <a:chExt cx="1006460" cy="2407938"/>
            </a:xfrm>
          </p:grpSpPr>
          <p:sp>
            <p:nvSpPr>
              <p:cNvPr id="67"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5" name="Google Shape;75;p3"/>
            <p:cNvGrpSpPr/>
            <p:nvPr/>
          </p:nvGrpSpPr>
          <p:grpSpPr>
            <a:xfrm>
              <a:off x="3020522" y="3839455"/>
              <a:ext cx="1061260" cy="1595677"/>
              <a:chOff x="3020522" y="3839455"/>
              <a:chExt cx="1061260" cy="1595677"/>
            </a:xfrm>
          </p:grpSpPr>
          <p:sp>
            <p:nvSpPr>
              <p:cNvPr id="64"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6" name="Google Shape;79;p3"/>
            <p:cNvGrpSpPr/>
            <p:nvPr/>
          </p:nvGrpSpPr>
          <p:grpSpPr>
            <a:xfrm>
              <a:off x="4376621" y="3930330"/>
              <a:ext cx="1138339" cy="1457482"/>
              <a:chOff x="4376621" y="3930330"/>
              <a:chExt cx="1138339" cy="1457482"/>
            </a:xfrm>
          </p:grpSpPr>
          <p:sp>
            <p:nvSpPr>
              <p:cNvPr id="61"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rgbClr val="01C1C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83;p3"/>
            <p:cNvGrpSpPr/>
            <p:nvPr/>
          </p:nvGrpSpPr>
          <p:grpSpPr>
            <a:xfrm>
              <a:off x="3804453" y="3817886"/>
              <a:ext cx="944680" cy="1631161"/>
              <a:chOff x="3804453" y="3817886"/>
              <a:chExt cx="944680" cy="1631161"/>
            </a:xfrm>
          </p:grpSpPr>
          <p:sp>
            <p:nvSpPr>
              <p:cNvPr id="58"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00" name="图片 8">
            <a:extLst>
              <a:ext uri="{FF2B5EF4-FFF2-40B4-BE49-F238E27FC236}">
                <a16:creationId xmlns:a16="http://schemas.microsoft.com/office/drawing/2014/main" xmlns="" id="{B3452DE7-5375-4058-9B4D-A8728722AE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flipH="1">
            <a:off x="10281450" y="3905030"/>
            <a:ext cx="2401468" cy="2996851"/>
          </a:xfrm>
          <a:prstGeom prst="rect">
            <a:avLst/>
          </a:prstGeom>
        </p:spPr>
      </p:pic>
      <p:grpSp>
        <p:nvGrpSpPr>
          <p:cNvPr id="101" name="Group 100"/>
          <p:cNvGrpSpPr/>
          <p:nvPr/>
        </p:nvGrpSpPr>
        <p:grpSpPr>
          <a:xfrm flipH="1">
            <a:off x="0" y="195370"/>
            <a:ext cx="5029564" cy="945689"/>
            <a:chOff x="3505019" y="358759"/>
            <a:chExt cx="5029564" cy="945689"/>
          </a:xfrm>
        </p:grpSpPr>
        <p:grpSp>
          <p:nvGrpSpPr>
            <p:cNvPr id="102" name="Group 101"/>
            <p:cNvGrpSpPr/>
            <p:nvPr/>
          </p:nvGrpSpPr>
          <p:grpSpPr>
            <a:xfrm>
              <a:off x="3505019" y="358759"/>
              <a:ext cx="5029564" cy="945689"/>
              <a:chOff x="2223365" y="2728526"/>
              <a:chExt cx="5029564" cy="945689"/>
            </a:xfrm>
          </p:grpSpPr>
          <p:grpSp>
            <p:nvGrpSpPr>
              <p:cNvPr id="104" name="组合 46"/>
              <p:cNvGrpSpPr/>
              <p:nvPr/>
            </p:nvGrpSpPr>
            <p:grpSpPr>
              <a:xfrm>
                <a:off x="2375766" y="2728526"/>
                <a:ext cx="4877163" cy="945689"/>
                <a:chOff x="3342327" y="1777845"/>
                <a:chExt cx="3463174" cy="671514"/>
              </a:xfrm>
            </p:grpSpPr>
            <p:sp>
              <p:nvSpPr>
                <p:cNvPr id="106" name="梯形 50"/>
                <p:cNvSpPr/>
                <p:nvPr/>
              </p:nvSpPr>
              <p:spPr>
                <a:xfrm rot="5400000">
                  <a:off x="6189694" y="1833551"/>
                  <a:ext cx="671514" cy="560101"/>
                </a:xfrm>
                <a:prstGeom prst="trapezoid">
                  <a:avLst>
                    <a:gd name="adj" fmla="val 3969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B9BD5">
                        <a:lumMod val="75000"/>
                      </a:srgbClr>
                    </a:solidFill>
                    <a:effectLst/>
                    <a:uLnTx/>
                    <a:uFillTx/>
                    <a:latin typeface="inpin heiti" charset="-122"/>
                    <a:ea typeface="inpin heiti" charset="-122"/>
                    <a:cs typeface="+mn-cs"/>
                  </a:endParaRPr>
                </a:p>
              </p:txBody>
            </p:sp>
            <p:sp>
              <p:nvSpPr>
                <p:cNvPr id="107" name="矩形 49"/>
                <p:cNvSpPr/>
                <p:nvPr/>
              </p:nvSpPr>
              <p:spPr>
                <a:xfrm>
                  <a:off x="3342327" y="1777845"/>
                  <a:ext cx="2903820" cy="671513"/>
                </a:xfrm>
                <a:prstGeom prst="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sp>
            <p:nvSpPr>
              <p:cNvPr id="105" name="Google Shape;697;p24"/>
              <p:cNvSpPr txBox="1">
                <a:spLocks/>
              </p:cNvSpPr>
              <p:nvPr/>
            </p:nvSpPr>
            <p:spPr>
              <a:xfrm>
                <a:off x="22233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lang="en-US" sz="4000" b="1" kern="0" dirty="0" err="1">
                    <a:solidFill>
                      <a:srgbClr val="FF0000"/>
                    </a:solidFill>
                    <a:latin typeface="Times New Roman" panose="02020603050405020304" pitchFamily="18" charset="0"/>
                    <a:cs typeface="Times New Roman" panose="02020603050405020304" pitchFamily="18" charset="0"/>
                  </a:rPr>
                  <a:t>Viết</a:t>
                </a:r>
                <a:r>
                  <a:rPr lang="en-US" sz="4000" b="1" kern="0" dirty="0">
                    <a:solidFill>
                      <a:srgbClr val="FF0000"/>
                    </a:solidFill>
                    <a:latin typeface="Times New Roman" panose="02020603050405020304" pitchFamily="18" charset="0"/>
                    <a:cs typeface="Times New Roman" panose="02020603050405020304" pitchFamily="18" charset="0"/>
                  </a:rPr>
                  <a:t> </a:t>
                </a:r>
                <a:r>
                  <a:rPr lang="en-US" sz="4000" b="1" kern="0" dirty="0" err="1">
                    <a:solidFill>
                      <a:srgbClr val="FF0000"/>
                    </a:solidFill>
                    <a:latin typeface="Times New Roman" panose="02020603050405020304" pitchFamily="18" charset="0"/>
                    <a:cs typeface="Times New Roman" panose="02020603050405020304" pitchFamily="18" charset="0"/>
                  </a:rPr>
                  <a:t>câu</a:t>
                </a:r>
                <a:r>
                  <a:rPr lang="en-US" sz="4000" b="1" kern="0" dirty="0">
                    <a:solidFill>
                      <a:srgbClr val="FF0000"/>
                    </a:solidFill>
                    <a:latin typeface="Times New Roman" panose="02020603050405020304" pitchFamily="18" charset="0"/>
                    <a:cs typeface="Times New Roman" panose="02020603050405020304" pitchFamily="18" charset="0"/>
                  </a:rPr>
                  <a:t> </a:t>
                </a:r>
                <a:r>
                  <a:rPr lang="en-US" sz="4000" b="1" kern="0" dirty="0" err="1">
                    <a:solidFill>
                      <a:srgbClr val="FF0000"/>
                    </a:solidFill>
                    <a:latin typeface="Times New Roman" panose="02020603050405020304" pitchFamily="18" charset="0"/>
                    <a:cs typeface="Times New Roman" panose="02020603050405020304" pitchFamily="18" charset="0"/>
                  </a:rPr>
                  <a:t>ứng</a:t>
                </a:r>
                <a:r>
                  <a:rPr lang="en-US" sz="4000" b="1" kern="0" dirty="0">
                    <a:solidFill>
                      <a:srgbClr val="FF0000"/>
                    </a:solidFill>
                    <a:latin typeface="Times New Roman" panose="02020603050405020304" pitchFamily="18" charset="0"/>
                    <a:cs typeface="Times New Roman" panose="02020603050405020304" pitchFamily="18" charset="0"/>
                  </a:rPr>
                  <a:t> </a:t>
                </a:r>
                <a:r>
                  <a:rPr lang="en-US" sz="4000" b="1" kern="0" dirty="0" err="1">
                    <a:solidFill>
                      <a:srgbClr val="FF0000"/>
                    </a:solidFill>
                    <a:latin typeface="Times New Roman" panose="02020603050405020304" pitchFamily="18" charset="0"/>
                    <a:cs typeface="Times New Roman" panose="02020603050405020304" pitchFamily="18" charset="0"/>
                  </a:rPr>
                  <a:t>dụng</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grpSp>
        <p:pic>
          <p:nvPicPr>
            <p:cNvPr id="103" name="Picture 102"/>
            <p:cNvPicPr>
              <a:picLocks noChangeAspect="1"/>
            </p:cNvPicPr>
            <p:nvPr/>
          </p:nvPicPr>
          <p:blipFill>
            <a:blip r:embed="rId4"/>
            <a:stretch>
              <a:fillRect/>
            </a:stretch>
          </p:blipFill>
          <p:spPr>
            <a:xfrm flipH="1">
              <a:off x="7803781" y="490477"/>
              <a:ext cx="509568" cy="663136"/>
            </a:xfrm>
            <a:prstGeom prst="rect">
              <a:avLst/>
            </a:prstGeom>
          </p:spPr>
        </p:pic>
      </p:grpSp>
      <p:sp>
        <p:nvSpPr>
          <p:cNvPr id="90" name="Rectangle 89"/>
          <p:cNvSpPr/>
          <p:nvPr/>
        </p:nvSpPr>
        <p:spPr>
          <a:xfrm>
            <a:off x="787733" y="3528782"/>
            <a:ext cx="10195700" cy="16004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Ý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Phú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a:p>
            <a:r>
              <a:rPr lang="en-US" sz="24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xmlns="" id="{63E7ECB8-6FCA-495C-8FEC-D0B609A85527}"/>
              </a:ext>
            </a:extLst>
          </p:cNvPr>
          <p:cNvSpPr txBox="1"/>
          <p:nvPr/>
        </p:nvSpPr>
        <p:spPr>
          <a:xfrm>
            <a:off x="1296081" y="1581328"/>
            <a:ext cx="10061207" cy="1938992"/>
          </a:xfrm>
          <a:prstGeom prst="rect">
            <a:avLst/>
          </a:prstGeom>
          <a:noFill/>
        </p:spPr>
        <p:txBody>
          <a:bodyPr wrap="square" rtlCol="0">
            <a:spAutoFit/>
          </a:bodyPr>
          <a:lstStyle/>
          <a:p>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Phú</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Quốc</a:t>
            </a:r>
            <a:r>
              <a:rPr lang="en-US" sz="4000" b="1" dirty="0">
                <a:ln w="6350" cmpd="thinThick">
                  <a:noFill/>
                </a:ln>
                <a:latin typeface="HP001 4 hàng" panose="020B0603050302020204" pitchFamily="34" charset="0"/>
                <a:ea typeface="HP001" panose="020B0604020202020204" charset="0"/>
              </a:rPr>
              <a:t> – </a:t>
            </a:r>
            <a:r>
              <a:rPr lang="en-US" sz="4000" b="1" dirty="0" err="1">
                <a:ln w="6350" cmpd="thinThick">
                  <a:noFill/>
                </a:ln>
                <a:latin typeface="HP001 4 hàng" panose="020B0603050302020204" pitchFamily="34" charset="0"/>
                <a:ea typeface="HP001" panose="020B0604020202020204" charset="0"/>
              </a:rPr>
              <a:t>đảo</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ngọc</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xanh</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xanh</a:t>
            </a:r>
            <a:endParaRPr lang="el-GR" sz="4000" b="1" dirty="0">
              <a:ln w="6350" cmpd="thinThick">
                <a:noFill/>
              </a:ln>
              <a:latin typeface="HP001 4 hàng" panose="020B0603050302020204" pitchFamily="34" charset="0"/>
              <a:ea typeface="HP001" panose="020B0604020202020204" charset="0"/>
            </a:endParaRPr>
          </a:p>
          <a:p>
            <a:r>
              <a:rPr lang="en-US" sz="4000" b="1" dirty="0" err="1">
                <a:ln w="6350" cmpd="thinThick">
                  <a:noFill/>
                </a:ln>
                <a:latin typeface="HP001 4 hàng" panose="020B0603050302020204" pitchFamily="34" charset="0"/>
                <a:ea typeface="HP001" panose="020B0604020202020204" charset="0"/>
              </a:rPr>
              <a:t>Trời</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mây</a:t>
            </a:r>
            <a:r>
              <a:rPr lang="en-US" sz="4000" b="1" dirty="0">
                <a:ln w="6350" cmpd="thinThick">
                  <a:noFill/>
                </a:ln>
                <a:latin typeface="HP001 4 hàng" panose="020B0603050302020204" pitchFamily="34" charset="0"/>
                <a:ea typeface="HP001" panose="020B0604020202020204" charset="0"/>
              </a:rPr>
              <a:t> non </a:t>
            </a:r>
            <a:r>
              <a:rPr lang="en-US" sz="4000" b="1" dirty="0" err="1">
                <a:ln w="6350" cmpd="thinThick">
                  <a:noFill/>
                </a:ln>
                <a:latin typeface="HP001 4 hàng" panose="020B0603050302020204" pitchFamily="34" charset="0"/>
                <a:ea typeface="HP001" panose="020B0604020202020204" charset="0"/>
              </a:rPr>
              <a:t>nước</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đất</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lành</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trời</a:t>
            </a:r>
            <a:r>
              <a:rPr lang="en-US" sz="4000" b="1" dirty="0">
                <a:ln w="6350" cmpd="thinThick">
                  <a:noFill/>
                </a:ln>
                <a:latin typeface="HP001 4 hàng" panose="020B0603050302020204" pitchFamily="34" charset="0"/>
                <a:ea typeface="HP001" panose="020B0604020202020204" charset="0"/>
              </a:rPr>
              <a:t> Nam.</a:t>
            </a:r>
          </a:p>
          <a:p>
            <a:pPr algn="r"/>
            <a:r>
              <a:rPr lang="en-US" sz="4000" b="1" dirty="0">
                <a:ln w="6350" cmpd="thinThick">
                  <a:noFill/>
                </a:ln>
                <a:latin typeface="HP001 4 hàng" panose="020B0603050302020204" pitchFamily="34" charset="0"/>
                <a:ea typeface="HP001" panose="020B0604020202020204" charset="0"/>
              </a:rPr>
              <a:t>(</a:t>
            </a:r>
            <a:r>
              <a:rPr lang="en-US" sz="4000" b="1" dirty="0" err="1">
                <a:ln w="6350" cmpd="thinThick">
                  <a:noFill/>
                </a:ln>
                <a:latin typeface="HP001 4 hàng" panose="020B0603050302020204" pitchFamily="34" charset="0"/>
                <a:ea typeface="HP001" panose="020B0604020202020204" charset="0"/>
              </a:rPr>
              <a:t>Trúc</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Lâm</a:t>
            </a:r>
            <a:r>
              <a:rPr lang="en-US" sz="4000" b="1" dirty="0">
                <a:ln w="6350" cmpd="thinThick">
                  <a:noFill/>
                </a:ln>
                <a:latin typeface="HP001 4 hàng" panose="020B0603050302020204" pitchFamily="34" charset="0"/>
                <a:ea typeface="HP001" panose="020B0604020202020204" charset="0"/>
              </a:rPr>
              <a:t>)</a:t>
            </a:r>
          </a:p>
        </p:txBody>
      </p:sp>
    </p:spTree>
    <p:custDataLst>
      <p:tags r:id="rId1"/>
    </p:custDataLst>
    <p:extLst>
      <p:ext uri="{BB962C8B-B14F-4D97-AF65-F5344CB8AC3E}">
        <p14:creationId xmlns:p14="http://schemas.microsoft.com/office/powerpoint/2010/main" val="384722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xmlns=""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4" name="Freeform: Shape 24">
            <a:extLst>
              <a:ext uri="{FF2B5EF4-FFF2-40B4-BE49-F238E27FC236}">
                <a16:creationId xmlns:a16="http://schemas.microsoft.com/office/drawing/2014/main" xmlns="" id="{C6195EE1-B6F5-4ED7-9965-CED9078FD87F}"/>
              </a:ext>
            </a:extLst>
          </p:cNvPr>
          <p:cNvSpPr/>
          <p:nvPr/>
        </p:nvSpPr>
        <p:spPr>
          <a:xfrm>
            <a:off x="217239" y="373259"/>
            <a:ext cx="11696700" cy="6246725"/>
          </a:xfrm>
          <a:prstGeom prst="roundRect">
            <a:avLst/>
          </a:prstGeom>
          <a:solidFill>
            <a:schemeClr val="bg1">
              <a:alpha val="83000"/>
            </a:schemeClr>
          </a:solidFill>
          <a:ln>
            <a:noFill/>
          </a:ln>
          <a:effectLst>
            <a:outerShdw blurRad="1270000" dist="9144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 27"/>
          <p:cNvGrpSpPr/>
          <p:nvPr/>
        </p:nvGrpSpPr>
        <p:grpSpPr>
          <a:xfrm flipH="1">
            <a:off x="0" y="122398"/>
            <a:ext cx="4877163" cy="945689"/>
            <a:chOff x="3657419" y="358759"/>
            <a:chExt cx="4877163" cy="945689"/>
          </a:xfrm>
        </p:grpSpPr>
        <p:grpSp>
          <p:nvGrpSpPr>
            <p:cNvPr id="29" name="Group 28"/>
            <p:cNvGrpSpPr/>
            <p:nvPr/>
          </p:nvGrpSpPr>
          <p:grpSpPr>
            <a:xfrm>
              <a:off x="3657419" y="358759"/>
              <a:ext cx="4877163" cy="945689"/>
              <a:chOff x="2375765" y="2728526"/>
              <a:chExt cx="4877163" cy="945689"/>
            </a:xfrm>
          </p:grpSpPr>
          <p:grpSp>
            <p:nvGrpSpPr>
              <p:cNvPr id="31" name="组合 46"/>
              <p:cNvGrpSpPr/>
              <p:nvPr/>
            </p:nvGrpSpPr>
            <p:grpSpPr>
              <a:xfrm>
                <a:off x="2768748" y="2728526"/>
                <a:ext cx="4484180" cy="945689"/>
                <a:chOff x="3621376" y="1777845"/>
                <a:chExt cx="3184125" cy="671514"/>
              </a:xfrm>
            </p:grpSpPr>
            <p:sp>
              <p:nvSpPr>
                <p:cNvPr id="33" name="梯形 50"/>
                <p:cNvSpPr/>
                <p:nvPr/>
              </p:nvSpPr>
              <p:spPr>
                <a:xfrm rot="5400000">
                  <a:off x="6189694" y="1833551"/>
                  <a:ext cx="671514" cy="560101"/>
                </a:xfrm>
                <a:prstGeom prst="trapezoid">
                  <a:avLst>
                    <a:gd name="adj" fmla="val 3969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B9BD5">
                        <a:lumMod val="75000"/>
                      </a:srgbClr>
                    </a:solidFill>
                    <a:effectLst/>
                    <a:uLnTx/>
                    <a:uFillTx/>
                    <a:latin typeface="inpin heiti" charset="-122"/>
                    <a:ea typeface="inpin heiti" charset="-122"/>
                    <a:cs typeface="+mn-cs"/>
                  </a:endParaRPr>
                </a:p>
              </p:txBody>
            </p:sp>
            <p:sp>
              <p:nvSpPr>
                <p:cNvPr id="34" name="矩形 49"/>
                <p:cNvSpPr/>
                <p:nvPr/>
              </p:nvSpPr>
              <p:spPr>
                <a:xfrm>
                  <a:off x="3621376" y="1777845"/>
                  <a:ext cx="2624771" cy="6715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sp>
            <p:nvSpPr>
              <p:cNvPr id="32" name="Google Shape;697;p24"/>
              <p:cNvSpPr txBox="1">
                <a:spLocks/>
              </p:cNvSpPr>
              <p:nvPr/>
            </p:nvSpPr>
            <p:spPr>
              <a:xfrm>
                <a:off x="23757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Câu</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ứng</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dụng</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grpSp>
        <p:pic>
          <p:nvPicPr>
            <p:cNvPr id="30" name="Picture 29"/>
            <p:cNvPicPr>
              <a:picLocks noChangeAspect="1"/>
            </p:cNvPicPr>
            <p:nvPr/>
          </p:nvPicPr>
          <p:blipFill>
            <a:blip r:embed="rId4"/>
            <a:stretch>
              <a:fillRect/>
            </a:stretch>
          </p:blipFill>
          <p:spPr>
            <a:xfrm flipH="1">
              <a:off x="7803781" y="490477"/>
              <a:ext cx="509568" cy="663136"/>
            </a:xfrm>
            <a:prstGeom prst="rect">
              <a:avLst/>
            </a:prstGeom>
          </p:spPr>
        </p:pic>
      </p:grpSp>
      <p:sp>
        <p:nvSpPr>
          <p:cNvPr id="37" name="TextBox 36"/>
          <p:cNvSpPr txBox="1"/>
          <p:nvPr/>
        </p:nvSpPr>
        <p:spPr>
          <a:xfrm>
            <a:off x="6674323" y="92021"/>
            <a:ext cx="3764198" cy="107721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43" name="Oval 42"/>
          <p:cNvSpPr/>
          <p:nvPr/>
        </p:nvSpPr>
        <p:spPr>
          <a:xfrm>
            <a:off x="7719839" y="3168862"/>
            <a:ext cx="414062" cy="4249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p:cNvSpPr/>
          <p:nvPr/>
        </p:nvSpPr>
        <p:spPr>
          <a:xfrm>
            <a:off x="9102763" y="3018358"/>
            <a:ext cx="414062" cy="4601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TextBox 56"/>
          <p:cNvSpPr txBox="1"/>
          <p:nvPr/>
        </p:nvSpPr>
        <p:spPr>
          <a:xfrm>
            <a:off x="8712700" y="1210816"/>
            <a:ext cx="28742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Dấu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sắc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dưới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trên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chữ</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noProof="0" dirty="0">
                <a:solidFill>
                  <a:srgbClr val="7030A0"/>
                </a:solidFill>
                <a:latin typeface="Times New Roman" panose="02020603050405020304" pitchFamily="18" charset="0"/>
                <a:cs typeface="Times New Roman" panose="02020603050405020304" pitchFamily="18" charset="0"/>
              </a:rPr>
              <a:t>ơ</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7CC4D4D9-4754-4C28-94CF-D5F90EF2EE99}"/>
              </a:ext>
            </a:extLst>
          </p:cNvPr>
          <p:cNvPicPr>
            <a:picLocks noChangeAspect="1"/>
          </p:cNvPicPr>
          <p:nvPr/>
        </p:nvPicPr>
        <p:blipFill rotWithShape="1">
          <a:blip r:embed="rId5"/>
          <a:srcRect l="56801" t="996" r="13956" b="494"/>
          <a:stretch/>
        </p:blipFill>
        <p:spPr>
          <a:xfrm rot="16200000">
            <a:off x="4804031" y="-1525211"/>
            <a:ext cx="2726818" cy="111728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3" name="Group 22">
            <a:extLst>
              <a:ext uri="{FF2B5EF4-FFF2-40B4-BE49-F238E27FC236}">
                <a16:creationId xmlns:a16="http://schemas.microsoft.com/office/drawing/2014/main" xmlns="" id="{267BC5D1-F602-41FB-9FFD-4FE48A717B2B}"/>
              </a:ext>
            </a:extLst>
          </p:cNvPr>
          <p:cNvGrpSpPr/>
          <p:nvPr/>
        </p:nvGrpSpPr>
        <p:grpSpPr>
          <a:xfrm>
            <a:off x="-60822" y="4259514"/>
            <a:ext cx="2309859" cy="2476088"/>
            <a:chOff x="286641" y="2630278"/>
            <a:chExt cx="2309859" cy="2476088"/>
          </a:xfrm>
        </p:grpSpPr>
        <p:pic>
          <p:nvPicPr>
            <p:cNvPr id="26" name="Picture 2" descr="Cute girl cartoon writing on a book Royalty Free Vector">
              <a:extLst>
                <a:ext uri="{FF2B5EF4-FFF2-40B4-BE49-F238E27FC236}">
                  <a16:creationId xmlns:a16="http://schemas.microsoft.com/office/drawing/2014/main" xmlns="" id="{D7297B25-8EC7-4BAD-BB66-F1D283D17D6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7" name="Oval Callout 62">
              <a:extLst>
                <a:ext uri="{FF2B5EF4-FFF2-40B4-BE49-F238E27FC236}">
                  <a16:creationId xmlns:a16="http://schemas.microsoft.com/office/drawing/2014/main" xmlns="" id="{1A2DF7FD-C73D-461F-B039-B45B0A853DCC}"/>
                </a:ext>
              </a:extLst>
            </p:cNvPr>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Viết</a:t>
              </a:r>
              <a:r>
                <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vào</a:t>
              </a:r>
              <a:r>
                <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Vở</a:t>
              </a:r>
              <a:r>
                <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tập</a:t>
              </a:r>
              <a:r>
                <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viết</a:t>
              </a:r>
              <a:endPar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endParaRPr>
            </a:p>
          </p:txBody>
        </p:sp>
      </p:grpSp>
      <p:sp>
        <p:nvSpPr>
          <p:cNvPr id="35" name="TextBox 34">
            <a:extLst>
              <a:ext uri="{FF2B5EF4-FFF2-40B4-BE49-F238E27FC236}">
                <a16:creationId xmlns:a16="http://schemas.microsoft.com/office/drawing/2014/main" xmlns="" id="{10E623C3-2286-45D0-BE19-0BBFB040C34D}"/>
              </a:ext>
            </a:extLst>
          </p:cNvPr>
          <p:cNvSpPr txBox="1"/>
          <p:nvPr/>
        </p:nvSpPr>
        <p:spPr>
          <a:xfrm>
            <a:off x="2499361" y="3117017"/>
            <a:ext cx="8015240" cy="1200329"/>
          </a:xfrm>
          <a:prstGeom prst="rect">
            <a:avLst/>
          </a:prstGeom>
          <a:noFill/>
        </p:spPr>
        <p:txBody>
          <a:bodyPr wrap="square">
            <a:spAutoFit/>
          </a:bodyPr>
          <a:lstStyle/>
          <a:p>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Phú</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Quốc</a:t>
            </a:r>
            <a:r>
              <a:rPr lang="en-US" sz="3600" b="1" dirty="0">
                <a:ln w="6350" cmpd="thinThick">
                  <a:noFill/>
                </a:ln>
                <a:latin typeface="HP001 4 hàng" panose="020B0603050302020204" pitchFamily="34" charset="0"/>
                <a:ea typeface="HP001" panose="020B0604020202020204" charset="0"/>
              </a:rPr>
              <a:t> – </a:t>
            </a:r>
            <a:r>
              <a:rPr lang="en-US" sz="3600" b="1" dirty="0" err="1">
                <a:ln w="6350" cmpd="thinThick">
                  <a:noFill/>
                </a:ln>
                <a:latin typeface="HP001 4 hàng" panose="020B0603050302020204" pitchFamily="34" charset="0"/>
                <a:ea typeface="HP001" panose="020B0604020202020204" charset="0"/>
              </a:rPr>
              <a:t>đảo</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ngọc</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xanh</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xanh</a:t>
            </a:r>
            <a:endParaRPr lang="el-GR" sz="3600" b="1" dirty="0">
              <a:ln w="6350" cmpd="thinThick">
                <a:noFill/>
              </a:ln>
              <a:latin typeface="HP001 4 hàng" panose="020B0603050302020204" pitchFamily="34" charset="0"/>
              <a:ea typeface="HP001" panose="020B0604020202020204" charset="0"/>
            </a:endParaRPr>
          </a:p>
          <a:p>
            <a:endParaRPr lang="en-US" sz="3600" dirty="0"/>
          </a:p>
        </p:txBody>
      </p:sp>
      <p:sp>
        <p:nvSpPr>
          <p:cNvPr id="38" name="TextBox 37">
            <a:extLst>
              <a:ext uri="{FF2B5EF4-FFF2-40B4-BE49-F238E27FC236}">
                <a16:creationId xmlns:a16="http://schemas.microsoft.com/office/drawing/2014/main" xmlns="" id="{B734567A-AD1E-4EF0-8399-15CA40D43BD2}"/>
              </a:ext>
            </a:extLst>
          </p:cNvPr>
          <p:cNvSpPr txBox="1"/>
          <p:nvPr/>
        </p:nvSpPr>
        <p:spPr>
          <a:xfrm>
            <a:off x="2220795" y="3961537"/>
            <a:ext cx="8480543" cy="646331"/>
          </a:xfrm>
          <a:prstGeom prst="rect">
            <a:avLst/>
          </a:prstGeom>
          <a:noFill/>
        </p:spPr>
        <p:txBody>
          <a:bodyPr wrap="square">
            <a:spAutoFit/>
          </a:bodyPr>
          <a:lstStyle/>
          <a:p>
            <a:r>
              <a:rPr lang="en-US" sz="3600" b="1" dirty="0" err="1">
                <a:ln w="6350" cmpd="thinThick">
                  <a:noFill/>
                </a:ln>
                <a:latin typeface="HP001 4 hàng" panose="020B0603050302020204" pitchFamily="34" charset="0"/>
                <a:ea typeface="HP001" panose="020B0604020202020204" charset="0"/>
              </a:rPr>
              <a:t>Trời</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mây</a:t>
            </a:r>
            <a:r>
              <a:rPr lang="en-US" sz="3600" b="1" dirty="0">
                <a:ln w="6350" cmpd="thinThick">
                  <a:noFill/>
                </a:ln>
                <a:latin typeface="HP001 4 hàng" panose="020B0603050302020204" pitchFamily="34" charset="0"/>
                <a:ea typeface="HP001" panose="020B0604020202020204" charset="0"/>
              </a:rPr>
              <a:t> non </a:t>
            </a:r>
            <a:r>
              <a:rPr lang="en-US" sz="3600" b="1" dirty="0" err="1">
                <a:ln w="6350" cmpd="thinThick">
                  <a:noFill/>
                </a:ln>
                <a:latin typeface="HP001 4 hàng" panose="020B0603050302020204" pitchFamily="34" charset="0"/>
                <a:ea typeface="HP001" panose="020B0604020202020204" charset="0"/>
              </a:rPr>
              <a:t>nước</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đất</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lành</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trời</a:t>
            </a:r>
            <a:r>
              <a:rPr lang="en-US" sz="3600" b="1" dirty="0">
                <a:ln w="6350" cmpd="thinThick">
                  <a:noFill/>
                </a:ln>
                <a:latin typeface="HP001 4 hàng" panose="020B0603050302020204" pitchFamily="34" charset="0"/>
                <a:ea typeface="HP001" panose="020B0604020202020204" charset="0"/>
              </a:rPr>
              <a:t> Nam.</a:t>
            </a:r>
          </a:p>
        </p:txBody>
      </p:sp>
      <p:sp>
        <p:nvSpPr>
          <p:cNvPr id="39" name="TextBox 38">
            <a:extLst>
              <a:ext uri="{FF2B5EF4-FFF2-40B4-BE49-F238E27FC236}">
                <a16:creationId xmlns:a16="http://schemas.microsoft.com/office/drawing/2014/main" xmlns="" id="{D6E16183-76CC-4BB8-96C4-A63EF34A3A04}"/>
              </a:ext>
            </a:extLst>
          </p:cNvPr>
          <p:cNvSpPr txBox="1"/>
          <p:nvPr/>
        </p:nvSpPr>
        <p:spPr>
          <a:xfrm>
            <a:off x="9001418" y="4802449"/>
            <a:ext cx="3429000" cy="646331"/>
          </a:xfrm>
          <a:prstGeom prst="rect">
            <a:avLst/>
          </a:prstGeom>
          <a:noFill/>
        </p:spPr>
        <p:txBody>
          <a:bodyPr wrap="square">
            <a:spAutoFit/>
          </a:bodyPr>
          <a:lstStyle/>
          <a:p>
            <a:r>
              <a:rPr lang="en-US" sz="3600" b="1" dirty="0">
                <a:ln w="6350" cmpd="thinThick">
                  <a:noFill/>
                </a:ln>
                <a:latin typeface="HP001 4 hàng" panose="020B0603050302020204" pitchFamily="34" charset="0"/>
                <a:ea typeface="HP001" panose="020B0604020202020204" charset="0"/>
              </a:rPr>
              <a:t>(Ca </a:t>
            </a:r>
            <a:r>
              <a:rPr lang="en-US" sz="3600" b="1" dirty="0" err="1">
                <a:ln w="6350" cmpd="thinThick">
                  <a:noFill/>
                </a:ln>
                <a:latin typeface="HP001 4 hàng" panose="020B0603050302020204" pitchFamily="34" charset="0"/>
                <a:ea typeface="HP001" panose="020B0604020202020204" charset="0"/>
              </a:rPr>
              <a:t>dao</a:t>
            </a:r>
            <a:r>
              <a:rPr lang="en-US" sz="3600" b="1" dirty="0">
                <a:ln w="6350" cmpd="thinThick">
                  <a:noFill/>
                </a:ln>
                <a:latin typeface="HP001 4 hàng" panose="020B0603050302020204" pitchFamily="34" charset="0"/>
                <a:ea typeface="HP001" panose="020B0604020202020204" charset="0"/>
              </a:rPr>
              <a:t>)</a:t>
            </a:r>
          </a:p>
        </p:txBody>
      </p:sp>
      <p:cxnSp>
        <p:nvCxnSpPr>
          <p:cNvPr id="41" name="Straight Arrow Connector 40">
            <a:extLst>
              <a:ext uri="{FF2B5EF4-FFF2-40B4-BE49-F238E27FC236}">
                <a16:creationId xmlns:a16="http://schemas.microsoft.com/office/drawing/2014/main" xmlns="" id="{FEB65002-C73A-488F-A571-C817CBF3D1E5}"/>
              </a:ext>
            </a:extLst>
          </p:cNvPr>
          <p:cNvCxnSpPr>
            <a:cxnSpLocks/>
          </p:cNvCxnSpPr>
          <p:nvPr/>
        </p:nvCxnSpPr>
        <p:spPr>
          <a:xfrm flipH="1">
            <a:off x="5797219" y="2132184"/>
            <a:ext cx="3027483" cy="18500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1000" fill="hold"/>
                                        <p:tgtEl>
                                          <p:spTgt spid="37"/>
                                        </p:tgtEl>
                                        <p:attrNameLst>
                                          <p:attrName>ppt_w</p:attrName>
                                        </p:attrNameLst>
                                      </p:cBhvr>
                                      <p:tavLst>
                                        <p:tav tm="0">
                                          <p:val>
                                            <p:fltVal val="0"/>
                                          </p:val>
                                        </p:tav>
                                        <p:tav tm="100000">
                                          <p:val>
                                            <p:strVal val="#ppt_w"/>
                                          </p:val>
                                        </p:tav>
                                      </p:tavLst>
                                    </p:anim>
                                    <p:anim calcmode="lin" valueType="num">
                                      <p:cBhvr>
                                        <p:cTn id="23" dur="1000" fill="hold"/>
                                        <p:tgtEl>
                                          <p:spTgt spid="37"/>
                                        </p:tgtEl>
                                        <p:attrNameLst>
                                          <p:attrName>ppt_h</p:attrName>
                                        </p:attrNameLst>
                                      </p:cBhvr>
                                      <p:tavLst>
                                        <p:tav tm="0">
                                          <p:val>
                                            <p:fltVal val="0"/>
                                          </p:val>
                                        </p:tav>
                                        <p:tav tm="100000">
                                          <p:val>
                                            <p:strVal val="#ppt_h"/>
                                          </p:val>
                                        </p:tav>
                                      </p:tavLst>
                                    </p:anim>
                                    <p:anim calcmode="lin" valueType="num">
                                      <p:cBhvr>
                                        <p:cTn id="24" dur="1000" fill="hold"/>
                                        <p:tgtEl>
                                          <p:spTgt spid="37"/>
                                        </p:tgtEl>
                                        <p:attrNameLst>
                                          <p:attrName>style.rotation</p:attrName>
                                        </p:attrNameLst>
                                      </p:cBhvr>
                                      <p:tavLst>
                                        <p:tav tm="0">
                                          <p:val>
                                            <p:fltVal val="90"/>
                                          </p:val>
                                        </p:tav>
                                        <p:tav tm="100000">
                                          <p:val>
                                            <p:fltVal val="0"/>
                                          </p:val>
                                        </p:tav>
                                      </p:tavLst>
                                    </p:anim>
                                    <p:animEffect transition="in" filter="fade">
                                      <p:cBhvr>
                                        <p:cTn id="25" dur="1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down)">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7" grpId="0"/>
      <p:bldP spid="35" grpId="0"/>
      <p:bldP spid="38"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3458460" y="116385"/>
            <a:ext cx="5306261" cy="860138"/>
            <a:chOff x="4539228" y="210532"/>
            <a:chExt cx="6964467" cy="1148307"/>
          </a:xfrm>
        </p:grpSpPr>
        <p:grpSp>
          <p:nvGrpSpPr>
            <p:cNvPr id="48" name="Group 47"/>
            <p:cNvGrpSpPr/>
            <p:nvPr/>
          </p:nvGrpSpPr>
          <p:grpSpPr>
            <a:xfrm>
              <a:off x="4539228" y="210532"/>
              <a:ext cx="6964467" cy="1148307"/>
              <a:chOff x="4539228" y="210532"/>
              <a:chExt cx="6964467" cy="1148307"/>
            </a:xfrm>
          </p:grpSpPr>
          <p:sp>
            <p:nvSpPr>
              <p:cNvPr id="50" name="TextBox 49"/>
              <p:cNvSpPr txBox="1"/>
              <p:nvPr/>
            </p:nvSpPr>
            <p:spPr>
              <a:xfrm>
                <a:off x="4539228" y="210532"/>
                <a:ext cx="6964467" cy="677112"/>
              </a:xfrm>
              <a:prstGeom prst="rect">
                <a:avLst/>
              </a:prstGeom>
              <a:noFill/>
            </p:spPr>
            <p:txBody>
              <a:bodyPr wrap="none" rtlCol="0">
                <a:spAutoFit/>
              </a:bodyPr>
              <a:lstStyle/>
              <a:p>
                <a:r>
                  <a:rPr lang="en-US" sz="2696">
                    <a:solidFill>
                      <a:srgbClr val="0000CC"/>
                    </a:solidFill>
                    <a:latin typeface="Times New Roman" pitchFamily="18" charset="0"/>
                    <a:cs typeface="Times New Roman" pitchFamily="18" charset="0"/>
                  </a:rPr>
                  <a:t>Thứ……ngày…..tháng…..năm…….</a:t>
                </a:r>
              </a:p>
            </p:txBody>
          </p:sp>
          <p:sp>
            <p:nvSpPr>
              <p:cNvPr id="51" name="TextBox 50"/>
              <p:cNvSpPr txBox="1"/>
              <p:nvPr/>
            </p:nvSpPr>
            <p:spPr>
              <a:xfrm>
                <a:off x="6651116" y="743102"/>
                <a:ext cx="2630348" cy="615737"/>
              </a:xfrm>
              <a:prstGeom prst="rect">
                <a:avLst/>
              </a:prstGeom>
              <a:noFill/>
            </p:spPr>
            <p:txBody>
              <a:bodyPr wrap="none" rtlCol="0">
                <a:spAutoFit/>
              </a:bodyPr>
              <a:lstStyle/>
              <a:p>
                <a:r>
                  <a:rPr lang="en-US" sz="2397" b="1">
                    <a:solidFill>
                      <a:srgbClr val="FF0066"/>
                    </a:solidFill>
                    <a:latin typeface="Times New Roman" pitchFamily="18" charset="0"/>
                    <a:cs typeface="Times New Roman" pitchFamily="18" charset="0"/>
                  </a:rPr>
                  <a:t>TIẾNG VIỆT</a:t>
                </a:r>
              </a:p>
            </p:txBody>
          </p:sp>
        </p:grpSp>
        <p:cxnSp>
          <p:nvCxnSpPr>
            <p:cNvPr id="49" name="Straight Connector 48"/>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3" name="CẢNH ĐẸP VIỆT NAM TỪ BẮC XUỐNG NA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1487" y="1317131"/>
            <a:ext cx="9703181" cy="5079901"/>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xmlns=""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xmlns=""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3"/>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356" name="Google Shape;356;p3"/>
          <p:cNvSpPr/>
          <p:nvPr/>
        </p:nvSpPr>
        <p:spPr>
          <a:xfrm>
            <a:off x="699009" y="823038"/>
            <a:ext cx="10816559" cy="5317631"/>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7" name="Google Shape;357;p3"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grpSp>
        <p:nvGrpSpPr>
          <p:cNvPr id="358" name="Google Shape;358;p3"/>
          <p:cNvGrpSpPr/>
          <p:nvPr/>
        </p:nvGrpSpPr>
        <p:grpSpPr>
          <a:xfrm>
            <a:off x="2899975" y="366920"/>
            <a:ext cx="5706318" cy="1022067"/>
            <a:chOff x="2662906" y="366920"/>
            <a:chExt cx="5706318" cy="1022067"/>
          </a:xfrm>
        </p:grpSpPr>
        <p:pic>
          <p:nvPicPr>
            <p:cNvPr id="359" name="Google Shape;359;p3"/>
            <p:cNvPicPr preferRelativeResize="0"/>
            <p:nvPr/>
          </p:nvPicPr>
          <p:blipFill rotWithShape="1">
            <a:blip r:embed="rId5">
              <a:alphaModFix/>
            </a:blip>
            <a:srcRect/>
            <a:stretch/>
          </p:blipFill>
          <p:spPr>
            <a:xfrm>
              <a:off x="3861878" y="366920"/>
              <a:ext cx="3893589" cy="1022067"/>
            </a:xfrm>
            <a:prstGeom prst="rect">
              <a:avLst/>
            </a:prstGeom>
            <a:noFill/>
            <a:ln>
              <a:noFill/>
            </a:ln>
          </p:spPr>
        </p:pic>
        <p:sp>
          <p:nvSpPr>
            <p:cNvPr id="360" name="Google Shape;360;p3"/>
            <p:cNvSpPr txBox="1"/>
            <p:nvPr/>
          </p:nvSpPr>
          <p:spPr>
            <a:xfrm>
              <a:off x="2662906" y="462454"/>
              <a:ext cx="570631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800">
                  <a:solidFill>
                    <a:srgbClr val="FF0000"/>
                  </a:solidFill>
                  <a:latin typeface="+mj-lt"/>
                  <a:ea typeface="Pattaya"/>
                  <a:cs typeface="Pattaya"/>
                  <a:sym typeface="Pattaya"/>
                </a:rPr>
                <a:t>Mục tiêu</a:t>
              </a:r>
              <a:endParaRPr sz="4800">
                <a:solidFill>
                  <a:srgbClr val="FF0000"/>
                </a:solidFill>
                <a:latin typeface="+mj-lt"/>
                <a:ea typeface="Pattaya"/>
                <a:cs typeface="Pattaya"/>
                <a:sym typeface="Pattaya"/>
              </a:endParaRPr>
            </a:p>
          </p:txBody>
        </p:sp>
      </p:grpSp>
      <p:pic>
        <p:nvPicPr>
          <p:cNvPr id="361" name="Google Shape;361;p3" descr="Paper Airplane Png - Yellow Paper Plane Png, Transparent Png - kindpng"/>
          <p:cNvPicPr preferRelativeResize="0"/>
          <p:nvPr/>
        </p:nvPicPr>
        <p:blipFill rotWithShape="1">
          <a:blip r:embed="rId6">
            <a:alphaModFix/>
          </a:blip>
          <a:srcRect/>
          <a:stretch/>
        </p:blipFill>
        <p:spPr>
          <a:xfrm>
            <a:off x="1493735" y="1935019"/>
            <a:ext cx="1169171" cy="711019"/>
          </a:xfrm>
          <a:prstGeom prst="rect">
            <a:avLst/>
          </a:prstGeom>
          <a:noFill/>
          <a:ln>
            <a:noFill/>
          </a:ln>
        </p:spPr>
      </p:pic>
      <p:sp>
        <p:nvSpPr>
          <p:cNvPr id="362" name="Google Shape;362;p3"/>
          <p:cNvSpPr txBox="1"/>
          <p:nvPr/>
        </p:nvSpPr>
        <p:spPr>
          <a:xfrm>
            <a:off x="2626388" y="1925616"/>
            <a:ext cx="8380453" cy="553998"/>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vi-VN" sz="3600" b="1">
                <a:solidFill>
                  <a:srgbClr val="0C0C0C"/>
                </a:solidFill>
                <a:latin typeface="+mj-lt"/>
                <a:ea typeface="Questrial"/>
                <a:cs typeface="Questrial"/>
                <a:sym typeface="Questrial"/>
              </a:rPr>
              <a:t>Đọc đúng, trôi chảy; đọc diễn cảm bài đọc.</a:t>
            </a:r>
            <a:endParaRPr sz="3600" b="1">
              <a:solidFill>
                <a:srgbClr val="0C0C0C"/>
              </a:solidFill>
              <a:latin typeface="+mj-lt"/>
              <a:ea typeface="Questrial"/>
              <a:cs typeface="Questrial"/>
              <a:sym typeface="Questrial"/>
            </a:endParaRPr>
          </a:p>
        </p:txBody>
      </p:sp>
      <p:sp>
        <p:nvSpPr>
          <p:cNvPr id="363" name="Google Shape;363;p3"/>
          <p:cNvSpPr txBox="1"/>
          <p:nvPr/>
        </p:nvSpPr>
        <p:spPr>
          <a:xfrm>
            <a:off x="2753219" y="3063818"/>
            <a:ext cx="8126793" cy="110799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vi-VN" sz="3600" b="1">
                <a:solidFill>
                  <a:srgbClr val="0C0C0C"/>
                </a:solidFill>
                <a:latin typeface="+mj-lt"/>
                <a:ea typeface="Questrial"/>
                <a:cs typeface="Questrial"/>
                <a:sym typeface="Questrial"/>
              </a:rPr>
              <a:t>Trình bày được nội dung, ý nghĩa của câu chuyện.</a:t>
            </a:r>
            <a:endParaRPr sz="3600" b="1">
              <a:solidFill>
                <a:srgbClr val="0C0C0C"/>
              </a:solidFill>
              <a:latin typeface="+mj-lt"/>
              <a:ea typeface="Questrial"/>
              <a:cs typeface="Questrial"/>
              <a:sym typeface="Questrial"/>
            </a:endParaRPr>
          </a:p>
        </p:txBody>
      </p:sp>
      <p:pic>
        <p:nvPicPr>
          <p:cNvPr id="364" name="Google Shape;364;p3" descr="Paper Airplane Png - Yellow Paper Plane Png, Transparent Png - kindpng"/>
          <p:cNvPicPr preferRelativeResize="0"/>
          <p:nvPr/>
        </p:nvPicPr>
        <p:blipFill rotWithShape="1">
          <a:blip r:embed="rId6">
            <a:alphaModFix/>
          </a:blip>
          <a:srcRect/>
          <a:stretch/>
        </p:blipFill>
        <p:spPr>
          <a:xfrm>
            <a:off x="1513514" y="3234342"/>
            <a:ext cx="1169171" cy="711019"/>
          </a:xfrm>
          <a:prstGeom prst="rect">
            <a:avLst/>
          </a:prstGeom>
          <a:noFill/>
          <a:ln>
            <a:noFill/>
          </a:ln>
        </p:spPr>
      </p:pic>
      <p:pic>
        <p:nvPicPr>
          <p:cNvPr id="365" name="Google Shape;365;p3" descr="Paper Airplane Png - Yellow Paper Plane Png, Transparent Png - kindpng"/>
          <p:cNvPicPr preferRelativeResize="0"/>
          <p:nvPr/>
        </p:nvPicPr>
        <p:blipFill rotWithShape="1">
          <a:blip r:embed="rId6">
            <a:alphaModFix/>
          </a:blip>
          <a:srcRect/>
          <a:stretch/>
        </p:blipFill>
        <p:spPr>
          <a:xfrm>
            <a:off x="3721697" y="4546619"/>
            <a:ext cx="1169171" cy="711019"/>
          </a:xfrm>
          <a:prstGeom prst="rect">
            <a:avLst/>
          </a:prstGeom>
          <a:noFill/>
          <a:ln>
            <a:noFill/>
          </a:ln>
        </p:spPr>
      </p:pic>
      <p:sp>
        <p:nvSpPr>
          <p:cNvPr id="366" name="Google Shape;366;p3"/>
          <p:cNvSpPr txBox="1"/>
          <p:nvPr/>
        </p:nvSpPr>
        <p:spPr>
          <a:xfrm>
            <a:off x="4782625" y="4425096"/>
            <a:ext cx="6224216"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Biết</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được</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vẻ</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đẹp</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của</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cây</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gạo</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a:t>
            </a:r>
            <a:endParaRPr sz="3600" b="1" dirty="0">
              <a:solidFill>
                <a:schemeClr val="dk1"/>
              </a:solidFill>
              <a:latin typeface="Times New Roman" panose="02020603050405020304" pitchFamily="18" charset="0"/>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20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1000"/>
                                        <p:tgtEl>
                                          <p:spTgt spid="361"/>
                                        </p:tgtEl>
                                      </p:cBhvr>
                                    </p:animEffect>
                                  </p:childTnLst>
                                </p:cTn>
                              </p:par>
                              <p:par>
                                <p:cTn id="13" presetID="2" presetClass="entr" presetSubtype="4" fill="hold" nodeType="withEffect">
                                  <p:stCondLst>
                                    <p:cond delay="0"/>
                                  </p:stCondLst>
                                  <p:childTnLst>
                                    <p:set>
                                      <p:cBhvr>
                                        <p:cTn id="14" dur="1" fill="hold">
                                          <p:stCondLst>
                                            <p:cond delay="0"/>
                                          </p:stCondLst>
                                        </p:cTn>
                                        <p:tgtEl>
                                          <p:spTgt spid="362"/>
                                        </p:tgtEl>
                                        <p:attrNameLst>
                                          <p:attrName>style.visibility</p:attrName>
                                        </p:attrNameLst>
                                      </p:cBhvr>
                                      <p:to>
                                        <p:strVal val="visible"/>
                                      </p:to>
                                    </p:set>
                                    <p:anim calcmode="lin" valueType="num">
                                      <p:cBhvr additive="base">
                                        <p:cTn id="15" dur="1300"/>
                                        <p:tgtEl>
                                          <p:spTgt spid="36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4"/>
                                        </p:tgtEl>
                                        <p:attrNameLst>
                                          <p:attrName>style.visibility</p:attrName>
                                        </p:attrNameLst>
                                      </p:cBhvr>
                                      <p:to>
                                        <p:strVal val="visible"/>
                                      </p:to>
                                    </p:set>
                                    <p:animEffect transition="in" filter="fade">
                                      <p:cBhvr>
                                        <p:cTn id="20" dur="1000"/>
                                        <p:tgtEl>
                                          <p:spTgt spid="364"/>
                                        </p:tgtEl>
                                      </p:cBhvr>
                                    </p:animEffect>
                                  </p:childTnLst>
                                </p:cTn>
                              </p:par>
                              <p:par>
                                <p:cTn id="21" presetID="2" presetClass="entr" presetSubtype="4" fill="hold" nodeType="withEffect">
                                  <p:stCondLst>
                                    <p:cond delay="0"/>
                                  </p:stCondLst>
                                  <p:childTnLst>
                                    <p:set>
                                      <p:cBhvr>
                                        <p:cTn id="22" dur="1" fill="hold">
                                          <p:stCondLst>
                                            <p:cond delay="0"/>
                                          </p:stCondLst>
                                        </p:cTn>
                                        <p:tgtEl>
                                          <p:spTgt spid="363"/>
                                        </p:tgtEl>
                                        <p:attrNameLst>
                                          <p:attrName>style.visibility</p:attrName>
                                        </p:attrNameLst>
                                      </p:cBhvr>
                                      <p:to>
                                        <p:strVal val="visible"/>
                                      </p:to>
                                    </p:set>
                                    <p:anim calcmode="lin" valueType="num">
                                      <p:cBhvr additive="base">
                                        <p:cTn id="23" dur="1400"/>
                                        <p:tgtEl>
                                          <p:spTgt spid="3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5"/>
                                        </p:tgtEl>
                                        <p:attrNameLst>
                                          <p:attrName>style.visibility</p:attrName>
                                        </p:attrNameLst>
                                      </p:cBhvr>
                                      <p:to>
                                        <p:strVal val="visible"/>
                                      </p:to>
                                    </p:set>
                                    <p:animEffect transition="in" filter="fade">
                                      <p:cBhvr>
                                        <p:cTn id="28" dur="1000"/>
                                        <p:tgtEl>
                                          <p:spTgt spid="365"/>
                                        </p:tgtEl>
                                      </p:cBhvr>
                                    </p:animEffect>
                                  </p:childTnLst>
                                </p:cTn>
                              </p:par>
                              <p:par>
                                <p:cTn id="29" presetID="10" presetClass="entr" presetSubtype="0" fill="hold" nodeType="withEffect">
                                  <p:stCondLst>
                                    <p:cond delay="0"/>
                                  </p:stCondLst>
                                  <p:childTnLst>
                                    <p:set>
                                      <p:cBhvr>
                                        <p:cTn id="30" dur="1" fill="hold">
                                          <p:stCondLst>
                                            <p:cond delay="0"/>
                                          </p:stCondLst>
                                        </p:cTn>
                                        <p:tgtEl>
                                          <p:spTgt spid="366"/>
                                        </p:tgtEl>
                                        <p:attrNameLst>
                                          <p:attrName>style.visibility</p:attrName>
                                        </p:attrNameLst>
                                      </p:cBhvr>
                                      <p:to>
                                        <p:strVal val="visible"/>
                                      </p:to>
                                    </p:set>
                                    <p:animEffect transition="in" filter="fade">
                                      <p:cBhvr>
                                        <p:cTn id="31"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8"/>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411" name="Google Shape;411;p8"/>
          <p:cNvGrpSpPr/>
          <p:nvPr/>
        </p:nvGrpSpPr>
        <p:grpSpPr>
          <a:xfrm>
            <a:off x="2026921" y="304800"/>
            <a:ext cx="7741920" cy="1584960"/>
            <a:chOff x="2741537" y="366920"/>
            <a:chExt cx="5706318" cy="1022067"/>
          </a:xfrm>
        </p:grpSpPr>
        <p:pic>
          <p:nvPicPr>
            <p:cNvPr id="412" name="Google Shape;412;p8"/>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413" name="Google Shape;413;p8"/>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11289" y="-128588"/>
            <a:ext cx="12169422" cy="6856325"/>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38764" y="646331"/>
            <a:ext cx="11905599" cy="3539390"/>
          </a:xfrm>
          <a:prstGeom prst="rect">
            <a:avLst/>
          </a:prstGeom>
          <a:noFill/>
          <a:ln>
            <a:noFill/>
          </a:ln>
        </p:spPr>
        <p:txBody>
          <a:bodyPr spcFirstLastPara="1" wrap="square" lIns="91425" tIns="45700" rIns="91425" bIns="45700" anchor="t" anchorCtr="0">
            <a:spAutoFit/>
          </a:bodyPr>
          <a:lstStyle/>
          <a:p>
            <a:pPr lvl="0"/>
            <a:r>
              <a:rPr lang="vi-VN" sz="2800" dirty="0">
                <a:solidFill>
                  <a:srgbClr val="000000"/>
                </a:solidFill>
                <a:latin typeface="Calibri"/>
                <a:ea typeface="Calibri"/>
                <a:cs typeface="Calibri"/>
                <a:sym typeface="Calibri"/>
              </a:rPr>
              <a:t>     </a:t>
            </a:r>
            <a:r>
              <a:rPr lang="en-US" sz="2800" dirty="0">
                <a:solidFill>
                  <a:srgbClr val="000000"/>
                </a:solidFill>
                <a:latin typeface="Calibri"/>
                <a:ea typeface="Calibri"/>
                <a:cs typeface="Calibri"/>
                <a:sym typeface="Calibri"/>
              </a:rPr>
              <a:t>  </a:t>
            </a:r>
            <a:r>
              <a:rPr lang="vi-VN" sz="2800" dirty="0">
                <a:latin typeface="+mj-lt"/>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lang="vi-VN" sz="2800" dirty="0">
                <a:solidFill>
                  <a:srgbClr val="000000"/>
                </a:solidFill>
                <a:latin typeface="+mj-lt"/>
                <a:ea typeface="Calibri"/>
                <a:cs typeface="Calibri"/>
                <a:sym typeface="Calibri"/>
              </a:rPr>
              <a:t>  </a:t>
            </a:r>
            <a:endParaRPr lang="en-US" sz="2800" dirty="0">
              <a:solidFill>
                <a:srgbClr val="000000"/>
              </a:solidFill>
              <a:latin typeface="+mj-lt"/>
              <a:ea typeface="Calibri"/>
              <a:cs typeface="Calibri"/>
              <a:sym typeface="Calibri"/>
            </a:endParaRPr>
          </a:p>
          <a:p>
            <a:pPr lvl="0"/>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Cây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gạo</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già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mỗi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năm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trở</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tuổi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xuân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cành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nặng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trĩu</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những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hoa</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đỏ</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mọng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và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đầy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tiếng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chim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hót</a:t>
            </a:r>
            <a:r>
              <a:rPr lang="en-US" sz="2800" dirty="0">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   </a:t>
            </a:r>
            <a:endParaRPr sz="280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939594" y="0"/>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002060"/>
                </a:solidFill>
                <a:latin typeface="Times New Roman" panose="02020603050405020304" pitchFamily="18" charset="0"/>
                <a:cs typeface="Times New Roman" panose="02020603050405020304" pitchFamily="18" charset="0"/>
                <a:sym typeface="Arial"/>
              </a:rPr>
              <a:t>Cây</a:t>
            </a:r>
            <a:r>
              <a:rPr lang="en-US" sz="3600" b="1" dirty="0">
                <a:solidFill>
                  <a:srgbClr val="002060"/>
                </a:solidFill>
                <a:latin typeface="Times New Roman" panose="02020603050405020304" pitchFamily="18" charset="0"/>
                <a:cs typeface="Times New Roman" panose="02020603050405020304" pitchFamily="18" charset="0"/>
                <a:sym typeface="Arial"/>
              </a:rPr>
              <a:t> </a:t>
            </a:r>
            <a:r>
              <a:rPr lang="en-US" sz="3600" b="1" dirty="0" err="1">
                <a:solidFill>
                  <a:srgbClr val="002060"/>
                </a:solidFill>
                <a:latin typeface="Times New Roman" panose="02020603050405020304" pitchFamily="18" charset="0"/>
                <a:cs typeface="Times New Roman" panose="02020603050405020304" pitchFamily="18" charset="0"/>
                <a:sym typeface="Arial"/>
              </a:rPr>
              <a:t>gạo</a:t>
            </a:r>
            <a:endParaRPr dirty="0">
              <a:latin typeface="Times New Roman" panose="02020603050405020304" pitchFamily="18" charset="0"/>
              <a:cs typeface="Times New Roman" panose="02020603050405020304" pitchFamily="18" charset="0"/>
            </a:endParaRPr>
          </a:p>
        </p:txBody>
      </p:sp>
      <p:sp>
        <p:nvSpPr>
          <p:cNvPr id="2" name="Google Shape;437;p10">
            <a:extLst>
              <a:ext uri="{FF2B5EF4-FFF2-40B4-BE49-F238E27FC236}">
                <a16:creationId xmlns:a16="http://schemas.microsoft.com/office/drawing/2014/main" xmlns="" id="{925C18CE-86B6-DD2E-2CE6-A80213DEDC33}"/>
              </a:ext>
            </a:extLst>
          </p:cNvPr>
          <p:cNvSpPr/>
          <p:nvPr/>
        </p:nvSpPr>
        <p:spPr>
          <a:xfrm>
            <a:off x="258125" y="4185721"/>
            <a:ext cx="11458937" cy="2246729"/>
          </a:xfrm>
          <a:prstGeom prst="rect">
            <a:avLst/>
          </a:prstGeom>
          <a:noFill/>
          <a:ln>
            <a:noFill/>
          </a:ln>
        </p:spPr>
        <p:txBody>
          <a:bodyPr spcFirstLastPara="1" wrap="square" lIns="91425" tIns="45700" rIns="91425" bIns="45700" anchor="t" anchorCtr="0">
            <a:spAutoFit/>
          </a:bodyPr>
          <a:lstStyle/>
          <a:p>
            <a:r>
              <a:rPr lang="vi-VN" sz="2800" dirty="0">
                <a:solidFill>
                  <a:srgbClr val="000000"/>
                </a:solidFill>
                <a:latin typeface="Calibri"/>
                <a:ea typeface="Calibri"/>
                <a:cs typeface="Calibri"/>
                <a:sym typeface="Calibri"/>
              </a:rPr>
              <a:t>   </a:t>
            </a:r>
            <a:r>
              <a:rPr lang="en-US" sz="2800" dirty="0">
                <a:solidFill>
                  <a:srgbClr val="000000"/>
                </a:solidFill>
                <a:latin typeface="Calibri"/>
                <a:ea typeface="Calibri"/>
                <a:cs typeface="Calibri"/>
                <a:sym typeface="Calibri"/>
              </a:rPr>
              <a:t>  </a:t>
            </a:r>
            <a:r>
              <a:rPr lang="vi-VN" sz="2800" dirty="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lang="vi-VN" sz="2800" dirty="0">
                <a:latin typeface="+mj-lt"/>
              </a:rPr>
            </a:br>
            <a:r>
              <a:rPr lang="en-US" sz="2800" i="1" dirty="0">
                <a:latin typeface="+mj-lt"/>
              </a:rPr>
              <a:t>                                                                      </a:t>
            </a:r>
            <a:r>
              <a:rPr lang="en-US" sz="2800" i="1" dirty="0" err="1">
                <a:solidFill>
                  <a:srgbClr val="000000"/>
                </a:solidFill>
                <a:latin typeface="Times New Roman" panose="02020603050405020304" pitchFamily="18" charset="0"/>
                <a:ea typeface="Calibri"/>
                <a:cs typeface="Times New Roman" panose="02020603050405020304" pitchFamily="18" charset="0"/>
                <a:sym typeface="Calibri"/>
              </a:rPr>
              <a:t>Vũ</a:t>
            </a:r>
            <a:r>
              <a:rPr lang="en-US" sz="2800" i="1" dirty="0">
                <a:solidFill>
                  <a:srgbClr val="000000"/>
                </a:solidFill>
                <a:latin typeface="Times New Roman" panose="02020603050405020304" pitchFamily="18" charset="0"/>
                <a:ea typeface="Calibri"/>
                <a:cs typeface="Times New Roman" panose="02020603050405020304" pitchFamily="18" charset="0"/>
                <a:sym typeface="Calibri"/>
              </a:rPr>
              <a:t> Tú Nam</a:t>
            </a:r>
            <a:endParaRPr sz="2800"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053164" y="1564853"/>
            <a:ext cx="10489907" cy="3970277"/>
          </a:xfrm>
          <a:prstGeom prst="rect">
            <a:avLst/>
          </a:prstGeom>
          <a:noFill/>
          <a:ln>
            <a:noFill/>
          </a:ln>
        </p:spPr>
        <p:txBody>
          <a:bodyPr spcFirstLastPara="1" wrap="square" lIns="91425" tIns="45700" rIns="91425" bIns="45700" anchor="t" anchorCtr="0">
            <a:spAutoFit/>
          </a:bodyPr>
          <a:lstStyle/>
          <a:p>
            <a:pPr lvl="0"/>
            <a:r>
              <a:rPr lang="vi-VN" sz="2800" dirty="0">
                <a:solidFill>
                  <a:srgbClr val="000000"/>
                </a:solidFill>
                <a:latin typeface="Calibri"/>
                <a:ea typeface="Calibri"/>
                <a:cs typeface="Calibri"/>
                <a:sym typeface="Calibri"/>
              </a:rPr>
              <a:t>     </a:t>
            </a:r>
            <a:r>
              <a:rPr lang="vi-VN" sz="2800" dirty="0">
                <a:latin typeface="+mj-lt"/>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lang="vi-VN" sz="2800" dirty="0">
                <a:solidFill>
                  <a:srgbClr val="000000"/>
                </a:solidFill>
                <a:latin typeface="+mj-lt"/>
                <a:ea typeface="Calibri"/>
                <a:cs typeface="Calibri"/>
                <a:sym typeface="Calibri"/>
              </a:rPr>
              <a:t>  </a:t>
            </a:r>
            <a:endParaRPr lang="en-US" sz="2800" dirty="0">
              <a:solidFill>
                <a:srgbClr val="000000"/>
              </a:solidFill>
              <a:latin typeface="+mj-lt"/>
              <a:ea typeface="Calibri"/>
              <a:cs typeface="Calibri"/>
              <a:sym typeface="Calibri"/>
            </a:endParaRPr>
          </a:p>
          <a:p>
            <a:pPr lvl="0"/>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Cây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gạo</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già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mỗi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năm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trở</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tuổi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xuân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cành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nặng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trĩu</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những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hoa</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đỏ</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mọng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và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đầy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tiếng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chim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hót</a:t>
            </a:r>
            <a:r>
              <a:rPr lang="en-US" sz="2800" dirty="0">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   </a:t>
            </a:r>
            <a:endParaRPr sz="280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696707" y="906645"/>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002060"/>
                </a:solidFill>
                <a:latin typeface="Times New Roman" panose="02020603050405020304" pitchFamily="18" charset="0"/>
                <a:cs typeface="Times New Roman" panose="02020603050405020304" pitchFamily="18" charset="0"/>
                <a:sym typeface="Arial"/>
              </a:rPr>
              <a:t>Cây</a:t>
            </a:r>
            <a:r>
              <a:rPr lang="en-US" sz="3600" b="1" dirty="0">
                <a:solidFill>
                  <a:srgbClr val="002060"/>
                </a:solidFill>
                <a:latin typeface="Times New Roman" panose="02020603050405020304" pitchFamily="18" charset="0"/>
                <a:cs typeface="Times New Roman" panose="02020603050405020304" pitchFamily="18" charset="0"/>
                <a:sym typeface="Arial"/>
              </a:rPr>
              <a:t> </a:t>
            </a:r>
            <a:r>
              <a:rPr lang="en-US" sz="3600" b="1" dirty="0" err="1">
                <a:solidFill>
                  <a:srgbClr val="002060"/>
                </a:solidFill>
                <a:latin typeface="Times New Roman" panose="02020603050405020304" pitchFamily="18" charset="0"/>
                <a:cs typeface="Times New Roman" panose="02020603050405020304" pitchFamily="18" charset="0"/>
                <a:sym typeface="Arial"/>
              </a:rPr>
              <a:t>gạo</a:t>
            </a:r>
            <a:endParaRPr dirty="0">
              <a:latin typeface="Times New Roman" panose="02020603050405020304" pitchFamily="18" charset="0"/>
              <a:cs typeface="Times New Roman" panose="02020603050405020304" pitchFamily="18" charset="0"/>
            </a:endParaRPr>
          </a:p>
        </p:txBody>
      </p:sp>
      <p:pic>
        <p:nvPicPr>
          <p:cNvPr id="422" name="Google Shape;422;p9" descr="Premium Vector | Cute funny numbers set"/>
          <p:cNvPicPr preferRelativeResize="0"/>
          <p:nvPr/>
        </p:nvPicPr>
        <p:blipFill rotWithShape="1">
          <a:blip r:embed="rId4">
            <a:alphaModFix/>
          </a:blip>
          <a:srcRect l="24541" t="9073" r="59640" b="54577"/>
          <a:stretch/>
        </p:blipFill>
        <p:spPr>
          <a:xfrm>
            <a:off x="661210" y="1245378"/>
            <a:ext cx="601752" cy="977683"/>
          </a:xfrm>
          <a:prstGeom prst="rect">
            <a:avLst/>
          </a:prstGeom>
          <a:noFill/>
          <a:ln>
            <a:noFill/>
          </a:ln>
        </p:spPr>
      </p:pic>
      <p:pic>
        <p:nvPicPr>
          <p:cNvPr id="423" name="Google Shape;423;p9" descr="Premium Vector | Cute funny numbers set"/>
          <p:cNvPicPr preferRelativeResize="0"/>
          <p:nvPr/>
        </p:nvPicPr>
        <p:blipFill rotWithShape="1">
          <a:blip r:embed="rId5">
            <a:alphaModFix/>
          </a:blip>
          <a:srcRect l="40360" t="6778" r="41425" b="52542"/>
          <a:stretch/>
        </p:blipFill>
        <p:spPr>
          <a:xfrm>
            <a:off x="567433" y="4463810"/>
            <a:ext cx="601752" cy="950135"/>
          </a:xfrm>
          <a:prstGeom prst="rect">
            <a:avLst/>
          </a:prstGeom>
          <a:noFill/>
          <a:ln>
            <a:noFill/>
          </a:ln>
        </p:spPr>
      </p:pic>
      <p:grpSp>
        <p:nvGrpSpPr>
          <p:cNvPr id="424" name="Google Shape;424;p9"/>
          <p:cNvGrpSpPr/>
          <p:nvPr/>
        </p:nvGrpSpPr>
        <p:grpSpPr>
          <a:xfrm>
            <a:off x="80151" y="348303"/>
            <a:ext cx="3626603" cy="690904"/>
            <a:chOff x="80151" y="348303"/>
            <a:chExt cx="3626603" cy="690904"/>
          </a:xfrm>
        </p:grpSpPr>
        <p:pic>
          <p:nvPicPr>
            <p:cNvPr id="425" name="Google Shape;425;p9"/>
            <p:cNvPicPr preferRelativeResize="0"/>
            <p:nvPr/>
          </p:nvPicPr>
          <p:blipFill rotWithShape="1">
            <a:blip r:embed="rId6">
              <a:alphaModFix/>
            </a:blip>
            <a:srcRect/>
            <a:stretch/>
          </p:blipFill>
          <p:spPr>
            <a:xfrm rot="-5400000">
              <a:off x="1403190" y="-906445"/>
              <a:ext cx="690904" cy="3200400"/>
            </a:xfrm>
            <a:prstGeom prst="rect">
              <a:avLst/>
            </a:prstGeom>
            <a:noFill/>
            <a:ln>
              <a:noFill/>
            </a:ln>
          </p:spPr>
        </p:pic>
        <p:sp>
          <p:nvSpPr>
            <p:cNvPr id="426" name="Google Shape;426;p9"/>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Tree>
    <p:extLst>
      <p:ext uri="{BB962C8B-B14F-4D97-AF65-F5344CB8AC3E}">
        <p14:creationId xmlns:p14="http://schemas.microsoft.com/office/powerpoint/2010/main" val="120791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animEffect transition="in" filter="fade">
                                      <p:cBhvr>
                                        <p:cTn id="12"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32" name="Google Shape;432;p10"/>
          <p:cNvSpPr/>
          <p:nvPr/>
        </p:nvSpPr>
        <p:spPr>
          <a:xfrm>
            <a:off x="148441" y="381000"/>
            <a:ext cx="11963407" cy="6145844"/>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0"/>
          <p:cNvSpPr/>
          <p:nvPr/>
        </p:nvSpPr>
        <p:spPr>
          <a:xfrm>
            <a:off x="2793705" y="962139"/>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2060"/>
                </a:solidFill>
                <a:latin typeface="Times New Roman" panose="02020603050405020304" pitchFamily="18" charset="0"/>
                <a:cs typeface="Times New Roman" panose="02020603050405020304" pitchFamily="18" charset="0"/>
                <a:sym typeface="Arial"/>
              </a:rPr>
              <a:t>Cây gạo</a:t>
            </a:r>
            <a:endParaRPr>
              <a:latin typeface="Times New Roman" panose="02020603050405020304" pitchFamily="18" charset="0"/>
              <a:cs typeface="Times New Roman" panose="02020603050405020304" pitchFamily="18" charset="0"/>
            </a:endParaRPr>
          </a:p>
        </p:txBody>
      </p:sp>
      <p:grpSp>
        <p:nvGrpSpPr>
          <p:cNvPr id="434" name="Google Shape;434;p10"/>
          <p:cNvGrpSpPr/>
          <p:nvPr/>
        </p:nvGrpSpPr>
        <p:grpSpPr>
          <a:xfrm>
            <a:off x="80151" y="348303"/>
            <a:ext cx="3626603" cy="690904"/>
            <a:chOff x="80151" y="348303"/>
            <a:chExt cx="3626603" cy="690904"/>
          </a:xfrm>
        </p:grpSpPr>
        <p:pic>
          <p:nvPicPr>
            <p:cNvPr id="435" name="Google Shape;435;p10"/>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36" name="Google Shape;436;p10"/>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
        <p:nvSpPr>
          <p:cNvPr id="437" name="Google Shape;437;p10"/>
          <p:cNvSpPr/>
          <p:nvPr/>
        </p:nvSpPr>
        <p:spPr>
          <a:xfrm>
            <a:off x="377820" y="1765310"/>
            <a:ext cx="11458937" cy="2862282"/>
          </a:xfrm>
          <a:prstGeom prst="rect">
            <a:avLst/>
          </a:prstGeom>
          <a:noFill/>
          <a:ln>
            <a:noFill/>
          </a:ln>
        </p:spPr>
        <p:txBody>
          <a:bodyPr spcFirstLastPara="1" wrap="square" lIns="91425" tIns="45700" rIns="91425" bIns="45700" anchor="t" anchorCtr="0">
            <a:spAutoFit/>
          </a:bodyPr>
          <a:lstStyle/>
          <a:p>
            <a:r>
              <a:rPr lang="vi-VN" sz="2800" dirty="0">
                <a:solidFill>
                  <a:srgbClr val="000000"/>
                </a:solidFill>
                <a:latin typeface="Calibri"/>
                <a:ea typeface="Calibri"/>
                <a:cs typeface="Calibri"/>
                <a:sym typeface="Calibri"/>
              </a:rPr>
              <a:t>   </a:t>
            </a:r>
            <a:r>
              <a:rPr lang="vi-VN" sz="3600" dirty="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lang="vi-VN" sz="3600" dirty="0">
                <a:latin typeface="+mj-lt"/>
              </a:rPr>
            </a:br>
            <a:r>
              <a:rPr lang="en-US" sz="3600" i="1" dirty="0">
                <a:latin typeface="+mj-lt"/>
              </a:rPr>
              <a:t>                                                                      </a:t>
            </a:r>
            <a:r>
              <a:rPr lang="en-US" sz="3600" i="1" dirty="0" err="1">
                <a:solidFill>
                  <a:srgbClr val="000000"/>
                </a:solidFill>
                <a:latin typeface="+mj-lt"/>
                <a:ea typeface="Calibri"/>
                <a:cs typeface="Times New Roman" panose="02020603050405020304" pitchFamily="18" charset="0"/>
                <a:sym typeface="Calibri"/>
              </a:rPr>
              <a:t>Vũ</a:t>
            </a:r>
            <a:r>
              <a:rPr lang="en-US" sz="3600" i="1" dirty="0">
                <a:solidFill>
                  <a:srgbClr val="000000"/>
                </a:solidFill>
                <a:latin typeface="+mj-lt"/>
                <a:ea typeface="Calibri"/>
                <a:cs typeface="Times New Roman" panose="02020603050405020304" pitchFamily="18" charset="0"/>
                <a:sym typeface="Calibri"/>
              </a:rPr>
              <a:t> Tú Nam</a:t>
            </a:r>
            <a:endParaRPr sz="3600" i="1" dirty="0">
              <a:latin typeface="+mj-lt"/>
              <a:cs typeface="Times New Roman" panose="02020603050405020304" pitchFamily="18" charset="0"/>
            </a:endParaRPr>
          </a:p>
        </p:txBody>
      </p:sp>
      <p:pic>
        <p:nvPicPr>
          <p:cNvPr id="438" name="Google Shape;438;p10" descr="Premium Vector | Cute funny numbers set"/>
          <p:cNvPicPr preferRelativeResize="0"/>
          <p:nvPr/>
        </p:nvPicPr>
        <p:blipFill rotWithShape="1">
          <a:blip r:embed="rId5">
            <a:alphaModFix/>
          </a:blip>
          <a:srcRect l="59853" t="8137" r="22570" b="55705"/>
          <a:stretch/>
        </p:blipFill>
        <p:spPr>
          <a:xfrm>
            <a:off x="148440" y="1582824"/>
            <a:ext cx="573437" cy="8340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11"/>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445" name="Google Shape;445;p11"/>
          <p:cNvGrpSpPr/>
          <p:nvPr/>
        </p:nvGrpSpPr>
        <p:grpSpPr>
          <a:xfrm>
            <a:off x="0" y="348302"/>
            <a:ext cx="3626603" cy="1160457"/>
            <a:chOff x="0" y="348303"/>
            <a:chExt cx="3626603" cy="690904"/>
          </a:xfrm>
        </p:grpSpPr>
        <p:pic>
          <p:nvPicPr>
            <p:cNvPr id="446" name="Google Shape;446;p11"/>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47" name="Google Shape;447;p11"/>
            <p:cNvSpPr txBox="1"/>
            <p:nvPr/>
          </p:nvSpPr>
          <p:spPr>
            <a:xfrm>
              <a:off x="0" y="483027"/>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Từ khó</a:t>
              </a:r>
              <a:endParaRPr sz="4000" b="1">
                <a:solidFill>
                  <a:srgbClr val="FF0000"/>
                </a:solidFill>
                <a:latin typeface="+mj-lt"/>
                <a:ea typeface="Arial"/>
                <a:cs typeface="Arial"/>
                <a:sym typeface="Arial"/>
              </a:endParaRPr>
            </a:p>
          </p:txBody>
        </p:sp>
      </p:grpSp>
      <p:pic>
        <p:nvPicPr>
          <p:cNvPr id="448" name="Google Shape;448;p11"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449" name="Google Shape;449;p11"/>
          <p:cNvPicPr preferRelativeResize="0"/>
          <p:nvPr/>
        </p:nvPicPr>
        <p:blipFill rotWithShape="1">
          <a:blip r:embed="rId6">
            <a:alphaModFix/>
          </a:blip>
          <a:srcRect/>
          <a:stretch/>
        </p:blipFill>
        <p:spPr>
          <a:xfrm>
            <a:off x="5075320" y="426990"/>
            <a:ext cx="6349764" cy="5010249"/>
          </a:xfrm>
          <a:prstGeom prst="rect">
            <a:avLst/>
          </a:prstGeom>
          <a:noFill/>
          <a:ln>
            <a:noFill/>
          </a:ln>
        </p:spPr>
      </p:pic>
      <p:sp>
        <p:nvSpPr>
          <p:cNvPr id="450" name="Google Shape;450;p11"/>
          <p:cNvSpPr/>
          <p:nvPr/>
        </p:nvSpPr>
        <p:spPr>
          <a:xfrm>
            <a:off x="7004568" y="1124039"/>
            <a:ext cx="310299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sừng</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sững</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1" name="Google Shape;451;p11"/>
          <p:cNvSpPr/>
          <p:nvPr/>
        </p:nvSpPr>
        <p:spPr>
          <a:xfrm>
            <a:off x="7135041" y="2068919"/>
            <a:ext cx="289386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búp</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nõn</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2" name="Google Shape;452;p11"/>
          <p:cNvSpPr/>
          <p:nvPr/>
        </p:nvSpPr>
        <p:spPr>
          <a:xfrm>
            <a:off x="7004568" y="3004362"/>
            <a:ext cx="246894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sáo</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sậu</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3" name="Google Shape;453;p11"/>
          <p:cNvSpPr/>
          <p:nvPr/>
        </p:nvSpPr>
        <p:spPr>
          <a:xfrm>
            <a:off x="7034530" y="4086131"/>
            <a:ext cx="256352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lũ</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lũ</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500"/>
                                        <p:tgtEl>
                                          <p:spTgt spid="4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2"/>
                                        </p:tgtEl>
                                        <p:attrNameLst>
                                          <p:attrName>style.visibility</p:attrName>
                                        </p:attrNameLst>
                                      </p:cBhvr>
                                      <p:to>
                                        <p:strVal val="visible"/>
                                      </p:to>
                                    </p:set>
                                    <p:animEffect transition="in" filter="fade">
                                      <p:cBhvr>
                                        <p:cTn id="17" dur="500"/>
                                        <p:tgtEl>
                                          <p:spTgt spid="4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3"/>
                                        </p:tgtEl>
                                        <p:attrNameLst>
                                          <p:attrName>style.visibility</p:attrName>
                                        </p:attrNameLst>
                                      </p:cBhvr>
                                      <p:to>
                                        <p:strVal val="visible"/>
                                      </p:to>
                                    </p:set>
                                    <p:animEffect transition="in" filter="fade">
                                      <p:cBhvr>
                                        <p:cTn id="22"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3|0.4|0.4|0.4|0.5|0.4|0.3"/>
</p:tagLst>
</file>

<file path=ppt/tags/tag4.xml><?xml version="1.0" encoding="utf-8"?>
<p:tagLst xmlns:a="http://schemas.openxmlformats.org/drawingml/2006/main" xmlns:r="http://schemas.openxmlformats.org/officeDocument/2006/relationships" xmlns:p="http://schemas.openxmlformats.org/presentationml/2006/main">
  <p:tag name="TIMING" val="|0.3|0.4|0.4|0.4|0.5|0.4|0.3"/>
</p:tagLst>
</file>

<file path=ppt/tags/tag5.xml><?xml version="1.0" encoding="utf-8"?>
<p:tagLst xmlns:a="http://schemas.openxmlformats.org/drawingml/2006/main" xmlns:r="http://schemas.openxmlformats.org/officeDocument/2006/relationships" xmlns:p="http://schemas.openxmlformats.org/presentationml/2006/main">
  <p:tag name="TIMING" val="|0.3|0.4|0.4|0.4|0.5|0.4|0.3"/>
</p:tagLst>
</file>

<file path=ppt/tags/tag6.xml><?xml version="1.0" encoding="utf-8"?>
<p:tagLst xmlns:a="http://schemas.openxmlformats.org/drawingml/2006/main" xmlns:r="http://schemas.openxmlformats.org/officeDocument/2006/relationships" xmlns:p="http://schemas.openxmlformats.org/presentationml/2006/main">
  <p:tag name="TIMING" val="|0.3|0.4|0.4|0.4|0.5|0.4|0.3"/>
</p:tagLst>
</file>

<file path=ppt/tags/tag7.xml><?xml version="1.0" encoding="utf-8"?>
<p:tagLst xmlns:a="http://schemas.openxmlformats.org/drawingml/2006/main" xmlns:r="http://schemas.openxmlformats.org/officeDocument/2006/relationships" xmlns:p="http://schemas.openxmlformats.org/presentationml/2006/main">
  <p:tag name="TIMING" val="|0.6"/>
</p:tagLst>
</file>

<file path=ppt/tags/tag8.xml><?xml version="1.0" encoding="utf-8"?>
<p:tagLst xmlns:a="http://schemas.openxmlformats.org/drawingml/2006/main" xmlns:r="http://schemas.openxmlformats.org/officeDocument/2006/relationships" xmlns:p="http://schemas.openxmlformats.org/presentationml/2006/main">
  <p:tag name="TIMING" val="|0.3|0.4|0.4|0.4|0.5|0.4|0.3"/>
</p:tagLst>
</file>

<file path=ppt/tags/tag9.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1270</Words>
  <Application>Microsoft Office PowerPoint</Application>
  <PresentationFormat>Widescreen</PresentationFormat>
  <Paragraphs>108</Paragraphs>
  <Slides>33</Slides>
  <Notes>20</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HP001</vt:lpstr>
      <vt:lpstr>Open Sans</vt:lpstr>
      <vt:lpstr>宋体</vt:lpstr>
      <vt:lpstr>Arial-Rounded</vt:lpstr>
      <vt:lpstr>HP001 4 hàng</vt:lpstr>
      <vt:lpstr>Odibee Sans</vt:lpstr>
      <vt:lpstr>Calibri</vt:lpstr>
      <vt:lpstr>Coiny</vt:lpstr>
      <vt:lpstr>inpin heiti</vt:lpstr>
      <vt:lpstr>Times New Roman</vt:lpstr>
      <vt:lpstr>Fleur De Leah</vt:lpstr>
      <vt:lpstr>Questrial</vt:lpstr>
      <vt:lpstr>Pattaya</vt:lpstr>
      <vt:lpstr>微软雅黑</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Admin</cp:lastModifiedBy>
  <cp:revision>19</cp:revision>
  <dcterms:created xsi:type="dcterms:W3CDTF">2022-06-20T17:20:13Z</dcterms:created>
  <dcterms:modified xsi:type="dcterms:W3CDTF">2023-02-07T04:50:39Z</dcterms:modified>
</cp:coreProperties>
</file>