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64" r:id="rId3"/>
    <p:sldId id="289" r:id="rId4"/>
    <p:sldId id="292" r:id="rId5"/>
    <p:sldId id="290" r:id="rId6"/>
    <p:sldId id="291" r:id="rId7"/>
    <p:sldId id="293" r:id="rId8"/>
    <p:sldId id="278" r:id="rId9"/>
    <p:sldId id="280" r:id="rId10"/>
    <p:sldId id="281" r:id="rId11"/>
    <p:sldId id="294" r:id="rId12"/>
    <p:sldId id="282" r:id="rId13"/>
    <p:sldId id="283" r:id="rId14"/>
    <p:sldId id="295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>
        <p:scale>
          <a:sx n="34" d="100"/>
          <a:sy n="34" d="100"/>
        </p:scale>
        <p:origin x="126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=""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=""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AC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0094430" cy="248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AD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="" xmlns:a16="http://schemas.microsoft.com/office/drawing/2014/main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="" xmlns:a16="http://schemas.microsoft.com/office/drawing/2014/main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4577688-A845-7D58-0AC9-D0CF42ABDEE4}"/>
              </a:ext>
            </a:extLst>
          </p:cNvPr>
          <p:cNvSpPr txBox="1"/>
          <p:nvPr/>
        </p:nvSpPr>
        <p:spPr>
          <a:xfrm>
            <a:off x="1353048" y="347894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="" xmlns:a16="http://schemas.microsoft.com/office/drawing/2014/main" id="{B08140E6-8B8F-E09E-ECA5-21F536CAD046}"/>
              </a:ext>
            </a:extLst>
          </p:cNvPr>
          <p:cNvCxnSpPr>
            <a:cxnSpLocks/>
          </p:cNvCxnSpPr>
          <p:nvPr/>
        </p:nvCxnSpPr>
        <p:spPr>
          <a:xfrm>
            <a:off x="792480" y="1778000"/>
            <a:ext cx="10607040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32" name="TextBox1" r:id="rId2" imgW="10982160" imgH="3743280"/>
        </mc:Choice>
        <mc:Fallback>
          <p:control name="TextBox1" r:id="rId2" imgW="10982160" imgH="3743280">
            <p:pic>
              <p:nvPicPr>
                <p:cNvPr id="12" name="TextBox1">
                  <a:extLst>
                    <a:ext uri="{FF2B5EF4-FFF2-40B4-BE49-F238E27FC236}">
                      <a16:creationId xmlns="" xmlns:a16="http://schemas.microsoft.com/office/drawing/2014/main" id="{EDC97D49-1739-367F-3698-0948628D8C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213" y="2484438"/>
                  <a:ext cx="10979150" cy="3748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5672594" y="1635533"/>
            <a:ext cx="6519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200400" y="2638656"/>
            <a:ext cx="5958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933245" y="58075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4770783" y="1749286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8 654 ... 8 546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B827B9BF-4333-CCE5-6752-AD9EF589A52C}"/>
              </a:ext>
            </a:extLst>
          </p:cNvPr>
          <p:cNvSpPr txBox="1"/>
          <p:nvPr/>
        </p:nvSpPr>
        <p:spPr>
          <a:xfrm>
            <a:off x="6231835" y="1848678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8BD07069-09A6-B915-2905-DD309E2124FD}"/>
              </a:ext>
            </a:extLst>
          </p:cNvPr>
          <p:cNvSpPr/>
          <p:nvPr/>
        </p:nvSpPr>
        <p:spPr>
          <a:xfrm>
            <a:off x="6095999" y="3097695"/>
            <a:ext cx="4220817" cy="10634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78 654 ... 78 654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79EB773-61CA-D998-3064-13CE01CF462E}"/>
              </a:ext>
            </a:extLst>
          </p:cNvPr>
          <p:cNvSpPr txBox="1"/>
          <p:nvPr/>
        </p:nvSpPr>
        <p:spPr>
          <a:xfrm>
            <a:off x="7883385" y="3180120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54D2A609-C4C2-6B31-627B-171A6FC6BB95}"/>
              </a:ext>
            </a:extLst>
          </p:cNvPr>
          <p:cNvSpPr/>
          <p:nvPr/>
        </p:nvSpPr>
        <p:spPr>
          <a:xfrm>
            <a:off x="4770783" y="4498712"/>
            <a:ext cx="4220817" cy="10634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18 654 ... 18 655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2CD037E-B964-C596-50B7-C871F38CF367}"/>
              </a:ext>
            </a:extLst>
          </p:cNvPr>
          <p:cNvSpPr txBox="1"/>
          <p:nvPr/>
        </p:nvSpPr>
        <p:spPr>
          <a:xfrm>
            <a:off x="6558169" y="4581137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>
                <a16:creationId xmlns="" xmlns:a16="http://schemas.microsoft.com/office/drawing/2014/main" id="{3BB6C9A9-9C1B-AA01-D385-01C3A548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=""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=""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=""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=""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=""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=""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=""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="" xmlns:a16="http://schemas.microsoft.com/office/drawing/2014/main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90270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=""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=""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=""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=""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=""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=""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=""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=""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=""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=""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val="2669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8667" r="4962" b="10678"/>
          <a:stretch/>
        </p:blipFill>
        <p:spPr>
          <a:xfrm>
            <a:off x="771646" y="92885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181383" y="3193907"/>
            <a:ext cx="720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G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H.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70699BD-4CC2-9A92-D812-8122D599D2EF}"/>
              </a:ext>
            </a:extLst>
          </p:cNvPr>
          <p:cNvSpPr txBox="1"/>
          <p:nvPr/>
        </p:nvSpPr>
        <p:spPr>
          <a:xfrm>
            <a:off x="5181414" y="4451009"/>
            <a:ext cx="7010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B.</a:t>
            </a:r>
          </a:p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333</Words>
  <Application>Microsoft Office PowerPoint</Application>
  <PresentationFormat>Widescreen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AvantGarde</vt:lpstr>
      <vt:lpstr>Calibri</vt:lpstr>
      <vt:lpstr>Humanst521 BT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</cp:lastModifiedBy>
  <cp:revision>16</cp:revision>
  <dcterms:created xsi:type="dcterms:W3CDTF">2023-01-08T11:29:18Z</dcterms:created>
  <dcterms:modified xsi:type="dcterms:W3CDTF">2023-01-31T09:50:26Z</dcterms:modified>
</cp:coreProperties>
</file>