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463" r:id="rId3"/>
    <p:sldId id="469" r:id="rId4"/>
    <p:sldId id="479" r:id="rId5"/>
    <p:sldId id="480" r:id="rId6"/>
    <p:sldId id="476" r:id="rId7"/>
    <p:sldId id="448" r:id="rId8"/>
    <p:sldId id="478" r:id="rId9"/>
    <p:sldId id="470" r:id="rId10"/>
    <p:sldId id="472" r:id="rId11"/>
    <p:sldId id="473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8BA4-FECD-4386-8F03-F3F03D459FF3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961D-5C99-46E8-A792-811CFA9B95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8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6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6FA-9E0C-0070-BE1F-EAC136DA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E6812-9728-F855-ECFC-7439368B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4322-F4DD-260C-A0A6-92DAC173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C809-18C3-0E4F-0172-224D54B0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1D8D-9033-A67D-3AC1-13A40BD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7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5088-2B02-1121-2A6E-941BBF01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5FE4-115C-A3F3-F4C4-2BE9980BB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6D02-925D-24AA-2629-17059CD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BA54-97B9-FA4D-89DD-B1EFFD61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BD5D-3804-BF76-2017-43A1640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21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10963-1A6C-F289-5706-1C84A45B0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423E2-26DF-8385-B89C-C4EE0BFE4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AB4C-CEC0-F887-0FD9-F6E1676F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4B51-6102-2B18-7D25-A03B3E8E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A086-7EF7-C66F-CC0E-1E29D5D4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88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362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-36185" y="1574158"/>
            <a:ext cx="8373291" cy="271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192" t="5079" r="8321" b="52491"/>
          <a:stretch/>
        </p:blipFill>
        <p:spPr>
          <a:xfrm>
            <a:off x="78374" y="1771444"/>
            <a:ext cx="4964509" cy="1311390"/>
          </a:xfrm>
          <a:prstGeom prst="rect">
            <a:avLst/>
          </a:prstGeom>
        </p:spPr>
      </p:pic>
      <p:pic>
        <p:nvPicPr>
          <p:cNvPr id="2" name="Hình ảnh 4">
            <a:extLst>
              <a:ext uri="{FF2B5EF4-FFF2-40B4-BE49-F238E27FC236}">
                <a16:creationId xmlns:a16="http://schemas.microsoft.com/office/drawing/2014/main" id="{04CBB157-9DFC-45A3-60DE-696D736F0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302" t="45909" r="23970" b="17329"/>
          <a:stretch/>
        </p:blipFill>
        <p:spPr>
          <a:xfrm>
            <a:off x="5003167" y="1891253"/>
            <a:ext cx="3271872" cy="11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7202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47708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83494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12399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48097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8595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82919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E6D8-E576-8B45-7FC3-CB476EFB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853-C58B-1B41-8393-A3884D7D9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5E7B-AF2D-6E46-7755-11647E69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21BE-DAFF-71A8-668E-7018B0DD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73BD-337C-C782-BF5B-20C7D033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99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64669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79548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9739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50525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1114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9699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4279-8B98-2323-67CB-227EA475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8BE98-7E0C-E3F4-7461-57C91B76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5BF8-A497-817C-6E8B-C2569347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43C1-8E9A-B5BB-85BF-33490C4D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6E95-DE9E-D654-86CE-F16FB4C8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1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DDC8-6E5C-9915-86FD-9306B38C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B6D-DE43-FB78-B10B-4BCA2B8C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21878-DB34-02E2-F9B0-80DC95E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0659-3291-4973-F43B-E070320E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B5D6-AD81-DEAD-F76D-DA9BD0A7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7431C-0F6F-A36B-742B-0F836EB7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C25-9568-64A6-63FF-DE4914DC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8C2B-524D-506A-33D7-ECB74DE0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D005-528C-0FF7-6C9E-19A271F3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BE098-E373-E95F-9AA7-B98D803A3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1911-A148-AD1F-8F91-25D08F9F3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9AE8D-7BEC-D85B-BEAF-0819C0EF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F934-AB4B-A04E-78CF-4A31F1E7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7D0B7-3706-CEAC-FBFA-FE3FAFA3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0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2B8B-76F8-0B83-32FD-D87893EA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21A-CB88-E367-430D-882A0A3F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5409-9A2F-8E44-8D20-9908682E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AAA1D-0C2C-D358-1BF7-55198813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909A7-CC83-0CA5-F003-A70631F3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9E8D8-EC41-6635-4D30-21FAB736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7BB9-1708-412C-E7CF-E912A10A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AEFB-252E-7429-08E1-0C2B7A6F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B10A-E30D-0796-6A5A-60586C53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893FF-E571-C17A-A2A8-B7A30C663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526E7-0BEB-91FF-B2CD-45066FA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C0AB-A524-5485-D2A3-97860B1A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DFDD-5AA5-F585-D738-4660963D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2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77EB-577B-98A3-E46E-5647670E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95DF5-887F-37D1-10B9-051119D8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825EE-FEBC-3C86-F921-1DEC5952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3C55-8FDA-0C4E-D264-15147DD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FF02-03D3-5772-698B-399CA6A9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7E2D-6712-E943-2F2F-168C9240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80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81BAB-9CB0-10ED-B4C7-F970B297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56DB2-D5F9-F1AE-5148-97510957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6E47-B706-B459-D330-55B9EE9D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6222-9568-AC9D-258D-B17F028E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0BFE-EFD4-1EF9-B567-72F5105A2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1551073" y="3243356"/>
            <a:ext cx="4931332" cy="85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43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A42DD8A-22FF-BEE8-1BF1-7419F711A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529593"/>
            <a:ext cx="868017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Tiết1 )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512D7E-C145-065D-7066-C5EDF1560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2598773"/>
            <a:ext cx="4680404" cy="1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4959B92-7BDD-5ABC-5F10-B6252201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1069F0F-FF0D-3A3E-185F-C1A4552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572837"/>
            <a:ext cx="6400415" cy="2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18" y="1805574"/>
            <a:ext cx="4680764" cy="324685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71" y="3429000"/>
            <a:ext cx="2853877" cy="30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2DB804D-CDAE-CC37-BA62-DC1769A38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1803831"/>
            <a:ext cx="4680404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09E3F3-8CA8-B927-EF54-7A0516C6BD81}"/>
              </a:ext>
            </a:extLst>
          </p:cNvPr>
          <p:cNvSpPr/>
          <p:nvPr/>
        </p:nvSpPr>
        <p:spPr>
          <a:xfrm>
            <a:off x="0" y="682932"/>
            <a:ext cx="11228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AE964-5A18-6E91-B32D-4D5262261447}"/>
              </a:ext>
            </a:extLst>
          </p:cNvPr>
          <p:cNvSpPr/>
          <p:nvPr/>
        </p:nvSpPr>
        <p:spPr>
          <a:xfrm>
            <a:off x="131459" y="1303001"/>
            <a:ext cx="117909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1FC42-0028-1B4B-8E0A-1583FD31BAD1}"/>
              </a:ext>
            </a:extLst>
          </p:cNvPr>
          <p:cNvSpPr/>
          <p:nvPr/>
        </p:nvSpPr>
        <p:spPr>
          <a:xfrm>
            <a:off x="65730" y="3169787"/>
            <a:ext cx="76165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 cây: </a:t>
            </a:r>
            <a:r>
              <a:rPr lang="nl-NL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 nước, chất khoáng trong đất để nuôi cây, rễ còn giúp cây bám chặt vào nước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cây:</a:t>
            </a:r>
            <a:r>
              <a:rPr lang="nl-NL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vận chuyển các chất để nuôi cây, thân cây còn giúp nâng đỡ tán, lá, hoa, quả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cây:</a:t>
            </a:r>
            <a:r>
              <a:rPr lang="nl-NL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quang hợp, trao đổi khí và thoát hơi nước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và quả: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4CFB8-CC4F-653A-1CB7-19B905DCE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9" t="37500" r="32431" b="8333"/>
          <a:stretch/>
        </p:blipFill>
        <p:spPr>
          <a:xfrm>
            <a:off x="7616501" y="2092569"/>
            <a:ext cx="4575499" cy="45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84702B-B5C6-EED6-61A9-4264FCA18F49}"/>
              </a:ext>
            </a:extLst>
          </p:cNvPr>
          <p:cNvSpPr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A1BD7-392F-9377-3219-19633E62D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878" r="4671" b="60160"/>
          <a:stretch/>
        </p:blipFill>
        <p:spPr>
          <a:xfrm>
            <a:off x="1661318" y="794797"/>
            <a:ext cx="7728867" cy="2472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A8393-9717-5382-AE4A-3ECF9CD17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2" t="3439"/>
          <a:stretch/>
        </p:blipFill>
        <p:spPr>
          <a:xfrm>
            <a:off x="1661318" y="3359604"/>
            <a:ext cx="7728867" cy="3498396"/>
          </a:xfrm>
          <a:prstGeom prst="rect">
            <a:avLst/>
          </a:prstGeom>
        </p:spPr>
      </p:pic>
      <p:pic>
        <p:nvPicPr>
          <p:cNvPr id="5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48AA2AEF-A0A0-B0EB-D53C-A4BCF44815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4" y="4765431"/>
            <a:ext cx="2241456" cy="22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54A02D-50AD-C90D-AB34-21DE9C744C1F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C1B4F-2FA0-2976-C59E-54D1C9C1E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878" r="4671" b="60160"/>
          <a:stretch/>
        </p:blipFill>
        <p:spPr>
          <a:xfrm>
            <a:off x="24502" y="1161826"/>
            <a:ext cx="12167498" cy="50326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75E24B-56A7-13B8-3FB1-04A53115351D}"/>
              </a:ext>
            </a:extLst>
          </p:cNvPr>
          <p:cNvGrpSpPr>
            <a:grpSpLocks/>
          </p:cNvGrpSpPr>
          <p:nvPr/>
        </p:nvGrpSpPr>
        <p:grpSpPr bwMode="auto">
          <a:xfrm>
            <a:off x="6293660" y="2400905"/>
            <a:ext cx="2164539" cy="633895"/>
            <a:chOff x="1515098" y="6857999"/>
            <a:chExt cx="1627561" cy="803701"/>
          </a:xfrm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FC2D5FC2-00E4-A4A3-12F3-965129ECE87E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" name="TextBox 50">
              <a:extLst>
                <a:ext uri="{FF2B5EF4-FFF2-40B4-BE49-F238E27FC236}">
                  <a16:creationId xmlns:a16="http://schemas.microsoft.com/office/drawing/2014/main" id="{73028727-60A6-E9D7-11A2-8343804E3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446" y="6920122"/>
              <a:ext cx="954863" cy="58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rễ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chùm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15428-412D-B65B-91BF-BA225377007B}"/>
              </a:ext>
            </a:extLst>
          </p:cNvPr>
          <p:cNvGrpSpPr>
            <a:grpSpLocks/>
          </p:cNvGrpSpPr>
          <p:nvPr/>
        </p:nvGrpSpPr>
        <p:grpSpPr bwMode="auto">
          <a:xfrm>
            <a:off x="8828706" y="2348149"/>
            <a:ext cx="3453898" cy="830997"/>
            <a:chOff x="1515098" y="6857999"/>
            <a:chExt cx="1766587" cy="896756"/>
          </a:xfrm>
        </p:grpSpPr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id="{1987CB7B-A24F-B65A-72EC-BDD639840745}"/>
                </a:ext>
              </a:extLst>
            </p:cNvPr>
            <p:cNvSpPr/>
            <p:nvPr/>
          </p:nvSpPr>
          <p:spPr>
            <a:xfrm>
              <a:off x="1515098" y="6857999"/>
              <a:ext cx="1627561" cy="896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2" name="TextBox 50">
              <a:extLst>
                <a:ext uri="{FF2B5EF4-FFF2-40B4-BE49-F238E27FC236}">
                  <a16:creationId xmlns:a16="http://schemas.microsoft.com/office/drawing/2014/main" id="{45E8500A-348D-4F68-6DC9-AB3639F1C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124" y="6967804"/>
              <a:ext cx="1627561" cy="49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FC6CA6-3930-7A6A-6356-EAB6EDC9B6AD}"/>
              </a:ext>
            </a:extLst>
          </p:cNvPr>
          <p:cNvGrpSpPr>
            <a:grpSpLocks/>
          </p:cNvGrpSpPr>
          <p:nvPr/>
        </p:nvGrpSpPr>
        <p:grpSpPr bwMode="auto">
          <a:xfrm>
            <a:off x="6295589" y="4308306"/>
            <a:ext cx="2123812" cy="723787"/>
            <a:chOff x="-169668" y="6926322"/>
            <a:chExt cx="2105631" cy="710288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id="{7B47F10C-BAA0-277B-560F-CC0A103C41AE}"/>
                </a:ext>
              </a:extLst>
            </p:cNvPr>
            <p:cNvSpPr/>
            <p:nvPr/>
          </p:nvSpPr>
          <p:spPr>
            <a:xfrm>
              <a:off x="-169668" y="6926322"/>
              <a:ext cx="2105631" cy="7102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id="{AE0D1714-BB77-9DF2-E61C-913A37BE7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97" y="7026261"/>
              <a:ext cx="1225653" cy="45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B8BCF4-FAE7-64FD-9FF7-98B4D12BBBC3}"/>
              </a:ext>
            </a:extLst>
          </p:cNvPr>
          <p:cNvGrpSpPr>
            <a:grpSpLocks/>
          </p:cNvGrpSpPr>
          <p:nvPr/>
        </p:nvGrpSpPr>
        <p:grpSpPr bwMode="auto">
          <a:xfrm>
            <a:off x="8827159" y="4297503"/>
            <a:ext cx="3157221" cy="954348"/>
            <a:chOff x="1514913" y="6623771"/>
            <a:chExt cx="1641256" cy="858746"/>
          </a:xfrm>
        </p:grpSpPr>
        <p:sp>
          <p:nvSpPr>
            <p:cNvPr id="17" name="Rounded Rectangle 31">
              <a:extLst>
                <a:ext uri="{FF2B5EF4-FFF2-40B4-BE49-F238E27FC236}">
                  <a16:creationId xmlns:a16="http://schemas.microsoft.com/office/drawing/2014/main" id="{DE4D972C-342B-3B27-0DAF-2CE8EB41881E}"/>
                </a:ext>
              </a:extLst>
            </p:cNvPr>
            <p:cNvSpPr/>
            <p:nvPr/>
          </p:nvSpPr>
          <p:spPr>
            <a:xfrm>
              <a:off x="1514913" y="6623771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" name="TextBox 50">
              <a:extLst>
                <a:ext uri="{FF2B5EF4-FFF2-40B4-BE49-F238E27FC236}">
                  <a16:creationId xmlns:a16="http://schemas.microsoft.com/office/drawing/2014/main" id="{AB1EE86B-1ECC-50C0-D294-EB7C4984D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608" y="6734765"/>
              <a:ext cx="1627561" cy="74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105B56-04F3-712D-AC63-5160934E02D6}"/>
              </a:ext>
            </a:extLst>
          </p:cNvPr>
          <p:cNvGrpSpPr>
            <a:grpSpLocks/>
          </p:cNvGrpSpPr>
          <p:nvPr/>
        </p:nvGrpSpPr>
        <p:grpSpPr bwMode="auto">
          <a:xfrm>
            <a:off x="6293660" y="5237547"/>
            <a:ext cx="2123812" cy="633895"/>
            <a:chOff x="1515098" y="6857999"/>
            <a:chExt cx="1627561" cy="803701"/>
          </a:xfrm>
        </p:grpSpPr>
        <p:sp>
          <p:nvSpPr>
            <p:cNvPr id="20" name="Rounded Rectangle 34">
              <a:extLst>
                <a:ext uri="{FF2B5EF4-FFF2-40B4-BE49-F238E27FC236}">
                  <a16:creationId xmlns:a16="http://schemas.microsoft.com/office/drawing/2014/main" id="{E0E664D2-A7A1-453A-5C3F-A267993B1DE4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1" name="TextBox 50">
              <a:extLst>
                <a:ext uri="{FF2B5EF4-FFF2-40B4-BE49-F238E27FC236}">
                  <a16:creationId xmlns:a16="http://schemas.microsoft.com/office/drawing/2014/main" id="{E8DFAB19-33C5-1F14-5C38-1C32A36B1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07" y="6939289"/>
              <a:ext cx="909295" cy="58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FD5F28-A11E-98EB-3D0A-C90CA9D615B6}"/>
              </a:ext>
            </a:extLst>
          </p:cNvPr>
          <p:cNvGrpSpPr>
            <a:grpSpLocks/>
          </p:cNvGrpSpPr>
          <p:nvPr/>
        </p:nvGrpSpPr>
        <p:grpSpPr bwMode="auto">
          <a:xfrm>
            <a:off x="8821950" y="5276674"/>
            <a:ext cx="3104531" cy="840625"/>
            <a:chOff x="1515098" y="6857999"/>
            <a:chExt cx="1627561" cy="803701"/>
          </a:xfrm>
        </p:grpSpPr>
        <p:sp>
          <p:nvSpPr>
            <p:cNvPr id="23" name="Rounded Rectangle 37">
              <a:extLst>
                <a:ext uri="{FF2B5EF4-FFF2-40B4-BE49-F238E27FC236}">
                  <a16:creationId xmlns:a16="http://schemas.microsoft.com/office/drawing/2014/main" id="{F056371A-20FC-C4E0-CE48-039BF85B7013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A6A10EE7-AE93-0E15-C8B5-CC1C86C08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098" y="6897469"/>
              <a:ext cx="1626109" cy="44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lang,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471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4CD6F-62BE-273D-9CC6-9C7F0C57E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2" t="3439"/>
          <a:stretch/>
        </p:blipFill>
        <p:spPr>
          <a:xfrm>
            <a:off x="-44390" y="959464"/>
            <a:ext cx="12192000" cy="59084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88CFFF-146C-CAA2-FE6F-F91866A8F589}"/>
              </a:ext>
            </a:extLst>
          </p:cNvPr>
          <p:cNvGrpSpPr>
            <a:grpSpLocks/>
          </p:cNvGrpSpPr>
          <p:nvPr/>
        </p:nvGrpSpPr>
        <p:grpSpPr bwMode="auto">
          <a:xfrm>
            <a:off x="6301462" y="1758636"/>
            <a:ext cx="2176920" cy="576771"/>
            <a:chOff x="1515098" y="6762937"/>
            <a:chExt cx="1627561" cy="898763"/>
          </a:xfrm>
        </p:grpSpPr>
        <p:sp>
          <p:nvSpPr>
            <p:cNvPr id="4" name="Rounded Rectangle 11">
              <a:extLst>
                <a:ext uri="{FF2B5EF4-FFF2-40B4-BE49-F238E27FC236}">
                  <a16:creationId xmlns:a16="http://schemas.microsoft.com/office/drawing/2014/main" id="{3063BD5B-69C2-8D16-AF19-C1BB35E59FCB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" name="TextBox 50">
              <a:extLst>
                <a:ext uri="{FF2B5EF4-FFF2-40B4-BE49-F238E27FC236}">
                  <a16:creationId xmlns:a16="http://schemas.microsoft.com/office/drawing/2014/main" id="{A9E2787F-C1BC-D68A-4AC7-CF0447011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67" y="6762937"/>
              <a:ext cx="908684" cy="71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3CEE22-8CF8-9ACF-86CA-597D607CDDEB}"/>
              </a:ext>
            </a:extLst>
          </p:cNvPr>
          <p:cNvGrpSpPr>
            <a:grpSpLocks/>
          </p:cNvGrpSpPr>
          <p:nvPr/>
        </p:nvGrpSpPr>
        <p:grpSpPr bwMode="auto">
          <a:xfrm>
            <a:off x="8816316" y="1727947"/>
            <a:ext cx="3202559" cy="628696"/>
            <a:chOff x="1515098" y="6857999"/>
            <a:chExt cx="1627561" cy="803701"/>
          </a:xfrm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3AE12E87-7136-F150-270E-075890E27166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8" name="TextBox 50">
              <a:extLst>
                <a:ext uri="{FF2B5EF4-FFF2-40B4-BE49-F238E27FC236}">
                  <a16:creationId xmlns:a16="http://schemas.microsoft.com/office/drawing/2014/main" id="{BB8F77D0-77A4-36FB-1340-AA4192214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332" y="6886783"/>
              <a:ext cx="1449437" cy="59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ADD30-B786-A9FA-54E5-4141D8539522}"/>
              </a:ext>
            </a:extLst>
          </p:cNvPr>
          <p:cNvGrpSpPr>
            <a:grpSpLocks/>
          </p:cNvGrpSpPr>
          <p:nvPr/>
        </p:nvGrpSpPr>
        <p:grpSpPr bwMode="auto">
          <a:xfrm>
            <a:off x="6257978" y="2510178"/>
            <a:ext cx="2176920" cy="515767"/>
            <a:chOff x="1436739" y="6788419"/>
            <a:chExt cx="1672771" cy="803701"/>
          </a:xfrm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33C75B84-83DE-1650-494C-BEE8DEBE55A5}"/>
                </a:ext>
              </a:extLst>
            </p:cNvPr>
            <p:cNvSpPr/>
            <p:nvPr/>
          </p:nvSpPr>
          <p:spPr>
            <a:xfrm>
              <a:off x="1436739" y="6788419"/>
              <a:ext cx="167277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1" name="TextBox 50">
              <a:extLst>
                <a:ext uri="{FF2B5EF4-FFF2-40B4-BE49-F238E27FC236}">
                  <a16:creationId xmlns:a16="http://schemas.microsoft.com/office/drawing/2014/main" id="{3D686584-9E8C-CAC4-0E87-04D1D8A71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197" y="6813339"/>
              <a:ext cx="1068188" cy="71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mao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8E91F-818E-3D7E-9F80-A4AE3444A2D5}"/>
              </a:ext>
            </a:extLst>
          </p:cNvPr>
          <p:cNvGrpSpPr>
            <a:grpSpLocks/>
          </p:cNvGrpSpPr>
          <p:nvPr/>
        </p:nvGrpSpPr>
        <p:grpSpPr bwMode="auto">
          <a:xfrm>
            <a:off x="6307018" y="3219397"/>
            <a:ext cx="2133436" cy="582324"/>
            <a:chOff x="1515098" y="6853384"/>
            <a:chExt cx="1627561" cy="808316"/>
          </a:xfrm>
        </p:grpSpPr>
        <p:sp>
          <p:nvSpPr>
            <p:cNvPr id="13" name="Rounded Rectangle 30">
              <a:extLst>
                <a:ext uri="{FF2B5EF4-FFF2-40B4-BE49-F238E27FC236}">
                  <a16:creationId xmlns:a16="http://schemas.microsoft.com/office/drawing/2014/main" id="{7183A935-CF2F-751E-3FD7-1BD0242EE410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4" name="TextBox 50">
              <a:extLst>
                <a:ext uri="{FF2B5EF4-FFF2-40B4-BE49-F238E27FC236}">
                  <a16:creationId xmlns:a16="http://schemas.microsoft.com/office/drawing/2014/main" id="{4B613F28-3EB0-115C-2637-571F60BC1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36" y="6853384"/>
              <a:ext cx="878289" cy="64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2AFEE-073B-CD44-60AE-E2CD407B5BBA}"/>
              </a:ext>
            </a:extLst>
          </p:cNvPr>
          <p:cNvGrpSpPr>
            <a:grpSpLocks/>
          </p:cNvGrpSpPr>
          <p:nvPr/>
        </p:nvGrpSpPr>
        <p:grpSpPr bwMode="auto">
          <a:xfrm>
            <a:off x="8816316" y="3112688"/>
            <a:ext cx="3409121" cy="688034"/>
            <a:chOff x="1497629" y="6857998"/>
            <a:chExt cx="1781103" cy="924537"/>
          </a:xfrm>
        </p:grpSpPr>
        <p:sp>
          <p:nvSpPr>
            <p:cNvPr id="16" name="Rounded Rectangle 33">
              <a:extLst>
                <a:ext uri="{FF2B5EF4-FFF2-40B4-BE49-F238E27FC236}">
                  <a16:creationId xmlns:a16="http://schemas.microsoft.com/office/drawing/2014/main" id="{859AA2C5-33D2-576E-6AA9-FFAFBEADA631}"/>
                </a:ext>
              </a:extLst>
            </p:cNvPr>
            <p:cNvSpPr/>
            <p:nvPr/>
          </p:nvSpPr>
          <p:spPr>
            <a:xfrm>
              <a:off x="1515098" y="6857998"/>
              <a:ext cx="1627561" cy="924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7" name="TextBox 50">
              <a:extLst>
                <a:ext uri="{FF2B5EF4-FFF2-40B4-BE49-F238E27FC236}">
                  <a16:creationId xmlns:a16="http://schemas.microsoft.com/office/drawing/2014/main" id="{8335041F-1B27-1F58-AFED-01AAB1ADA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629" y="6934858"/>
              <a:ext cx="1781103" cy="62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A604DA-D755-9854-47D8-83EF5A253958}"/>
              </a:ext>
            </a:extLst>
          </p:cNvPr>
          <p:cNvGrpSpPr>
            <a:grpSpLocks/>
          </p:cNvGrpSpPr>
          <p:nvPr/>
        </p:nvGrpSpPr>
        <p:grpSpPr bwMode="auto">
          <a:xfrm>
            <a:off x="6301462" y="4654194"/>
            <a:ext cx="2133437" cy="477217"/>
            <a:chOff x="1515098" y="6843991"/>
            <a:chExt cx="1627561" cy="644280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6A87F886-17C1-D6E6-81C9-C5BD2E29EC51}"/>
                </a:ext>
              </a:extLst>
            </p:cNvPr>
            <p:cNvSpPr/>
            <p:nvPr/>
          </p:nvSpPr>
          <p:spPr>
            <a:xfrm>
              <a:off x="1515098" y="6858000"/>
              <a:ext cx="1627561" cy="630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0" name="TextBox 50">
              <a:extLst>
                <a:ext uri="{FF2B5EF4-FFF2-40B4-BE49-F238E27FC236}">
                  <a16:creationId xmlns:a16="http://schemas.microsoft.com/office/drawing/2014/main" id="{58E1BEB4-8E5D-5552-45FE-34043002E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5885" y="6843991"/>
              <a:ext cx="466171" cy="6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F4526F-A851-E9C4-C5F2-DCA830098FCE}"/>
              </a:ext>
            </a:extLst>
          </p:cNvPr>
          <p:cNvGrpSpPr>
            <a:grpSpLocks/>
          </p:cNvGrpSpPr>
          <p:nvPr/>
        </p:nvGrpSpPr>
        <p:grpSpPr bwMode="auto">
          <a:xfrm>
            <a:off x="8816317" y="4588287"/>
            <a:ext cx="3141222" cy="659263"/>
            <a:chOff x="1515098" y="6857999"/>
            <a:chExt cx="1627561" cy="803701"/>
          </a:xfrm>
        </p:grpSpPr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A9E8D42B-F74C-797E-F1B4-52FBB53BFC3D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id="{D30F6E14-6547-1468-9B40-010CE6927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728" y="6918907"/>
              <a:ext cx="1459467" cy="56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trắm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C22B65-1AF2-FF70-9968-729EEFF695A0}"/>
              </a:ext>
            </a:extLst>
          </p:cNvPr>
          <p:cNvGrpSpPr>
            <a:grpSpLocks/>
          </p:cNvGrpSpPr>
          <p:nvPr/>
        </p:nvGrpSpPr>
        <p:grpSpPr bwMode="auto">
          <a:xfrm>
            <a:off x="6301462" y="5375680"/>
            <a:ext cx="2133436" cy="523220"/>
            <a:chOff x="1469886" y="7091569"/>
            <a:chExt cx="1697142" cy="599793"/>
          </a:xfrm>
        </p:grpSpPr>
        <p:sp>
          <p:nvSpPr>
            <p:cNvPr id="25" name="Rounded Rectangle 42">
              <a:extLst>
                <a:ext uri="{FF2B5EF4-FFF2-40B4-BE49-F238E27FC236}">
                  <a16:creationId xmlns:a16="http://schemas.microsoft.com/office/drawing/2014/main" id="{4F4F9512-DE7D-FA51-2417-337DFB3942C0}"/>
                </a:ext>
              </a:extLst>
            </p:cNvPr>
            <p:cNvSpPr/>
            <p:nvPr/>
          </p:nvSpPr>
          <p:spPr>
            <a:xfrm>
              <a:off x="1469886" y="7124426"/>
              <a:ext cx="1697142" cy="5669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6" name="TextBox 50">
              <a:extLst>
                <a:ext uri="{FF2B5EF4-FFF2-40B4-BE49-F238E27FC236}">
                  <a16:creationId xmlns:a16="http://schemas.microsoft.com/office/drawing/2014/main" id="{78776926-7F9A-E482-9A6C-5CC528400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495" y="7091569"/>
              <a:ext cx="528181" cy="52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0EFBB0-7C08-39CB-8DE5-2A697B1FBF97}"/>
              </a:ext>
            </a:extLst>
          </p:cNvPr>
          <p:cNvGrpSpPr>
            <a:grpSpLocks/>
          </p:cNvGrpSpPr>
          <p:nvPr/>
        </p:nvGrpSpPr>
        <p:grpSpPr bwMode="auto">
          <a:xfrm>
            <a:off x="8816316" y="5290767"/>
            <a:ext cx="3141222" cy="688034"/>
            <a:chOff x="1594819" y="8449309"/>
            <a:chExt cx="1627561" cy="791634"/>
          </a:xfrm>
        </p:grpSpPr>
        <p:sp>
          <p:nvSpPr>
            <p:cNvPr id="28" name="Rounded Rectangle 45">
              <a:extLst>
                <a:ext uri="{FF2B5EF4-FFF2-40B4-BE49-F238E27FC236}">
                  <a16:creationId xmlns:a16="http://schemas.microsoft.com/office/drawing/2014/main" id="{022E806F-8854-BFD2-BE30-99CB056819C5}"/>
                </a:ext>
              </a:extLst>
            </p:cNvPr>
            <p:cNvSpPr/>
            <p:nvPr/>
          </p:nvSpPr>
          <p:spPr>
            <a:xfrm>
              <a:off x="1594819" y="8449309"/>
              <a:ext cx="1627561" cy="7916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9" name="TextBox 50">
              <a:extLst>
                <a:ext uri="{FF2B5EF4-FFF2-40B4-BE49-F238E27FC236}">
                  <a16:creationId xmlns:a16="http://schemas.microsoft.com/office/drawing/2014/main" id="{5199DFC2-1961-2255-2D75-DE2DB171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380" y="8533989"/>
              <a:ext cx="950331" cy="53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C20F9A-99A9-5984-7E34-E38CFB540949}"/>
              </a:ext>
            </a:extLst>
          </p:cNvPr>
          <p:cNvGrpSpPr>
            <a:grpSpLocks/>
          </p:cNvGrpSpPr>
          <p:nvPr/>
        </p:nvGrpSpPr>
        <p:grpSpPr bwMode="auto">
          <a:xfrm>
            <a:off x="6234187" y="6064947"/>
            <a:ext cx="2200712" cy="575691"/>
            <a:chOff x="1515098" y="6897469"/>
            <a:chExt cx="1627561" cy="875521"/>
          </a:xfrm>
        </p:grpSpPr>
        <p:sp>
          <p:nvSpPr>
            <p:cNvPr id="31" name="Rounded Rectangle 48">
              <a:extLst>
                <a:ext uri="{FF2B5EF4-FFF2-40B4-BE49-F238E27FC236}">
                  <a16:creationId xmlns:a16="http://schemas.microsoft.com/office/drawing/2014/main" id="{E780EC8D-F4C5-7076-FF58-E120157A748C}"/>
                </a:ext>
              </a:extLst>
            </p:cNvPr>
            <p:cNvSpPr/>
            <p:nvPr/>
          </p:nvSpPr>
          <p:spPr>
            <a:xfrm>
              <a:off x="1515098" y="696928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2" name="TextBox 50">
              <a:extLst>
                <a:ext uri="{FF2B5EF4-FFF2-40B4-BE49-F238E27FC236}">
                  <a16:creationId xmlns:a16="http://schemas.microsoft.com/office/drawing/2014/main" id="{6CA17629-6270-C477-0858-B841E2AA5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535" y="6897469"/>
              <a:ext cx="758969" cy="70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5AC50-2EFD-DC49-57A5-41150B8DFCE0}"/>
              </a:ext>
            </a:extLst>
          </p:cNvPr>
          <p:cNvGrpSpPr>
            <a:grpSpLocks/>
          </p:cNvGrpSpPr>
          <p:nvPr/>
        </p:nvGrpSpPr>
        <p:grpSpPr bwMode="auto">
          <a:xfrm>
            <a:off x="8782879" y="6052407"/>
            <a:ext cx="3174659" cy="602100"/>
            <a:chOff x="1515098" y="6857999"/>
            <a:chExt cx="1627561" cy="803701"/>
          </a:xfrm>
        </p:grpSpPr>
        <p:sp>
          <p:nvSpPr>
            <p:cNvPr id="34" name="Rounded Rectangle 51">
              <a:extLst>
                <a:ext uri="{FF2B5EF4-FFF2-40B4-BE49-F238E27FC236}">
                  <a16:creationId xmlns:a16="http://schemas.microsoft.com/office/drawing/2014/main" id="{8391B091-ED0F-16CE-66D8-B4989103B626}"/>
                </a:ext>
              </a:extLst>
            </p:cNvPr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5" name="TextBox 50">
              <a:extLst>
                <a:ext uri="{FF2B5EF4-FFF2-40B4-BE49-F238E27FC236}">
                  <a16:creationId xmlns:a16="http://schemas.microsoft.com/office/drawing/2014/main" id="{089708BD-FE0D-FDBD-ED6F-B6F22850B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89" y="6887859"/>
              <a:ext cx="896766" cy="61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0734BC-11FB-3D3D-9BA5-3E391FFA9336}"/>
              </a:ext>
            </a:extLst>
          </p:cNvPr>
          <p:cNvGrpSpPr>
            <a:grpSpLocks/>
          </p:cNvGrpSpPr>
          <p:nvPr/>
        </p:nvGrpSpPr>
        <p:grpSpPr bwMode="auto">
          <a:xfrm>
            <a:off x="8776930" y="2419830"/>
            <a:ext cx="3370680" cy="668164"/>
            <a:chOff x="1519422" y="7026575"/>
            <a:chExt cx="1692190" cy="803701"/>
          </a:xfrm>
        </p:grpSpPr>
        <p:sp>
          <p:nvSpPr>
            <p:cNvPr id="37" name="Rounded Rectangle 22">
              <a:extLst>
                <a:ext uri="{FF2B5EF4-FFF2-40B4-BE49-F238E27FC236}">
                  <a16:creationId xmlns:a16="http://schemas.microsoft.com/office/drawing/2014/main" id="{6C8B107F-1D7B-5F66-7DDA-DB77F7717869}"/>
                </a:ext>
              </a:extLst>
            </p:cNvPr>
            <p:cNvSpPr/>
            <p:nvPr/>
          </p:nvSpPr>
          <p:spPr>
            <a:xfrm>
              <a:off x="1519422" y="7026575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38" name="TextBox 50">
              <a:extLst>
                <a:ext uri="{FF2B5EF4-FFF2-40B4-BE49-F238E27FC236}">
                  <a16:creationId xmlns:a16="http://schemas.microsoft.com/office/drawing/2014/main" id="{E7B3CC96-3A32-CEF5-3709-3CB826E36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5587" y="7056518"/>
              <a:ext cx="1606025" cy="55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9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73FE16-9225-44B2-2592-A1F2A2C45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56" y="1802793"/>
            <a:ext cx="3254489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022332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230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9</cp:revision>
  <dcterms:created xsi:type="dcterms:W3CDTF">2023-02-07T03:14:26Z</dcterms:created>
  <dcterms:modified xsi:type="dcterms:W3CDTF">2023-02-12T01:46:00Z</dcterms:modified>
</cp:coreProperties>
</file>