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24"/>
  </p:notesMasterIdLst>
  <p:sldIdLst>
    <p:sldId id="264" r:id="rId3"/>
    <p:sldId id="385" r:id="rId4"/>
    <p:sldId id="263" r:id="rId5"/>
    <p:sldId id="265" r:id="rId6"/>
    <p:sldId id="369" r:id="rId7"/>
    <p:sldId id="368" r:id="rId8"/>
    <p:sldId id="274" r:id="rId9"/>
    <p:sldId id="270" r:id="rId10"/>
    <p:sldId id="386" r:id="rId11"/>
    <p:sldId id="271" r:id="rId12"/>
    <p:sldId id="387" r:id="rId13"/>
    <p:sldId id="354" r:id="rId14"/>
    <p:sldId id="377" r:id="rId15"/>
    <p:sldId id="277" r:id="rId16"/>
    <p:sldId id="388" r:id="rId17"/>
    <p:sldId id="389" r:id="rId18"/>
    <p:sldId id="384" r:id="rId19"/>
    <p:sldId id="313" r:id="rId20"/>
    <p:sldId id="357" r:id="rId21"/>
    <p:sldId id="358" r:id="rId22"/>
    <p:sldId id="36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7FF"/>
    <a:srgbClr val="F44A06"/>
    <a:srgbClr val="F3A129"/>
    <a:srgbClr val="F1F474"/>
    <a:srgbClr val="006600"/>
    <a:srgbClr val="A2D668"/>
    <a:srgbClr val="BEFD7F"/>
    <a:srgbClr val="FF6600"/>
    <a:srgbClr val="FFFFFF"/>
    <a:srgbClr val="E84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0"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72744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05562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4854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9564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5955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9725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52060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8" name="Footer Placeholder 7">
            <a:extLst>
              <a:ext uri="{FF2B5EF4-FFF2-40B4-BE49-F238E27FC236}">
                <a16:creationId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4" name="Footer Placeholder 3">
            <a:extLst>
              <a:ext uri="{FF2B5EF4-FFF2-40B4-BE49-F238E27FC236}">
                <a16:creationId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9892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0984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57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233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55590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31631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979329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108310"/>
      </p:ext>
    </p:extLst>
  </p:cSld>
  <p:clrMapOvr>
    <a:masterClrMapping/>
  </p:clrMapOvr>
  <p:transition spd="slow" advClick="0" advTm="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754331"/>
      </p:ext>
    </p:extLst>
  </p:cSld>
  <p:clrMapOvr>
    <a:masterClrMapping/>
  </p:clrMapOvr>
  <p:transition spd="slow" advClick="0" advTm="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72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2"/>
            <a:ext cx="12192015" cy="2247075"/>
          </a:xfrm>
          <a:prstGeom prst="rect">
            <a:avLst/>
          </a:prstGeom>
        </p:spPr>
      </p:pic>
    </p:spTree>
    <p:extLst>
      <p:ext uri="{BB962C8B-B14F-4D97-AF65-F5344CB8AC3E}">
        <p14:creationId xmlns:p14="http://schemas.microsoft.com/office/powerpoint/2010/main" val="32627106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4600" y="1587500"/>
            <a:ext cx="10302800" cy="28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2800" b="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p:nvPr/>
        </p:nvSpPr>
        <p:spPr>
          <a:xfrm>
            <a:off x="116267" y="2787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258901" y="641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643834" y="2588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71667" y="-24611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260267" y="5581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a:off x="2843999" y="4560168"/>
            <a:ext cx="6504000" cy="7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9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6" name="Google Shape;16;p2"/>
          <p:cNvGrpSpPr/>
          <p:nvPr/>
        </p:nvGrpSpPr>
        <p:grpSpPr>
          <a:xfrm>
            <a:off x="131196" y="-88719"/>
            <a:ext cx="1639547" cy="1997644"/>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831847" y="3801847"/>
            <a:ext cx="2360149" cy="2991535"/>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0249351" y="-156731"/>
            <a:ext cx="2156811" cy="2004273"/>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a:off x="-555721" y="4686506"/>
            <a:ext cx="2788904" cy="2581853"/>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0608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9974967" y="6515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308467" y="28285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312033" y="342898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7841367" y="575118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3205867" y="1234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564267" y="64440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txBox="1">
            <a:spLocks noGrp="1"/>
          </p:cNvSpPr>
          <p:nvPr>
            <p:ph type="subTitle" idx="1"/>
          </p:nvPr>
        </p:nvSpPr>
        <p:spPr>
          <a:xfrm>
            <a:off x="4813385" y="3562000"/>
            <a:ext cx="5742000" cy="10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2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2" name="Google Shape;52;p3"/>
          <p:cNvSpPr txBox="1">
            <a:spLocks noGrp="1"/>
          </p:cNvSpPr>
          <p:nvPr>
            <p:ph type="title" hasCustomPrompt="1"/>
          </p:nvPr>
        </p:nvSpPr>
        <p:spPr>
          <a:xfrm>
            <a:off x="1654851" y="2114800"/>
            <a:ext cx="2544400" cy="26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grpSp>
        <p:nvGrpSpPr>
          <p:cNvPr id="53" name="Google Shape;53;p3"/>
          <p:cNvGrpSpPr/>
          <p:nvPr/>
        </p:nvGrpSpPr>
        <p:grpSpPr>
          <a:xfrm>
            <a:off x="6864429" y="-629053"/>
            <a:ext cx="1639547" cy="1997644"/>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3"/>
          <p:cNvSpPr txBox="1">
            <a:spLocks noGrp="1"/>
          </p:cNvSpPr>
          <p:nvPr>
            <p:ph type="title" idx="2"/>
          </p:nvPr>
        </p:nvSpPr>
        <p:spPr>
          <a:xfrm>
            <a:off x="4813200" y="2246400"/>
            <a:ext cx="5742000" cy="1315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400" b="1"/>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60" name="Google Shape;60;p3"/>
          <p:cNvGrpSpPr/>
          <p:nvPr/>
        </p:nvGrpSpPr>
        <p:grpSpPr>
          <a:xfrm>
            <a:off x="10035184" y="5189686"/>
            <a:ext cx="2156811" cy="2004273"/>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3"/>
          <p:cNvGrpSpPr/>
          <p:nvPr/>
        </p:nvGrpSpPr>
        <p:grpSpPr>
          <a:xfrm>
            <a:off x="-665619" y="-236433"/>
            <a:ext cx="2749981" cy="2657305"/>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3"/>
          <p:cNvGrpSpPr/>
          <p:nvPr/>
        </p:nvGrpSpPr>
        <p:grpSpPr>
          <a:xfrm>
            <a:off x="3079078" y="5444847"/>
            <a:ext cx="2394279" cy="1849591"/>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5513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11241034" y="2025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849366" y="3829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855734" y="65227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txBox="1">
            <a:spLocks noGrp="1"/>
          </p:cNvSpPr>
          <p:nvPr>
            <p:ph type="body" idx="1"/>
          </p:nvPr>
        </p:nvSpPr>
        <p:spPr>
          <a:xfrm>
            <a:off x="950967" y="1598700"/>
            <a:ext cx="10290000" cy="4538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951000" y="719333"/>
            <a:ext cx="10290000" cy="87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9966195" y="3818007"/>
            <a:ext cx="3279288" cy="3462493"/>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4"/>
          <p:cNvGrpSpPr/>
          <p:nvPr/>
        </p:nvGrpSpPr>
        <p:grpSpPr>
          <a:xfrm>
            <a:off x="9966192" y="-190333"/>
            <a:ext cx="2614827" cy="1819329"/>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446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25002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295"/>
        <p:cNvGrpSpPr/>
        <p:nvPr/>
      </p:nvGrpSpPr>
      <p:grpSpPr>
        <a:xfrm>
          <a:off x="0" y="0"/>
          <a:ext cx="0" cy="0"/>
          <a:chOff x="0" y="0"/>
          <a:chExt cx="0" cy="0"/>
        </a:xfrm>
      </p:grpSpPr>
    </p:spTree>
    <p:extLst>
      <p:ext uri="{BB962C8B-B14F-4D97-AF65-F5344CB8AC3E}">
        <p14:creationId xmlns:p14="http://schemas.microsoft.com/office/powerpoint/2010/main" val="1130109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10982785" y="2186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3"/>
          <p:cNvSpPr/>
          <p:nvPr/>
        </p:nvSpPr>
        <p:spPr>
          <a:xfrm>
            <a:off x="-670516" y="36221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3"/>
          <p:cNvSpPr/>
          <p:nvPr/>
        </p:nvSpPr>
        <p:spPr>
          <a:xfrm>
            <a:off x="1436318" y="5970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5575285" y="64614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737085" y="-346866"/>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3"/>
          <p:cNvSpPr txBox="1">
            <a:spLocks noGrp="1"/>
          </p:cNvSpPr>
          <p:nvPr>
            <p:ph type="title" hasCustomPrompt="1"/>
          </p:nvPr>
        </p:nvSpPr>
        <p:spPr>
          <a:xfrm>
            <a:off x="1636767" y="2175133"/>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03" name="Google Shape;303;p13"/>
          <p:cNvSpPr txBox="1">
            <a:spLocks noGrp="1"/>
          </p:cNvSpPr>
          <p:nvPr>
            <p:ph type="title" idx="2" hasCustomPrompt="1"/>
          </p:nvPr>
        </p:nvSpPr>
        <p:spPr>
          <a:xfrm>
            <a:off x="6235700" y="2175133"/>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04" name="Google Shape;304;p13"/>
          <p:cNvSpPr txBox="1">
            <a:spLocks noGrp="1"/>
          </p:cNvSpPr>
          <p:nvPr>
            <p:ph type="subTitle" idx="1"/>
          </p:nvPr>
        </p:nvSpPr>
        <p:spPr>
          <a:xfrm>
            <a:off x="2813567" y="211163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813567" y="2663533"/>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7395903" y="211163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7395931" y="2663533"/>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950967" y="719333"/>
            <a:ext cx="10290000" cy="8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636767" y="4072867"/>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10" name="Google Shape;310;p13"/>
          <p:cNvSpPr txBox="1">
            <a:spLocks noGrp="1"/>
          </p:cNvSpPr>
          <p:nvPr>
            <p:ph type="title" idx="8" hasCustomPrompt="1"/>
          </p:nvPr>
        </p:nvSpPr>
        <p:spPr>
          <a:xfrm>
            <a:off x="6239800" y="4074000"/>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11" name="Google Shape;311;p13"/>
          <p:cNvSpPr txBox="1">
            <a:spLocks noGrp="1"/>
          </p:cNvSpPr>
          <p:nvPr>
            <p:ph type="subTitle" idx="9"/>
          </p:nvPr>
        </p:nvSpPr>
        <p:spPr>
          <a:xfrm>
            <a:off x="2813567" y="401057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813567" y="4562500"/>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7395903" y="401057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7395931" y="4562500"/>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10783302" y="2111618"/>
            <a:ext cx="1958716" cy="2397167"/>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 name="Google Shape;322;p13"/>
          <p:cNvGrpSpPr/>
          <p:nvPr/>
        </p:nvGrpSpPr>
        <p:grpSpPr>
          <a:xfrm>
            <a:off x="-591222" y="-143153"/>
            <a:ext cx="2394279" cy="1849591"/>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13"/>
          <p:cNvGrpSpPr/>
          <p:nvPr/>
        </p:nvGrpSpPr>
        <p:grpSpPr>
          <a:xfrm>
            <a:off x="9137914" y="5023079"/>
            <a:ext cx="3019052" cy="2061464"/>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5011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6735367" y="-21789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4"/>
          <p:cNvSpPr/>
          <p:nvPr/>
        </p:nvSpPr>
        <p:spPr>
          <a:xfrm>
            <a:off x="11510567" y="10013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7586267" y="6475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4"/>
          <p:cNvSpPr/>
          <p:nvPr/>
        </p:nvSpPr>
        <p:spPr>
          <a:xfrm>
            <a:off x="-389333" y="37949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4"/>
          <p:cNvSpPr txBox="1">
            <a:spLocks noGrp="1"/>
          </p:cNvSpPr>
          <p:nvPr>
            <p:ph type="title"/>
          </p:nvPr>
        </p:nvSpPr>
        <p:spPr>
          <a:xfrm>
            <a:off x="3027497" y="3916767"/>
            <a:ext cx="5824400" cy="63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200" b="1"/>
            </a:lvl1pPr>
            <a:lvl2pPr lvl="1" algn="r" rtl="0">
              <a:spcBef>
                <a:spcPts val="0"/>
              </a:spcBef>
              <a:spcAft>
                <a:spcPts val="0"/>
              </a:spcAft>
              <a:buNone/>
              <a:defRPr sz="3200" b="1"/>
            </a:lvl2pPr>
            <a:lvl3pPr lvl="2" algn="r" rtl="0">
              <a:spcBef>
                <a:spcPts val="0"/>
              </a:spcBef>
              <a:spcAft>
                <a:spcPts val="0"/>
              </a:spcAft>
              <a:buNone/>
              <a:defRPr sz="3200" b="1"/>
            </a:lvl3pPr>
            <a:lvl4pPr lvl="3" algn="r" rtl="0">
              <a:spcBef>
                <a:spcPts val="0"/>
              </a:spcBef>
              <a:spcAft>
                <a:spcPts val="0"/>
              </a:spcAft>
              <a:buNone/>
              <a:defRPr sz="3200" b="1"/>
            </a:lvl4pPr>
            <a:lvl5pPr lvl="4" algn="r" rtl="0">
              <a:spcBef>
                <a:spcPts val="0"/>
              </a:spcBef>
              <a:spcAft>
                <a:spcPts val="0"/>
              </a:spcAft>
              <a:buNone/>
              <a:defRPr sz="3200" b="1"/>
            </a:lvl5pPr>
            <a:lvl6pPr lvl="5" algn="r" rtl="0">
              <a:spcBef>
                <a:spcPts val="0"/>
              </a:spcBef>
              <a:spcAft>
                <a:spcPts val="0"/>
              </a:spcAft>
              <a:buNone/>
              <a:defRPr sz="3200" b="1"/>
            </a:lvl6pPr>
            <a:lvl7pPr lvl="6" algn="r" rtl="0">
              <a:spcBef>
                <a:spcPts val="0"/>
              </a:spcBef>
              <a:spcAft>
                <a:spcPts val="0"/>
              </a:spcAft>
              <a:buNone/>
              <a:defRPr sz="3200" b="1"/>
            </a:lvl7pPr>
            <a:lvl8pPr lvl="7" algn="r" rtl="0">
              <a:spcBef>
                <a:spcPts val="0"/>
              </a:spcBef>
              <a:spcAft>
                <a:spcPts val="0"/>
              </a:spcAft>
              <a:buNone/>
              <a:defRPr sz="3200" b="1"/>
            </a:lvl8pPr>
            <a:lvl9pPr lvl="8" algn="r" rtl="0">
              <a:spcBef>
                <a:spcPts val="0"/>
              </a:spcBef>
              <a:spcAft>
                <a:spcPts val="0"/>
              </a:spcAft>
              <a:buNone/>
              <a:defRPr sz="3200" b="1"/>
            </a:lvl9pPr>
          </a:lstStyle>
          <a:p>
            <a:endParaRPr/>
          </a:p>
        </p:txBody>
      </p:sp>
      <p:sp>
        <p:nvSpPr>
          <p:cNvPr id="343" name="Google Shape;343;p14"/>
          <p:cNvSpPr txBox="1">
            <a:spLocks noGrp="1"/>
          </p:cNvSpPr>
          <p:nvPr>
            <p:ph type="subTitle" idx="1"/>
          </p:nvPr>
        </p:nvSpPr>
        <p:spPr>
          <a:xfrm>
            <a:off x="3027484" y="2405251"/>
            <a:ext cx="6137200" cy="160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2160850" y="5130436"/>
            <a:ext cx="2156811" cy="2004273"/>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14"/>
          <p:cNvGrpSpPr/>
          <p:nvPr/>
        </p:nvGrpSpPr>
        <p:grpSpPr>
          <a:xfrm>
            <a:off x="860062" y="517165"/>
            <a:ext cx="2394279" cy="1849591"/>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 name="Google Shape;357;p14"/>
          <p:cNvGrpSpPr/>
          <p:nvPr/>
        </p:nvGrpSpPr>
        <p:grpSpPr>
          <a:xfrm>
            <a:off x="9309768" y="2626134"/>
            <a:ext cx="1510577" cy="307603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9897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10814467" y="43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19"/>
          <p:cNvSpPr/>
          <p:nvPr/>
        </p:nvSpPr>
        <p:spPr>
          <a:xfrm>
            <a:off x="717101" y="56919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19"/>
          <p:cNvSpPr/>
          <p:nvPr/>
        </p:nvSpPr>
        <p:spPr>
          <a:xfrm>
            <a:off x="6970651" y="64707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19"/>
          <p:cNvSpPr txBox="1">
            <a:spLocks noGrp="1"/>
          </p:cNvSpPr>
          <p:nvPr>
            <p:ph type="title"/>
          </p:nvPr>
        </p:nvSpPr>
        <p:spPr>
          <a:xfrm>
            <a:off x="951000" y="719333"/>
            <a:ext cx="10290000" cy="8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9051170" y="5341785"/>
            <a:ext cx="2632823" cy="165700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3" name="Google Shape;613;p19"/>
          <p:cNvGrpSpPr/>
          <p:nvPr/>
        </p:nvGrpSpPr>
        <p:grpSpPr>
          <a:xfrm>
            <a:off x="-477172" y="-205469"/>
            <a:ext cx="2394279" cy="1849591"/>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19"/>
          <p:cNvGrpSpPr/>
          <p:nvPr/>
        </p:nvGrpSpPr>
        <p:grpSpPr>
          <a:xfrm>
            <a:off x="2771257" y="5631201"/>
            <a:ext cx="2586745" cy="172088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3387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116267" y="3429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22"/>
          <p:cNvSpPr/>
          <p:nvPr/>
        </p:nvSpPr>
        <p:spPr>
          <a:xfrm>
            <a:off x="2258901" y="641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22"/>
          <p:cNvSpPr/>
          <p:nvPr/>
        </p:nvSpPr>
        <p:spPr>
          <a:xfrm>
            <a:off x="11604918" y="7193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22"/>
          <p:cNvSpPr/>
          <p:nvPr/>
        </p:nvSpPr>
        <p:spPr>
          <a:xfrm>
            <a:off x="1290434" y="-44064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22"/>
          <p:cNvSpPr/>
          <p:nvPr/>
        </p:nvSpPr>
        <p:spPr>
          <a:xfrm>
            <a:off x="9387801" y="65214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22"/>
          <p:cNvGrpSpPr/>
          <p:nvPr/>
        </p:nvGrpSpPr>
        <p:grpSpPr>
          <a:xfrm>
            <a:off x="10587080" y="2229414"/>
            <a:ext cx="1639547" cy="1997644"/>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22"/>
          <p:cNvGrpSpPr/>
          <p:nvPr/>
        </p:nvGrpSpPr>
        <p:grpSpPr>
          <a:xfrm>
            <a:off x="10081564" y="4677580"/>
            <a:ext cx="2650577" cy="3118256"/>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 name="Google Shape;718;p22"/>
          <p:cNvGrpSpPr/>
          <p:nvPr/>
        </p:nvGrpSpPr>
        <p:grpSpPr>
          <a:xfrm>
            <a:off x="-830783" y="850720"/>
            <a:ext cx="2156811" cy="2004273"/>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5" name="Google Shape;725;p22"/>
          <p:cNvGrpSpPr/>
          <p:nvPr/>
        </p:nvGrpSpPr>
        <p:grpSpPr>
          <a:xfrm>
            <a:off x="-555721" y="4686506"/>
            <a:ext cx="2788904" cy="2581853"/>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5428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11500267" y="39618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7" name="Google Shape;737;p23"/>
          <p:cNvSpPr/>
          <p:nvPr/>
        </p:nvSpPr>
        <p:spPr>
          <a:xfrm>
            <a:off x="-705300" y="22121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23"/>
          <p:cNvSpPr/>
          <p:nvPr/>
        </p:nvSpPr>
        <p:spPr>
          <a:xfrm>
            <a:off x="8316851" y="6411234"/>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9" name="Google Shape;739;p23"/>
          <p:cNvSpPr/>
          <p:nvPr/>
        </p:nvSpPr>
        <p:spPr>
          <a:xfrm>
            <a:off x="2520501" y="-30249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0" name="Google Shape;740;p23"/>
          <p:cNvGrpSpPr/>
          <p:nvPr/>
        </p:nvGrpSpPr>
        <p:grpSpPr>
          <a:xfrm>
            <a:off x="-477172" y="-205469"/>
            <a:ext cx="2394279" cy="1849591"/>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6" name="Google Shape;746;p23"/>
          <p:cNvGrpSpPr/>
          <p:nvPr/>
        </p:nvGrpSpPr>
        <p:grpSpPr>
          <a:xfrm>
            <a:off x="9947657" y="5407268"/>
            <a:ext cx="2586745" cy="172088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4703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1"/>
              </a:spcBef>
              <a:spcAft>
                <a:spcPts val="0"/>
              </a:spcAft>
              <a:buSzPts val="1600"/>
              <a:buChar char="○"/>
              <a:defRPr sz="2100"/>
            </a:lvl2pPr>
            <a:lvl3pPr lvl="2">
              <a:spcBef>
                <a:spcPts val="2131"/>
              </a:spcBef>
              <a:spcAft>
                <a:spcPts val="0"/>
              </a:spcAft>
              <a:buSzPts val="1600"/>
              <a:buChar char="■"/>
              <a:defRPr sz="2100"/>
            </a:lvl3pPr>
            <a:lvl4pPr lvl="3">
              <a:spcBef>
                <a:spcPts val="2131"/>
              </a:spcBef>
              <a:spcAft>
                <a:spcPts val="0"/>
              </a:spcAft>
              <a:buSzPts val="1600"/>
              <a:buChar char="●"/>
              <a:defRPr sz="2100"/>
            </a:lvl4pPr>
            <a:lvl5pPr lvl="4">
              <a:spcBef>
                <a:spcPts val="2131"/>
              </a:spcBef>
              <a:spcAft>
                <a:spcPts val="0"/>
              </a:spcAft>
              <a:buSzPts val="1600"/>
              <a:buChar char="○"/>
              <a:defRPr sz="2100"/>
            </a:lvl5pPr>
            <a:lvl6pPr lvl="5">
              <a:spcBef>
                <a:spcPts val="2131"/>
              </a:spcBef>
              <a:spcAft>
                <a:spcPts val="0"/>
              </a:spcAft>
              <a:buSzPts val="1600"/>
              <a:buChar char="■"/>
              <a:defRPr sz="2100"/>
            </a:lvl6pPr>
            <a:lvl7pPr lvl="6">
              <a:spcBef>
                <a:spcPts val="2131"/>
              </a:spcBef>
              <a:spcAft>
                <a:spcPts val="0"/>
              </a:spcAft>
              <a:buSzPts val="1600"/>
              <a:buChar char="●"/>
              <a:defRPr sz="2100"/>
            </a:lvl7pPr>
            <a:lvl8pPr lvl="7">
              <a:spcBef>
                <a:spcPts val="2131"/>
              </a:spcBef>
              <a:spcAft>
                <a:spcPts val="0"/>
              </a:spcAft>
              <a:buSzPts val="1600"/>
              <a:buChar char="○"/>
              <a:defRPr sz="2100"/>
            </a:lvl8pPr>
            <a:lvl9pPr lvl="8">
              <a:spcBef>
                <a:spcPts val="2131"/>
              </a:spcBef>
              <a:spcAft>
                <a:spcPts val="2131"/>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7" name="Google Shape;127;p7"/>
          <p:cNvSpPr/>
          <p:nvPr/>
        </p:nvSpPr>
        <p:spPr>
          <a:xfrm flipH="1">
            <a:off x="10990933" y="2290936"/>
            <a:ext cx="1201067"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8" name="Google Shape;128;p7"/>
          <p:cNvSpPr/>
          <p:nvPr/>
        </p:nvSpPr>
        <p:spPr>
          <a:xfrm flipH="1">
            <a:off x="11472615" y="3994784"/>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0" name="Google Shape;130;p7"/>
          <p:cNvSpPr/>
          <p:nvPr/>
        </p:nvSpPr>
        <p:spPr>
          <a:xfrm flipH="1">
            <a:off x="10994447"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2" name="Google Shape;132;p7"/>
          <p:cNvSpPr/>
          <p:nvPr/>
        </p:nvSpPr>
        <p:spPr>
          <a:xfrm flipH="1">
            <a:off x="11738879" y="355454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3" name="Google Shape;133;p7"/>
          <p:cNvSpPr/>
          <p:nvPr/>
        </p:nvSpPr>
        <p:spPr>
          <a:xfrm flipH="1">
            <a:off x="9743487" y="634720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989792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1"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1"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89"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4"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5"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5"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8" y="4933813"/>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2" name="Google Shape;242;p13"/>
          <p:cNvSpPr/>
          <p:nvPr/>
        </p:nvSpPr>
        <p:spPr>
          <a:xfrm rot="-5400000" flipH="1">
            <a:off x="10595648" y="4860659"/>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4" name="Google Shape;244;p13"/>
          <p:cNvSpPr/>
          <p:nvPr/>
        </p:nvSpPr>
        <p:spPr>
          <a:xfrm rot="5400000">
            <a:off x="1149486"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5" name="Google Shape;245;p13"/>
          <p:cNvSpPr/>
          <p:nvPr/>
        </p:nvSpPr>
        <p:spPr>
          <a:xfrm rot="10800000" flipH="1">
            <a:off x="10125559" y="-17313"/>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6" name="Google Shape;246;p13"/>
          <p:cNvSpPr/>
          <p:nvPr/>
        </p:nvSpPr>
        <p:spPr>
          <a:xfrm rot="10800000" flipH="1">
            <a:off x="11530264"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7" name="Google Shape;247;p13"/>
          <p:cNvSpPr/>
          <p:nvPr/>
        </p:nvSpPr>
        <p:spPr>
          <a:xfrm rot="10800000" flipH="1">
            <a:off x="-13901" y="-17262"/>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8" name="Google Shape;248;p13"/>
          <p:cNvSpPr/>
          <p:nvPr/>
        </p:nvSpPr>
        <p:spPr>
          <a:xfrm rot="10800000" flipH="1">
            <a:off x="588468" y="247727"/>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9" name="Google Shape;249;p13"/>
          <p:cNvSpPr/>
          <p:nvPr/>
        </p:nvSpPr>
        <p:spPr>
          <a:xfrm>
            <a:off x="8634068" y="5455674"/>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0" name="Google Shape;250;p13"/>
          <p:cNvSpPr/>
          <p:nvPr/>
        </p:nvSpPr>
        <p:spPr>
          <a:xfrm>
            <a:off x="1508736" y="6107601"/>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1" name="Google Shape;251;p13"/>
          <p:cNvSpPr/>
          <p:nvPr/>
        </p:nvSpPr>
        <p:spPr>
          <a:xfrm>
            <a:off x="12008782" y="6457005"/>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3" name="Google Shape;253;p13"/>
          <p:cNvSpPr/>
          <p:nvPr/>
        </p:nvSpPr>
        <p:spPr>
          <a:xfrm>
            <a:off x="2219663"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4" name="Google Shape;254;p13"/>
          <p:cNvSpPr/>
          <p:nvPr/>
        </p:nvSpPr>
        <p:spPr>
          <a:xfrm>
            <a:off x="11548977" y="6745952"/>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415795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987466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5"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497" name="Google Shape;497;p28"/>
          <p:cNvSpPr txBox="1">
            <a:spLocks noGrp="1"/>
          </p:cNvSpPr>
          <p:nvPr>
            <p:ph type="subTitle" idx="2"/>
          </p:nvPr>
        </p:nvSpPr>
        <p:spPr>
          <a:xfrm>
            <a:off x="1032135"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2" name="Google Shape;502;p28"/>
          <p:cNvSpPr txBox="1">
            <a:spLocks noGrp="1"/>
          </p:cNvSpPr>
          <p:nvPr>
            <p:ph type="subTitle" idx="7"/>
          </p:nvPr>
        </p:nvSpPr>
        <p:spPr>
          <a:xfrm>
            <a:off x="1032135"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3" name="Google Shape;503;p28"/>
          <p:cNvSpPr txBox="1">
            <a:spLocks noGrp="1"/>
          </p:cNvSpPr>
          <p:nvPr>
            <p:ph type="subTitle" idx="8"/>
          </p:nvPr>
        </p:nvSpPr>
        <p:spPr>
          <a:xfrm>
            <a:off x="1032135"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1"/>
              </a:spcBef>
              <a:spcAft>
                <a:spcPts val="0"/>
              </a:spcAft>
              <a:buSzPts val="1400"/>
              <a:buFont typeface="Comfortaa"/>
              <a:buNone/>
              <a:defRPr sz="1900">
                <a:latin typeface="Comfortaa"/>
                <a:ea typeface="Comfortaa"/>
                <a:cs typeface="Comfortaa"/>
                <a:sym typeface="Comfortaa"/>
              </a:defRPr>
            </a:lvl3pPr>
            <a:lvl4pPr lvl="3" rtl="0">
              <a:spcBef>
                <a:spcPts val="2131"/>
              </a:spcBef>
              <a:spcAft>
                <a:spcPts val="0"/>
              </a:spcAft>
              <a:buSzPts val="1400"/>
              <a:buFont typeface="Comfortaa"/>
              <a:buNone/>
              <a:defRPr sz="1900">
                <a:latin typeface="Comfortaa"/>
                <a:ea typeface="Comfortaa"/>
                <a:cs typeface="Comfortaa"/>
                <a:sym typeface="Comfortaa"/>
              </a:defRPr>
            </a:lvl4pPr>
            <a:lvl5pPr lvl="4" rtl="0">
              <a:spcBef>
                <a:spcPts val="2131"/>
              </a:spcBef>
              <a:spcAft>
                <a:spcPts val="0"/>
              </a:spcAft>
              <a:buSzPts val="1400"/>
              <a:buFont typeface="Comfortaa"/>
              <a:buNone/>
              <a:defRPr sz="1900">
                <a:latin typeface="Comfortaa"/>
                <a:ea typeface="Comfortaa"/>
                <a:cs typeface="Comfortaa"/>
                <a:sym typeface="Comfortaa"/>
              </a:defRPr>
            </a:lvl5pPr>
            <a:lvl6pPr lvl="5" rtl="0">
              <a:spcBef>
                <a:spcPts val="2131"/>
              </a:spcBef>
              <a:spcAft>
                <a:spcPts val="0"/>
              </a:spcAft>
              <a:buSzPts val="1400"/>
              <a:buFont typeface="Comfortaa"/>
              <a:buNone/>
              <a:defRPr sz="1900">
                <a:latin typeface="Comfortaa"/>
                <a:ea typeface="Comfortaa"/>
                <a:cs typeface="Comfortaa"/>
                <a:sym typeface="Comfortaa"/>
              </a:defRPr>
            </a:lvl6pPr>
            <a:lvl7pPr lvl="6" rtl="0">
              <a:spcBef>
                <a:spcPts val="2131"/>
              </a:spcBef>
              <a:spcAft>
                <a:spcPts val="0"/>
              </a:spcAft>
              <a:buSzPts val="1400"/>
              <a:buFont typeface="Comfortaa"/>
              <a:buNone/>
              <a:defRPr sz="1900">
                <a:latin typeface="Comfortaa"/>
                <a:ea typeface="Comfortaa"/>
                <a:cs typeface="Comfortaa"/>
                <a:sym typeface="Comfortaa"/>
              </a:defRPr>
            </a:lvl7pPr>
            <a:lvl8pPr lvl="7" rtl="0">
              <a:spcBef>
                <a:spcPts val="2131"/>
              </a:spcBef>
              <a:spcAft>
                <a:spcPts val="0"/>
              </a:spcAft>
              <a:buSzPts val="1400"/>
              <a:buFont typeface="Comfortaa"/>
              <a:buNone/>
              <a:defRPr sz="1900">
                <a:latin typeface="Comfortaa"/>
                <a:ea typeface="Comfortaa"/>
                <a:cs typeface="Comfortaa"/>
                <a:sym typeface="Comfortaa"/>
              </a:defRPr>
            </a:lvl8pPr>
            <a:lvl9pPr lvl="8" rtl="0">
              <a:spcBef>
                <a:spcPts val="2131"/>
              </a:spcBef>
              <a:spcAft>
                <a:spcPts val="2131"/>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8" name="Google Shape;508;p28"/>
          <p:cNvSpPr/>
          <p:nvPr/>
        </p:nvSpPr>
        <p:spPr>
          <a:xfrm flipH="1">
            <a:off x="-47"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09" name="Google Shape;509;p28"/>
          <p:cNvSpPr/>
          <p:nvPr/>
        </p:nvSpPr>
        <p:spPr>
          <a:xfrm rot="10800000" flipH="1">
            <a:off x="11686135" y="236309"/>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1" name="Google Shape;511;p28"/>
          <p:cNvSpPr/>
          <p:nvPr/>
        </p:nvSpPr>
        <p:spPr>
          <a:xfrm rot="-5400000">
            <a:off x="-1698298"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4" name="Google Shape;514;p28"/>
          <p:cNvSpPr/>
          <p:nvPr/>
        </p:nvSpPr>
        <p:spPr>
          <a:xfrm rot="10800000" flipH="1">
            <a:off x="11987385" y="2733405"/>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5" name="Google Shape;515;p28"/>
          <p:cNvSpPr/>
          <p:nvPr/>
        </p:nvSpPr>
        <p:spPr>
          <a:xfrm rot="10800000" flipH="1">
            <a:off x="11864134" y="1927299"/>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8" name="Google Shape;518;p28"/>
          <p:cNvSpPr/>
          <p:nvPr/>
        </p:nvSpPr>
        <p:spPr>
          <a:xfrm rot="10800000" flipH="1">
            <a:off x="494451" y="2010705"/>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9" name="Google Shape;519;p28"/>
          <p:cNvSpPr/>
          <p:nvPr/>
        </p:nvSpPr>
        <p:spPr>
          <a:xfrm rot="10800000" flipH="1">
            <a:off x="739501" y="920766"/>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157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5282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12691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68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75615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1800027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 id="2147483710" r:id="rId12"/>
    <p:sldLayoutId id="2147483708" r:id="rId13"/>
    <p:sldLayoutId id="2147483705" r:id="rId14"/>
    <p:sldLayoutId id="2147483704" r:id="rId15"/>
    <p:sldLayoutId id="2147483651" r:id="rId16"/>
    <p:sldLayoutId id="2147483652" r:id="rId17"/>
    <p:sldLayoutId id="2147483653" r:id="rId18"/>
    <p:sldLayoutId id="2147483654" r:id="rId19"/>
    <p:sldLayoutId id="2147483655" r:id="rId20"/>
    <p:sldLayoutId id="2147483724" r:id="rId21"/>
    <p:sldLayoutId id="2147483723" r:id="rId22"/>
    <p:sldLayoutId id="2147483722" r:id="rId23"/>
    <p:sldLayoutId id="2147483721" r:id="rId24"/>
    <p:sldLayoutId id="2147483709" r:id="rId25"/>
    <p:sldLayoutId id="2147483707" r:id="rId26"/>
    <p:sldLayoutId id="2147483656" r:id="rId27"/>
    <p:sldLayoutId id="2147483657" r:id="rId28"/>
    <p:sldLayoutId id="2147483658" r:id="rId29"/>
    <p:sldLayoutId id="2147483659" r:id="rId30"/>
    <p:sldLayoutId id="2147483660" r:id="rId31"/>
    <p:sldLayoutId id="2147483677" r:id="rId32"/>
    <p:sldLayoutId id="2147483711" r:id="rId33"/>
    <p:sldLayoutId id="2147483678" r:id="rId34"/>
    <p:sldLayoutId id="2147483706" r:id="rId35"/>
    <p:sldLayoutId id="214748373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6" y="719328"/>
            <a:ext cx="10290000" cy="6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950976" y="1536633"/>
            <a:ext cx="10290000" cy="43036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1964081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8.tiff"/><Relationship Id="rId2" Type="http://schemas.openxmlformats.org/officeDocument/2006/relationships/audio" Target="../media/audio3.wav"/><Relationship Id="rId1" Type="http://schemas.openxmlformats.org/officeDocument/2006/relationships/slideLayout" Target="../slideLayouts/slideLayout40.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hdphoto" Target="../media/hdphoto1.wdp"/><Relationship Id="rId18"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6.png"/><Relationship Id="rId20" Type="http://schemas.openxmlformats.org/officeDocument/2006/relationships/image" Target="../media/image9.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audio" Target="../media/audio2.wav"/><Relationship Id="rId5" Type="http://schemas.microsoft.com/office/2007/relationships/media" Target="../media/media3.mp3"/><Relationship Id="rId15" Type="http://schemas.microsoft.com/office/2007/relationships/hdphoto" Target="../media/hdphoto2.wdp"/><Relationship Id="rId10" Type="http://schemas.openxmlformats.org/officeDocument/2006/relationships/audio" Target="../media/audio1.wav"/><Relationship Id="rId19"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20.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603" y="71919"/>
            <a:ext cx="11832698" cy="220192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720068" y="2129679"/>
            <a:ext cx="5300503" cy="195386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a:off x="176702" y="80407"/>
            <a:ext cx="2537440" cy="1969734"/>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468655" y="578902"/>
            <a:ext cx="1846681" cy="1508105"/>
          </a:xfrm>
          <a:prstGeom prst="rect">
            <a:avLst/>
          </a:prstGeom>
          <a:noFill/>
        </p:spPr>
        <p:txBody>
          <a:bodyPr wrap="square" rtlCol="0">
            <a:spAutoFit/>
          </a:bodyPr>
          <a:lstStyle/>
          <a:p>
            <a:pPr algn="ctr"/>
            <a:r>
              <a:rPr lang="en-US" sz="3200" b="1" dirty="0" err="1">
                <a:latin typeface="Arial" panose="020B0604020202020204" pitchFamily="34" charset="0"/>
                <a:cs typeface="Arial" panose="020B0604020202020204" pitchFamily="34" charset="0"/>
              </a:rPr>
              <a:t>TUẦN</a:t>
            </a:r>
            <a:r>
              <a:rPr lang="en-US" sz="3200" b="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21</a:t>
            </a:r>
            <a:endParaRPr lang="en-US" sz="5400" b="1" dirty="0">
              <a:latin typeface="Arial" panose="020B0604020202020204" pitchFamily="34" charset="0"/>
              <a:cs typeface="Arial" panose="020B0604020202020204" pitchFamily="34" charset="0"/>
            </a:endParaRPr>
          </a:p>
        </p:txBody>
      </p:sp>
      <p:sp>
        <p:nvSpPr>
          <p:cNvPr id="19" name="TextBox 18"/>
          <p:cNvSpPr txBox="1"/>
          <p:nvPr/>
        </p:nvSpPr>
        <p:spPr>
          <a:xfrm>
            <a:off x="4745474" y="2816590"/>
            <a:ext cx="7101827" cy="923330"/>
          </a:xfrm>
          <a:prstGeom prst="rect">
            <a:avLst/>
          </a:prstGeom>
          <a:noFill/>
        </p:spPr>
        <p:txBody>
          <a:bodyPr wrap="square" rtlCol="0">
            <a:spAutoFit/>
          </a:bodyPr>
          <a:lstStyle/>
          <a:p>
            <a:r>
              <a:rPr lang="en-US" sz="5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MÙA</a:t>
            </a:r>
            <a:r>
              <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VÀNG</a:t>
            </a:r>
            <a:endPar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633552" y="2353439"/>
            <a:ext cx="174835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3146825" y="2328912"/>
            <a:ext cx="1146485" cy="1692771"/>
          </a:xfrm>
          <a:prstGeom prst="rect">
            <a:avLst/>
          </a:prstGeom>
          <a:noFill/>
        </p:spPr>
        <p:txBody>
          <a:bodyPr wrap="square" rtlCol="0">
            <a:spAutoFit/>
          </a:bodyPr>
          <a:lstStyle/>
          <a:p>
            <a:r>
              <a:rPr lang="en-US" sz="32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400" b="1" dirty="0">
                <a:solidFill>
                  <a:schemeClr val="bg1"/>
                </a:solidFill>
                <a:latin typeface="Arial" panose="020B0604020202020204" pitchFamily="34" charset="0"/>
                <a:cs typeface="Arial" panose="020B0604020202020204" pitchFamily="34" charset="0"/>
              </a:rPr>
              <a:t> </a:t>
            </a:r>
          </a:p>
          <a:p>
            <a:r>
              <a:rPr lang="en-US" sz="6000" b="1" dirty="0">
                <a:solidFill>
                  <a:schemeClr val="bg1"/>
                </a:solidFill>
                <a:latin typeface="Arial" panose="020B0604020202020204" pitchFamily="34" charset="0"/>
                <a:ea typeface="Arial-Rounded" panose="020B0500000000000000" pitchFamily="34" charset="0"/>
                <a:cs typeface="Arial" panose="020B0604020202020204" pitchFamily="34" charset="0"/>
              </a:rPr>
              <a:t>6</a:t>
            </a: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6B5567-4C09-43D3-A6DE-230AB853338D}"/>
              </a:ext>
            </a:extLst>
          </p:cNvPr>
          <p:cNvSpPr/>
          <p:nvPr/>
        </p:nvSpPr>
        <p:spPr>
          <a:xfrm>
            <a:off x="474689" y="3341839"/>
            <a:ext cx="11392524" cy="1750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41090A6-BBCC-43E0-BBC7-FAB3B7CF0D57}"/>
              </a:ext>
            </a:extLst>
          </p:cNvPr>
          <p:cNvSpPr/>
          <p:nvPr/>
        </p:nvSpPr>
        <p:spPr>
          <a:xfrm>
            <a:off x="509666" y="1314205"/>
            <a:ext cx="11392524" cy="1146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1015D63-3603-4B0B-94EF-B700526ACC78}"/>
              </a:ext>
            </a:extLst>
          </p:cNvPr>
          <p:cNvSpPr/>
          <p:nvPr/>
        </p:nvSpPr>
        <p:spPr>
          <a:xfrm>
            <a:off x="324787" y="1393514"/>
            <a:ext cx="11993928" cy="2482667"/>
          </a:xfrm>
          <a:prstGeom prst="rect">
            <a:avLst/>
          </a:prstGeom>
        </p:spPr>
        <p:txBody>
          <a:bodyPr wrap="square">
            <a:spAutoFit/>
          </a:bodyPr>
          <a:lstStyle/>
          <a:p>
            <a:pPr>
              <a:lnSpc>
                <a:spcPct val="150000"/>
              </a:lnSpc>
            </a:pPr>
            <a:r>
              <a:rPr lang="en-US" sz="3600" dirty="0">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Gió nổi lên và sóng lúa vàng dập</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dờn trải tới chân</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trời.</a:t>
            </a:r>
          </a:p>
          <a:p>
            <a:pPr>
              <a:lnSpc>
                <a:spcPct val="150000"/>
              </a:lnSpc>
            </a:pPr>
            <a:endParaRPr lang="en-US" sz="3600" dirty="0">
              <a:latin typeface="Arial" panose="020B0604020202020204" pitchFamily="34" charset="0"/>
              <a:ea typeface="Arial-Rounded" panose="020B0500000000000000" pitchFamily="34" charset="0"/>
              <a:cs typeface="Arial" panose="020B0604020202020204" pitchFamily="34" charset="0"/>
            </a:endParaRPr>
          </a:p>
          <a:p>
            <a:pPr>
              <a:lnSpc>
                <a:spcPct val="150000"/>
              </a:lnSpc>
            </a:pPr>
            <a:r>
              <a:rPr lang="en-US" sz="3600" dirty="0">
                <a:latin typeface="Arial" panose="020B0604020202020204" pitchFamily="34" charset="0"/>
                <a:ea typeface="Arial-Rounded" panose="020B0500000000000000"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076592-5921-46AD-ADCF-0DCB36A5DC2E}"/>
              </a:ext>
            </a:extLst>
          </p:cNvPr>
          <p:cNvSpPr/>
          <p:nvPr/>
        </p:nvSpPr>
        <p:spPr>
          <a:xfrm>
            <a:off x="533406" y="3516161"/>
            <a:ext cx="11242622" cy="2167068"/>
          </a:xfrm>
          <a:prstGeom prst="rect">
            <a:avLst/>
          </a:prstGeom>
        </p:spPr>
        <p:txBody>
          <a:bodyPr wrap="square">
            <a:spAutoFit/>
          </a:bodyPr>
          <a:lstStyle/>
          <a:p>
            <a:pPr marL="44450" algn="just">
              <a:lnSpc>
                <a:spcPct val="120000"/>
              </a:lnSpc>
              <a:defRPr/>
            </a:pP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Nếu mùa nào cũng được thu hoạch thì thích lắm, phải không mẹ?</a:t>
            </a:r>
          </a:p>
          <a:p>
            <a:pPr>
              <a:lnSpc>
                <a:spcPct val="150000"/>
              </a:lnSpc>
            </a:pPr>
            <a:endParaRPr lang="en-US" sz="3600" dirty="0">
              <a:solidFill>
                <a:srgbClr val="00206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1269782-4ABF-4E0A-9084-1217239B3DE4}"/>
              </a:ext>
            </a:extLst>
          </p:cNvPr>
          <p:cNvCxnSpPr/>
          <p:nvPr/>
        </p:nvCxnSpPr>
        <p:spPr>
          <a:xfrm flipH="1">
            <a:off x="3581441" y="158069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00E730-6DC3-4316-B154-A95A8B3F33FC}"/>
              </a:ext>
            </a:extLst>
          </p:cNvPr>
          <p:cNvGrpSpPr/>
          <p:nvPr/>
        </p:nvGrpSpPr>
        <p:grpSpPr>
          <a:xfrm>
            <a:off x="11830100" y="1604167"/>
            <a:ext cx="213608" cy="494676"/>
            <a:chOff x="6295866" y="1660673"/>
            <a:chExt cx="213608" cy="494676"/>
          </a:xfrm>
        </p:grpSpPr>
        <p:cxnSp>
          <p:nvCxnSpPr>
            <p:cNvPr id="9" name="Straight Connector 8">
              <a:extLst>
                <a:ext uri="{FF2B5EF4-FFF2-40B4-BE49-F238E27FC236}">
                  <a16:creationId xmlns:a16="http://schemas.microsoft.com/office/drawing/2014/main" id="{437598FC-366E-4AF5-B1BF-B38371DF293F}"/>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F9AD46-F4FA-4ADE-A354-6685C8A093EA}"/>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23A2A15-7E9B-4485-8931-D50A3EF5B269}"/>
              </a:ext>
            </a:extLst>
          </p:cNvPr>
          <p:cNvCxnSpPr/>
          <p:nvPr/>
        </p:nvCxnSpPr>
        <p:spPr>
          <a:xfrm flipH="1">
            <a:off x="8378214" y="1687297"/>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B519E5-FFB5-49B4-9813-20A8B3D453DA}"/>
              </a:ext>
            </a:extLst>
          </p:cNvPr>
          <p:cNvCxnSpPr/>
          <p:nvPr/>
        </p:nvCxnSpPr>
        <p:spPr>
          <a:xfrm flipH="1">
            <a:off x="8679259" y="362884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6D7154-E9E1-4828-81B1-61CBBF933570}"/>
              </a:ext>
            </a:extLst>
          </p:cNvPr>
          <p:cNvGrpSpPr/>
          <p:nvPr/>
        </p:nvGrpSpPr>
        <p:grpSpPr>
          <a:xfrm>
            <a:off x="3937703" y="4352357"/>
            <a:ext cx="213608" cy="494676"/>
            <a:chOff x="6295866" y="1660673"/>
            <a:chExt cx="213608" cy="494676"/>
          </a:xfrm>
        </p:grpSpPr>
        <p:cxnSp>
          <p:nvCxnSpPr>
            <p:cNvPr id="17" name="Straight Connector 16">
              <a:extLst>
                <a:ext uri="{FF2B5EF4-FFF2-40B4-BE49-F238E27FC236}">
                  <a16:creationId xmlns:a16="http://schemas.microsoft.com/office/drawing/2014/main" id="{281C323D-B5FE-421F-A898-E458B291AE93}"/>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444C9-3DC5-49DE-924F-1851BDA14748}"/>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85BEA94-276D-4FD0-A579-D887362B5147}"/>
              </a:ext>
            </a:extLst>
          </p:cNvPr>
          <p:cNvSpPr txBox="1"/>
          <p:nvPr/>
        </p:nvSpPr>
        <p:spPr>
          <a:xfrm>
            <a:off x="4359914" y="423800"/>
            <a:ext cx="6838122" cy="646331"/>
          </a:xfrm>
          <a:prstGeom prst="rect">
            <a:avLst/>
          </a:prstGeom>
          <a:noFill/>
        </p:spPr>
        <p:txBody>
          <a:bodyPr wrap="square" rtlCol="0">
            <a:spAutoFit/>
          </a:bodyPr>
          <a:lstStyle/>
          <a:p>
            <a:r>
              <a:rPr lang="en-US" sz="3600"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36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FF0000"/>
                </a:solidFill>
                <a:latin typeface="Arial" panose="020B0604020202020204" pitchFamily="34" charset="0"/>
                <a:ea typeface="Arial-Rounded" panose="020B0500000000000000" pitchFamily="34" charset="0"/>
                <a:cs typeface="Arial" panose="020B0604020202020204" pitchFamily="34" charset="0"/>
              </a:rPr>
              <a:t>CÂU</a:t>
            </a:r>
            <a:endParaRPr lang="en-US" sz="36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76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11915AA-A88F-4ECE-8EA4-CD3B11B5EF03}"/>
              </a:ext>
            </a:extLst>
          </p:cNvPr>
          <p:cNvSpPr txBox="1"/>
          <p:nvPr/>
        </p:nvSpPr>
        <p:spPr>
          <a:xfrm>
            <a:off x="542278" y="0"/>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3" name="Oval 2">
            <a:extLst>
              <a:ext uri="{FF2B5EF4-FFF2-40B4-BE49-F238E27FC236}">
                <a16:creationId xmlns:a16="http://schemas.microsoft.com/office/drawing/2014/main" id="{8BAE917C-C9F0-4AC3-B081-209972A9C4B9}"/>
              </a:ext>
            </a:extLst>
          </p:cNvPr>
          <p:cNvSpPr/>
          <p:nvPr/>
        </p:nvSpPr>
        <p:spPr>
          <a:xfrm>
            <a:off x="599402" y="57047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2BA7638C-FCFA-4F4D-8D99-1056140F7595}"/>
              </a:ext>
            </a:extLst>
          </p:cNvPr>
          <p:cNvSpPr/>
          <p:nvPr/>
        </p:nvSpPr>
        <p:spPr>
          <a:xfrm>
            <a:off x="542278" y="1748964"/>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18B559E7-DF3C-498A-AD8D-4D381AC6CB93}"/>
              </a:ext>
            </a:extLst>
          </p:cNvPr>
          <p:cNvSpPr/>
          <p:nvPr/>
        </p:nvSpPr>
        <p:spPr>
          <a:xfrm>
            <a:off x="599402" y="394537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31999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EB38A3-58A2-4B61-BA18-5B803949A17F}"/>
              </a:ext>
            </a:extLst>
          </p:cNvPr>
          <p:cNvSpPr txBox="1"/>
          <p:nvPr/>
        </p:nvSpPr>
        <p:spPr>
          <a:xfrm>
            <a:off x="4470110" y="425663"/>
            <a:ext cx="6505731"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endParaRPr lang="en-US" sz="44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6" name="Oval 5">
            <a:extLst>
              <a:ext uri="{FF2B5EF4-FFF2-40B4-BE49-F238E27FC236}">
                <a16:creationId xmlns:a16="http://schemas.microsoft.com/office/drawing/2014/main" id="{9DB7EE51-E89C-425D-BB93-3A06CA9D7B7C}"/>
              </a:ext>
            </a:extLst>
          </p:cNvPr>
          <p:cNvSpPr/>
          <p:nvPr/>
        </p:nvSpPr>
        <p:spPr>
          <a:xfrm>
            <a:off x="1216159" y="1194864"/>
            <a:ext cx="584617" cy="569626"/>
          </a:xfrm>
          <a:prstGeom prst="ellipse">
            <a:avLst/>
          </a:prstGeom>
          <a:solidFill>
            <a:srgbClr val="FFC000"/>
          </a:solidFill>
          <a:ln>
            <a:solidFill>
              <a:srgbClr val="F1F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AA94362-54BF-41C4-ADD1-806563C0A933}"/>
              </a:ext>
            </a:extLst>
          </p:cNvPr>
          <p:cNvSpPr txBox="1"/>
          <p:nvPr/>
        </p:nvSpPr>
        <p:spPr>
          <a:xfrm>
            <a:off x="1813810" y="1195104"/>
            <a:ext cx="2191605" cy="615553"/>
          </a:xfrm>
          <a:prstGeom prst="rect">
            <a:avLst/>
          </a:prstGeom>
          <a:noFill/>
        </p:spPr>
        <p:txBody>
          <a:bodyPr wrap="square" rtlCol="0">
            <a:spAutoFit/>
          </a:bodyPr>
          <a:lstStyle/>
          <a:p>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dập</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dờn</a:t>
            </a:r>
            <a:endPar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895697CA-C213-4AB5-8CBE-B4DFDF6917A3}"/>
              </a:ext>
            </a:extLst>
          </p:cNvPr>
          <p:cNvSpPr txBox="1"/>
          <p:nvPr/>
        </p:nvSpPr>
        <p:spPr>
          <a:xfrm>
            <a:off x="3713697" y="1180035"/>
            <a:ext cx="8377981" cy="1168910"/>
          </a:xfrm>
          <a:prstGeom prst="rect">
            <a:avLst/>
          </a:prstGeom>
          <a:noFill/>
        </p:spPr>
        <p:txBody>
          <a:bodyPr wrap="square" rtlCol="0">
            <a:spAutoFit/>
          </a:bodyPr>
          <a:lstStyle/>
          <a:p>
            <a:pPr>
              <a:lnSpc>
                <a:spcPts val="4400"/>
              </a:lnSpc>
            </a:pP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lúa</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chuyển</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nhịp</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nhàng</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chiều</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11" name="Picture 10" descr="A picture containing grass, outdoor, field, mountain&#10;&#10;Description automatically generated">
            <a:extLst>
              <a:ext uri="{FF2B5EF4-FFF2-40B4-BE49-F238E27FC236}">
                <a16:creationId xmlns:a16="http://schemas.microsoft.com/office/drawing/2014/main" id="{12E571A6-C1F8-4297-A574-4FD570B0B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110" y="2485957"/>
            <a:ext cx="6024090" cy="4016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Icon&#10;&#10;Description automatically generated">
            <a:extLst>
              <a:ext uri="{FF2B5EF4-FFF2-40B4-BE49-F238E27FC236}">
                <a16:creationId xmlns:a16="http://schemas.microsoft.com/office/drawing/2014/main" id="{D4678D62-3B26-4474-B558-BE27B186B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3738534"/>
            <a:ext cx="2893102" cy="3429000"/>
          </a:xfrm>
          <a:prstGeom prst="rect">
            <a:avLst/>
          </a:prstGeom>
        </p:spPr>
      </p:pic>
    </p:spTree>
    <p:extLst>
      <p:ext uri="{BB962C8B-B14F-4D97-AF65-F5344CB8AC3E}">
        <p14:creationId xmlns:p14="http://schemas.microsoft.com/office/powerpoint/2010/main" val="38180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EB38A3-58A2-4B61-BA18-5B803949A17F}"/>
              </a:ext>
            </a:extLst>
          </p:cNvPr>
          <p:cNvSpPr txBox="1"/>
          <p:nvPr/>
        </p:nvSpPr>
        <p:spPr>
          <a:xfrm>
            <a:off x="4470110" y="425663"/>
            <a:ext cx="6505731"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endParaRPr lang="en-US" sz="44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6" name="Oval 5">
            <a:extLst>
              <a:ext uri="{FF2B5EF4-FFF2-40B4-BE49-F238E27FC236}">
                <a16:creationId xmlns:a16="http://schemas.microsoft.com/office/drawing/2014/main" id="{9DB7EE51-E89C-425D-BB93-3A06CA9D7B7C}"/>
              </a:ext>
            </a:extLst>
          </p:cNvPr>
          <p:cNvSpPr/>
          <p:nvPr/>
        </p:nvSpPr>
        <p:spPr>
          <a:xfrm>
            <a:off x="1216159" y="1194864"/>
            <a:ext cx="584617" cy="569626"/>
          </a:xfrm>
          <a:prstGeom prst="ellipse">
            <a:avLst/>
          </a:prstGeom>
          <a:solidFill>
            <a:srgbClr val="FFC000"/>
          </a:solidFill>
          <a:ln>
            <a:solidFill>
              <a:srgbClr val="F1F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AA94362-54BF-41C4-ADD1-806563C0A933}"/>
              </a:ext>
            </a:extLst>
          </p:cNvPr>
          <p:cNvSpPr txBox="1"/>
          <p:nvPr/>
        </p:nvSpPr>
        <p:spPr>
          <a:xfrm>
            <a:off x="1813810" y="1195104"/>
            <a:ext cx="2552707" cy="615553"/>
          </a:xfrm>
          <a:prstGeom prst="rect">
            <a:avLst/>
          </a:prstGeom>
          <a:noFill/>
        </p:spPr>
        <p:txBody>
          <a:bodyPr wrap="square" rtlCol="0">
            <a:spAutoFit/>
          </a:bodyPr>
          <a:lstStyle/>
          <a:p>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ươm</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mầm</a:t>
            </a:r>
            <a:endPar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895697CA-C213-4AB5-8CBE-B4DFDF6917A3}"/>
              </a:ext>
            </a:extLst>
          </p:cNvPr>
          <p:cNvSpPr txBox="1"/>
          <p:nvPr/>
        </p:nvSpPr>
        <p:spPr>
          <a:xfrm>
            <a:off x="4058470" y="1172285"/>
            <a:ext cx="8377981" cy="614784"/>
          </a:xfrm>
          <a:prstGeom prst="rect">
            <a:avLst/>
          </a:prstGeom>
          <a:noFill/>
        </p:spPr>
        <p:txBody>
          <a:bodyPr wrap="square" rtlCol="0">
            <a:spAutoFit/>
          </a:bodyPr>
          <a:lstStyle/>
          <a:p>
            <a:pPr>
              <a:lnSpc>
                <a:spcPts val="4400"/>
              </a:lnSpc>
            </a:pP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gieo</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mọc</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non.</a:t>
            </a:r>
          </a:p>
        </p:txBody>
      </p:sp>
      <p:pic>
        <p:nvPicPr>
          <p:cNvPr id="8" name="Picture 7" descr="A picture containing icon&#10;&#10;Description automatically generated">
            <a:extLst>
              <a:ext uri="{FF2B5EF4-FFF2-40B4-BE49-F238E27FC236}">
                <a16:creationId xmlns:a16="http://schemas.microsoft.com/office/drawing/2014/main" id="{870979C5-12BD-4EFF-8A7E-1ED3054C2597}"/>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238430" y="2720764"/>
            <a:ext cx="4282190" cy="4282190"/>
          </a:xfrm>
          <a:prstGeom prst="rect">
            <a:avLst/>
          </a:prstGeom>
        </p:spPr>
      </p:pic>
      <p:sp>
        <p:nvSpPr>
          <p:cNvPr id="14" name="TextBox 13">
            <a:extLst>
              <a:ext uri="{FF2B5EF4-FFF2-40B4-BE49-F238E27FC236}">
                <a16:creationId xmlns:a16="http://schemas.microsoft.com/office/drawing/2014/main" id="{E7B3C183-B76F-4F3F-9056-A041F37485B2}"/>
              </a:ext>
            </a:extLst>
          </p:cNvPr>
          <p:cNvSpPr txBox="1"/>
          <p:nvPr/>
        </p:nvSpPr>
        <p:spPr>
          <a:xfrm>
            <a:off x="3814019" y="2483444"/>
            <a:ext cx="8377981" cy="614784"/>
          </a:xfrm>
          <a:prstGeom prst="rect">
            <a:avLst/>
          </a:prstGeom>
          <a:noFill/>
        </p:spPr>
        <p:txBody>
          <a:bodyPr wrap="square" rtlCol="0">
            <a:spAutoFit/>
          </a:bodyPr>
          <a:lstStyle/>
          <a:p>
            <a:pPr>
              <a:lnSpc>
                <a:spcPts val="4400"/>
              </a:lnSpc>
            </a:pPr>
            <a:r>
              <a:rPr lang="en-US" sz="3400" i="1" dirty="0" err="1">
                <a:solidFill>
                  <a:srgbClr val="006600"/>
                </a:solidFill>
                <a:latin typeface="Arial" panose="020B0604020202020204" pitchFamily="34" charset="0"/>
                <a:ea typeface="Arial-Rounded" panose="020B0500000000000000" pitchFamily="34" charset="0"/>
                <a:cs typeface="Arial" panose="020B0604020202020204" pitchFamily="34" charset="0"/>
              </a:rPr>
              <a:t>Ví</a:t>
            </a:r>
            <a:r>
              <a:rPr lang="en-US" sz="3400" i="1" dirty="0">
                <a:solidFill>
                  <a:srgbClr val="006600"/>
                </a:solidFill>
                <a:latin typeface="Arial" panose="020B0604020202020204" pitchFamily="34" charset="0"/>
                <a:ea typeface="Arial-Rounded" panose="020B0500000000000000" pitchFamily="34" charset="0"/>
                <a:cs typeface="Arial" panose="020B0604020202020204" pitchFamily="34" charset="0"/>
              </a:rPr>
              <a:t> </a:t>
            </a:r>
            <a:r>
              <a:rPr lang="en-US" sz="3400" i="1" dirty="0" err="1">
                <a:solidFill>
                  <a:srgbClr val="006600"/>
                </a:solidFill>
                <a:latin typeface="Arial" panose="020B0604020202020204" pitchFamily="34" charset="0"/>
                <a:ea typeface="Arial-Rounded" panose="020B0500000000000000" pitchFamily="34" charset="0"/>
                <a:cs typeface="Arial" panose="020B0604020202020204" pitchFamily="34" charset="0"/>
              </a:rPr>
              <a:t>dụ</a:t>
            </a:r>
            <a:r>
              <a:rPr lang="en-US" sz="3400" i="1" dirty="0">
                <a:solidFill>
                  <a:srgbClr val="0066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ươm</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mầm</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520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C0AC1F-2E3E-434A-B4FC-577679D0C663}"/>
              </a:ext>
            </a:extLst>
          </p:cNvPr>
          <p:cNvSpPr txBox="1"/>
          <p:nvPr/>
        </p:nvSpPr>
        <p:spPr>
          <a:xfrm>
            <a:off x="3054392" y="351051"/>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dirty="0" err="1">
                <a:solidFill>
                  <a:srgbClr val="FF0000"/>
                </a:solidFill>
                <a:latin typeface="SVN-Volte Rounded" pitchFamily="2" charset="0"/>
                <a:ea typeface="+mj-ea"/>
                <a:cs typeface="+mj-cs"/>
              </a:rPr>
              <a:t>LUYỆN</a:t>
            </a:r>
            <a:r>
              <a:rPr lang="en-US" sz="5400" b="1" kern="1200" dirty="0">
                <a:solidFill>
                  <a:srgbClr val="FF0000"/>
                </a:solidFill>
                <a:latin typeface="SVN-Volte Rounded" pitchFamily="2" charset="0"/>
                <a:ea typeface="+mj-ea"/>
                <a:cs typeface="+mj-cs"/>
              </a:rPr>
              <a:t> </a:t>
            </a:r>
            <a:r>
              <a:rPr lang="en-US" sz="5400" b="1" kern="1200" dirty="0" err="1">
                <a:solidFill>
                  <a:srgbClr val="FF0000"/>
                </a:solidFill>
                <a:latin typeface="SVN-Volte Rounded" pitchFamily="2" charset="0"/>
                <a:ea typeface="+mj-ea"/>
                <a:cs typeface="+mj-cs"/>
              </a:rPr>
              <a:t>ĐỌC</a:t>
            </a:r>
            <a:r>
              <a:rPr lang="en-US" sz="5400" b="1" kern="1200" dirty="0">
                <a:solidFill>
                  <a:srgbClr val="FF0000"/>
                </a:solidFill>
                <a:latin typeface="SVN-Volte Rounded" pitchFamily="2" charset="0"/>
                <a:ea typeface="+mj-ea"/>
                <a:cs typeface="+mj-cs"/>
              </a:rPr>
              <a:t> </a:t>
            </a:r>
            <a:r>
              <a:rPr lang="en-US" sz="5400" b="1" kern="1200" dirty="0" err="1">
                <a:solidFill>
                  <a:srgbClr val="FF0000"/>
                </a:solidFill>
                <a:latin typeface="SVN-Volte Rounded" pitchFamily="2" charset="0"/>
                <a:ea typeface="+mj-ea"/>
                <a:cs typeface="+mj-cs"/>
              </a:rPr>
              <a:t>NHÓM</a:t>
            </a:r>
            <a:endParaRPr lang="en-US" sz="5400" b="1" kern="1200" dirty="0">
              <a:solidFill>
                <a:srgbClr val="FF0000"/>
              </a:solidFill>
              <a:latin typeface="SVN-Volte Rounded" pitchFamily="2" charset="0"/>
              <a:ea typeface="+mj-ea"/>
              <a:cs typeface="+mj-cs"/>
            </a:endParaRPr>
          </a:p>
        </p:txBody>
      </p:sp>
      <p:pic>
        <p:nvPicPr>
          <p:cNvPr id="5" name="Picture 4">
            <a:extLst>
              <a:ext uri="{FF2B5EF4-FFF2-40B4-BE49-F238E27FC236}">
                <a16:creationId xmlns:a16="http://schemas.microsoft.com/office/drawing/2014/main" id="{15F9CC51-66C3-487D-AE4C-69F39DDEE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392" y="1863801"/>
            <a:ext cx="6083214" cy="4440746"/>
          </a:xfrm>
          <a:prstGeom prst="rect">
            <a:avLst/>
          </a:prstGeom>
        </p:spPr>
      </p:pic>
    </p:spTree>
    <p:extLst>
      <p:ext uri="{BB962C8B-B14F-4D97-AF65-F5344CB8AC3E}">
        <p14:creationId xmlns:p14="http://schemas.microsoft.com/office/powerpoint/2010/main" val="260218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11915AA-A88F-4ECE-8EA4-CD3B11B5EF03}"/>
              </a:ext>
            </a:extLst>
          </p:cNvPr>
          <p:cNvSpPr txBox="1"/>
          <p:nvPr/>
        </p:nvSpPr>
        <p:spPr>
          <a:xfrm>
            <a:off x="542278" y="0"/>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3" name="Oval 2">
            <a:extLst>
              <a:ext uri="{FF2B5EF4-FFF2-40B4-BE49-F238E27FC236}">
                <a16:creationId xmlns:a16="http://schemas.microsoft.com/office/drawing/2014/main" id="{8BAE917C-C9F0-4AC3-B081-209972A9C4B9}"/>
              </a:ext>
            </a:extLst>
          </p:cNvPr>
          <p:cNvSpPr/>
          <p:nvPr/>
        </p:nvSpPr>
        <p:spPr>
          <a:xfrm>
            <a:off x="599402" y="57047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2BA7638C-FCFA-4F4D-8D99-1056140F7595}"/>
              </a:ext>
            </a:extLst>
          </p:cNvPr>
          <p:cNvSpPr/>
          <p:nvPr/>
        </p:nvSpPr>
        <p:spPr>
          <a:xfrm>
            <a:off x="542278" y="1748964"/>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18B559E7-DF3C-498A-AD8D-4D381AC6CB93}"/>
              </a:ext>
            </a:extLst>
          </p:cNvPr>
          <p:cNvSpPr/>
          <p:nvPr/>
        </p:nvSpPr>
        <p:spPr>
          <a:xfrm>
            <a:off x="599402" y="394537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3676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167915" y="61869"/>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45020" y="-50814"/>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spTree>
    <p:extLst>
      <p:ext uri="{BB962C8B-B14F-4D97-AF65-F5344CB8AC3E}">
        <p14:creationId xmlns:p14="http://schemas.microsoft.com/office/powerpoint/2010/main" val="135758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47461-F207-414C-8767-BF3D2DBC13D0}"/>
              </a:ext>
            </a:extLst>
          </p:cNvPr>
          <p:cNvSpPr txBox="1"/>
          <p:nvPr/>
        </p:nvSpPr>
        <p:spPr>
          <a:xfrm>
            <a:off x="3742006" y="1963555"/>
            <a:ext cx="5978769" cy="1569660"/>
          </a:xfrm>
          <a:prstGeom prst="rect">
            <a:avLst/>
          </a:prstGeom>
          <a:noFill/>
        </p:spPr>
        <p:txBody>
          <a:bodyPr wrap="square" rtlCol="0">
            <a:spAutoFit/>
          </a:bodyPr>
          <a:lstStyle/>
          <a:p>
            <a:r>
              <a:rPr lang="en-US" sz="9600" dirty="0" err="1">
                <a:solidFill>
                  <a:srgbClr val="FF0000"/>
                </a:solidFill>
                <a:latin typeface="iCiel Crocante" panose="02000000000000000000" pitchFamily="2" charset="0"/>
              </a:rPr>
              <a:t>CỦNG</a:t>
            </a:r>
            <a:r>
              <a:rPr lang="en-US" sz="9600" dirty="0">
                <a:solidFill>
                  <a:srgbClr val="FF0000"/>
                </a:solidFill>
                <a:latin typeface="iCiel Crocante" panose="02000000000000000000" pitchFamily="2" charset="0"/>
              </a:rPr>
              <a:t> </a:t>
            </a:r>
            <a:r>
              <a:rPr lang="en-US" sz="9600" dirty="0" err="1">
                <a:solidFill>
                  <a:srgbClr val="FF0000"/>
                </a:solidFill>
                <a:latin typeface="iCiel Crocante" panose="02000000000000000000" pitchFamily="2" charset="0"/>
              </a:rPr>
              <a:t>CỐ</a:t>
            </a:r>
            <a:endParaRPr lang="en-US" sz="9600" dirty="0">
              <a:solidFill>
                <a:srgbClr val="FF0000"/>
              </a:solidFill>
              <a:latin typeface="iCiel Crocante" panose="02000000000000000000" pitchFamily="2" charset="0"/>
            </a:endParaRPr>
          </a:p>
        </p:txBody>
      </p:sp>
    </p:spTree>
    <p:extLst>
      <p:ext uri="{BB962C8B-B14F-4D97-AF65-F5344CB8AC3E}">
        <p14:creationId xmlns:p14="http://schemas.microsoft.com/office/powerpoint/2010/main" val="169758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94D496E-CC27-304D-858C-8978CECA38A6}"/>
              </a:ext>
            </a:extLst>
          </p:cNvPr>
          <p:cNvGrpSpPr/>
          <p:nvPr/>
        </p:nvGrpSpPr>
        <p:grpSpPr>
          <a:xfrm>
            <a:off x="9763" y="3327651"/>
            <a:ext cx="12172476" cy="4662039"/>
            <a:chOff x="-4000" y="3066932"/>
            <a:chExt cx="9151999" cy="3791068"/>
          </a:xfrm>
        </p:grpSpPr>
        <p:sp>
          <p:nvSpPr>
            <p:cNvPr id="4" name="Полилиния 3">
              <a:extLst>
                <a:ext uri="{FF2B5EF4-FFF2-40B4-BE49-F238E27FC236}">
                  <a16:creationId xmlns:a16="http://schemas.microsoft.com/office/drawing/2014/main" id="{B899F813-E314-D84E-979A-18FD998B5CCB}"/>
                </a:ext>
              </a:extLst>
            </p:cNvPr>
            <p:cNvSpPr/>
            <p:nvPr/>
          </p:nvSpPr>
          <p:spPr>
            <a:xfrm>
              <a:off x="0" y="3066932"/>
              <a:ext cx="9144000" cy="1805488"/>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5" name="Полилиния 4">
              <a:extLst>
                <a:ext uri="{FF2B5EF4-FFF2-40B4-BE49-F238E27FC236}">
                  <a16:creationId xmlns:a16="http://schemas.microsoft.com/office/drawing/2014/main" id="{DA86DAEE-7584-9C45-A2F5-490A618E51E9}"/>
                </a:ext>
              </a:extLst>
            </p:cNvPr>
            <p:cNvSpPr/>
            <p:nvPr/>
          </p:nvSpPr>
          <p:spPr>
            <a:xfrm>
              <a:off x="0" y="3696346"/>
              <a:ext cx="9147999" cy="2689260"/>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 name="Полилиния 5">
              <a:extLst>
                <a:ext uri="{FF2B5EF4-FFF2-40B4-BE49-F238E27FC236}">
                  <a16:creationId xmlns:a16="http://schemas.microsoft.com/office/drawing/2014/main" id="{0599F478-F945-C848-A545-41C681D6046E}"/>
                </a:ext>
              </a:extLst>
            </p:cNvPr>
            <p:cNvSpPr/>
            <p:nvPr/>
          </p:nvSpPr>
          <p:spPr>
            <a:xfrm flipH="1">
              <a:off x="-4000" y="5040976"/>
              <a:ext cx="9148000" cy="1817024"/>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grpSp>
      <p:pic>
        <p:nvPicPr>
          <p:cNvPr id="7" name="Picture 2" descr="Crab clipart">
            <a:extLst>
              <a:ext uri="{FF2B5EF4-FFF2-40B4-BE49-F238E27FC236}">
                <a16:creationId xmlns:a16="http://schemas.microsoft.com/office/drawing/2014/main" id="{5CC25052-5095-3A41-86C7-A8ACB8991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6965" y="1508022"/>
            <a:ext cx="4133137" cy="407651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a:hlinkClick r:id="" action="ppaction://hlinkshowjump?jump=nextslide"/>
            <a:extLst>
              <a:ext uri="{FF2B5EF4-FFF2-40B4-BE49-F238E27FC236}">
                <a16:creationId xmlns:a16="http://schemas.microsoft.com/office/drawing/2014/main" id="{2CCFD579-94E1-964F-A034-58F2565053FA}"/>
              </a:ext>
            </a:extLst>
          </p:cNvPr>
          <p:cNvSpPr/>
          <p:nvPr/>
        </p:nvSpPr>
        <p:spPr>
          <a:xfrm>
            <a:off x="1244265" y="3760313"/>
            <a:ext cx="3195883" cy="946700"/>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56" b="1" kern="0" dirty="0">
                <a:solidFill>
                  <a:srgbClr val="FFE2EA"/>
                </a:solidFill>
                <a:latin typeface="Arial"/>
                <a:sym typeface="Arial"/>
              </a:rPr>
              <a:t>START</a:t>
            </a:r>
            <a:endParaRPr lang="ru-RU" sz="4256" b="1" kern="0" dirty="0">
              <a:solidFill>
                <a:srgbClr val="FFE2EA"/>
              </a:solidFill>
              <a:latin typeface="Arial"/>
              <a:sym typeface="Arial"/>
            </a:endParaRPr>
          </a:p>
        </p:txBody>
      </p:sp>
      <p:pic>
        <p:nvPicPr>
          <p:cNvPr id="2" name="Picture 1">
            <a:extLst>
              <a:ext uri="{FF2B5EF4-FFF2-40B4-BE49-F238E27FC236}">
                <a16:creationId xmlns:a16="http://schemas.microsoft.com/office/drawing/2014/main" id="{C651ECF1-0393-4C44-A420-38258FD327E6}"/>
              </a:ext>
            </a:extLst>
          </p:cNvPr>
          <p:cNvPicPr>
            <a:picLocks noChangeAspect="1"/>
          </p:cNvPicPr>
          <p:nvPr/>
        </p:nvPicPr>
        <p:blipFill>
          <a:blip r:embed="rId3"/>
          <a:stretch>
            <a:fillRect/>
          </a:stretch>
        </p:blipFill>
        <p:spPr>
          <a:xfrm>
            <a:off x="257930" y="582182"/>
            <a:ext cx="8364437" cy="2641829"/>
          </a:xfrm>
          <a:prstGeom prst="rect">
            <a:avLst/>
          </a:prstGeom>
        </p:spPr>
      </p:pic>
    </p:spTree>
    <p:extLst>
      <p:ext uri="{BB962C8B-B14F-4D97-AF65-F5344CB8AC3E}">
        <p14:creationId xmlns:p14="http://schemas.microsoft.com/office/powerpoint/2010/main" val="3492640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5082" y="3024100"/>
            <a:ext cx="12161839" cy="2401363"/>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1244598" y="4403964"/>
            <a:ext cx="2749575" cy="665439"/>
          </a:xfrm>
          <a:prstGeom prst="rect">
            <a:avLst/>
          </a:prstGeom>
          <a:noFill/>
        </p:spPr>
        <p:txBody>
          <a:bodyPr wrap="square" rtlCol="0">
            <a:spAutoFit/>
          </a:bodyPr>
          <a:lstStyle/>
          <a:p>
            <a:pPr algn="ctr" defTabSz="1219170">
              <a:buClr>
                <a:srgbClr val="000000"/>
              </a:buClr>
            </a:pPr>
            <a:r>
              <a:rPr lang="en-US" sz="3724" kern="0">
                <a:solidFill>
                  <a:srgbClr val="000000"/>
                </a:solidFill>
                <a:latin typeface="Arial"/>
                <a:cs typeface="Arial"/>
                <a:sym typeface="Arial"/>
              </a:rPr>
              <a:t>dễ dàng</a:t>
            </a:r>
            <a:endParaRPr lang="ru-RU" sz="3724" kern="0" dirty="0">
              <a:solidFill>
                <a:srgbClr val="000000"/>
              </a:solidFill>
              <a:latin typeface="Arial"/>
              <a:cs typeface="Arial"/>
              <a:sym typeface="Arial"/>
            </a:endParaRPr>
          </a:p>
        </p:txBody>
      </p:sp>
      <p:pic>
        <p:nvPicPr>
          <p:cNvPr id="7" name="Рисунок 6">
            <a:hlinkClick r:id="" action="ppaction://hlinkshowjump?jump=nextslide"/>
            <a:extLst>
              <a:ext uri="{FF2B5EF4-FFF2-40B4-BE49-F238E27FC236}">
                <a16:creationId xmlns:a16="http://schemas.microsoft.com/office/drawing/2014/main" id="{8A7D3920-F401-1147-A120-DC340D11D182}"/>
              </a:ext>
            </a:extLst>
          </p:cNvPr>
          <p:cNvPicPr>
            <a:picLocks noChangeAspect="1"/>
          </p:cNvPicPr>
          <p:nvPr/>
        </p:nvPicPr>
        <p:blipFill>
          <a:blip r:embed="rId4"/>
          <a:stretch>
            <a:fillRect/>
          </a:stretch>
        </p:blipFill>
        <p:spPr>
          <a:xfrm flipH="1">
            <a:off x="10750409" y="-70144"/>
            <a:ext cx="1461736" cy="1502681"/>
          </a:xfrm>
          <a:prstGeom prst="rect">
            <a:avLst/>
          </a:prstGeom>
        </p:spPr>
      </p:pic>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5"/>
          <a:stretch>
            <a:fillRect/>
          </a:stretch>
        </p:blipFill>
        <p:spPr>
          <a:xfrm rot="341744">
            <a:off x="9638172" y="3722637"/>
            <a:ext cx="2152905" cy="2362305"/>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186" y="5902707"/>
            <a:ext cx="4444863" cy="13110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5255" y="5575879"/>
            <a:ext cx="1554139" cy="1532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491269" y="311242"/>
            <a:ext cx="10222338" cy="1446550"/>
          </a:xfrm>
          <a:prstGeom prst="rect">
            <a:avLst/>
          </a:prstGeom>
          <a:solidFill>
            <a:srgbClr val="FFFFFF"/>
          </a:solidFill>
        </p:spPr>
        <p:txBody>
          <a:bodyPr wrap="square" rtlCol="0">
            <a:spAutoFit/>
          </a:bodyPr>
          <a:lstStyle/>
          <a:p>
            <a:pPr algn="ctr" defTabSz="1219170">
              <a:buClr>
                <a:srgbClr val="000000"/>
              </a:buClr>
            </a:pPr>
            <a:r>
              <a:rPr lang="en-US" sz="4400" b="1" kern="0" dirty="0" err="1">
                <a:solidFill>
                  <a:srgbClr val="002060"/>
                </a:solidFill>
                <a:latin typeface="Arial"/>
                <a:cs typeface="Arial"/>
                <a:sym typeface="Arial"/>
              </a:rPr>
              <a:t>Từ</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ngữ</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nào</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phù</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hợp</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khi</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nói</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về</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đặc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điểm</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của</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công</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việc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trồng</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lúa</a:t>
            </a:r>
            <a:r>
              <a:rPr lang="en-US" sz="4400" b="1" kern="0" dirty="0">
                <a:solidFill>
                  <a:srgbClr val="002060"/>
                </a:solidFill>
                <a:latin typeface="Arial"/>
                <a:cs typeface="Arial"/>
                <a:sym typeface="Arial"/>
              </a:rPr>
              <a:t>?</a:t>
            </a:r>
            <a:endParaRPr lang="ru-RU" sz="4400" b="1" kern="0" dirty="0">
              <a:solidFill>
                <a:srgbClr val="002060"/>
              </a:solidFill>
              <a:latin typeface="Arial"/>
              <a:cs typeface="Arial"/>
              <a:sym typeface="Arial"/>
            </a:endParaRPr>
          </a:p>
        </p:txBody>
      </p:sp>
      <p:sp>
        <p:nvSpPr>
          <p:cNvPr id="3" name="TextBox 2">
            <a:extLst>
              <a:ext uri="{FF2B5EF4-FFF2-40B4-BE49-F238E27FC236}">
                <a16:creationId xmlns:a16="http://schemas.microsoft.com/office/drawing/2014/main" id="{3F081966-14FD-D144-8E9A-0B06ABB85FD6}"/>
              </a:ext>
            </a:extLst>
          </p:cNvPr>
          <p:cNvSpPr txBox="1"/>
          <p:nvPr/>
        </p:nvSpPr>
        <p:spPr>
          <a:xfrm rot="20347722">
            <a:off x="7169311" y="5059002"/>
            <a:ext cx="3227364"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vất vả</a:t>
            </a:r>
            <a:endParaRPr lang="ru-RU" sz="4000"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4461258" y="2193103"/>
            <a:ext cx="3074053" cy="830997"/>
          </a:xfrm>
          <a:prstGeom prst="rect">
            <a:avLst/>
          </a:prstGeom>
          <a:solidFill>
            <a:srgbClr val="FFC000"/>
          </a:solidFill>
        </p:spPr>
        <p:txBody>
          <a:bodyPr wrap="square" rtlCol="0">
            <a:spAutoFit/>
          </a:bodyPr>
          <a:lstStyle/>
          <a:p>
            <a:pPr algn="ctr" defTabSz="1219170">
              <a:buClr>
                <a:srgbClr val="000000"/>
              </a:buClr>
            </a:pPr>
            <a:r>
              <a:rPr lang="en-US" sz="4800" kern="0">
                <a:solidFill>
                  <a:srgbClr val="000000"/>
                </a:solidFill>
                <a:latin typeface="Arial"/>
                <a:cs typeface="Arial"/>
                <a:sym typeface="Arial"/>
              </a:rPr>
              <a:t>vất vả</a:t>
            </a:r>
            <a:endParaRPr lang="ru-RU" sz="4800" kern="0" dirty="0">
              <a:solidFill>
                <a:srgbClr val="000000"/>
              </a:solidFill>
              <a:latin typeface="Arial"/>
              <a:cs typeface="Arial"/>
              <a:sym typeface="Arial"/>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5083" y="3861245"/>
            <a:ext cx="12167156" cy="3576809"/>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rot="587687">
            <a:off x="4025829" y="6151062"/>
            <a:ext cx="3474593"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nhanh chóng</a:t>
            </a:r>
            <a:endParaRPr lang="ru-RU" sz="4000" kern="0" dirty="0">
              <a:solidFill>
                <a:srgbClr val="000000"/>
              </a:solidFill>
              <a:latin typeface="Arial"/>
              <a:cs typeface="Arial"/>
              <a:sym typeface="Arial"/>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9762" y="5649649"/>
            <a:ext cx="12167159" cy="2416705"/>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a:off x="407053" y="6863500"/>
            <a:ext cx="2448268" cy="747256"/>
          </a:xfrm>
          <a:prstGeom prst="rect">
            <a:avLst/>
          </a:prstGeom>
          <a:noFill/>
        </p:spPr>
        <p:txBody>
          <a:bodyPr wrap="square" rtlCol="0">
            <a:spAutoFit/>
          </a:bodyPr>
          <a:lstStyle/>
          <a:p>
            <a:pPr algn="ctr" defTabSz="1219170">
              <a:buClr>
                <a:srgbClr val="000000"/>
              </a:buClr>
            </a:pPr>
            <a:r>
              <a:rPr lang="en-US" sz="4256" kern="0">
                <a:solidFill>
                  <a:srgbClr val="000000"/>
                </a:solidFill>
                <a:latin typeface="Arial"/>
                <a:cs typeface="Arial"/>
                <a:sym typeface="Arial"/>
              </a:rPr>
              <a:t>nhàn rỗi</a:t>
            </a:r>
            <a:endParaRPr lang="ru-RU" sz="4256" kern="0" dirty="0">
              <a:solidFill>
                <a:srgbClr val="000000"/>
              </a:solidFill>
              <a:latin typeface="Arial"/>
              <a:cs typeface="Arial"/>
              <a:sym typeface="Arial"/>
            </a:endParaRPr>
          </a:p>
        </p:txBody>
      </p:sp>
    </p:spTree>
    <p:extLst>
      <p:ext uri="{BB962C8B-B14F-4D97-AF65-F5344CB8AC3E}">
        <p14:creationId xmlns:p14="http://schemas.microsoft.com/office/powerpoint/2010/main" val="3504725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3.1693E-6 -1.11111E-6 C -0.00104 0.00949 0.00509 -0.04467 0.00731 -0.06505 C 0.0094 -0.08542 0.0141 -0.13194 0.01319 -0.12222 C 0.01227 -0.11227 0.00105 -0.00949 -3.1693E-6 -1.11111E-6 Z " pathEditMode="relative" rAng="0" ptsTypes="AAAA">
                                      <p:cBhvr>
                                        <p:cTn id="6" dur="3000" fill="hold"/>
                                        <p:tgtEl>
                                          <p:spTgt spid="81"/>
                                        </p:tgtEl>
                                        <p:attrNameLst>
                                          <p:attrName>ppt_x</p:attrName>
                                          <p:attrName>ppt_y</p:attrName>
                                        </p:attrNameLst>
                                      </p:cBhvr>
                                      <p:rCtr x="653" y="-6134"/>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8.24958E-7 -2.59259E-6 C -0.00104 0.00949 0.00509 -0.04467 0.00731 -0.06504 C 0.0094 -0.08541 0.0141 -0.13194 0.01318 -0.12222 C 0.01227 -0.11227 0.00105 -0.00949 -8.24958E-7 -2.59259E-6 Z " pathEditMode="relative" rAng="0" ptsTypes="AAAA">
                                      <p:cBhvr>
                                        <p:cTn id="10" dur="4000" fill="hold"/>
                                        <p:tgtEl>
                                          <p:spTgt spid="82"/>
                                        </p:tgtEl>
                                        <p:attrNameLst>
                                          <p:attrName>ppt_x</p:attrName>
                                          <p:attrName>ppt_y</p:attrName>
                                        </p:attrNameLst>
                                      </p:cBhvr>
                                      <p:rCtr x="653" y="-6134"/>
                                    </p:animMotion>
                                  </p:childTnLst>
                                </p:cTn>
                              </p:par>
                              <p:par>
                                <p:cTn id="11" presetID="0" presetClass="path" presetSubtype="0" repeatCount="indefinite" accel="50000" decel="50000" fill="hold" grpId="0" nodeType="withEffect">
                                  <p:stCondLst>
                                    <p:cond delay="0"/>
                                  </p:stCondLst>
                                  <p:childTnLst>
                                    <p:animMotion origin="layout" path="M 0.00888 -0.00046 C 0.00888 0.00023 0.00496 -0.19629 0.00509 -0.19699 C 0.00509 -0.19745 0.00888 -0.00046 0.00888 0.00023 L 0.00888 -0.00046 Z " pathEditMode="relative" rAng="0" ptsTypes="AAAA">
                                      <p:cBhvr>
                                        <p:cTn id="12" dur="5000" fill="hold"/>
                                        <p:tgtEl>
                                          <p:spTgt spid="3"/>
                                        </p:tgtEl>
                                        <p:attrNameLst>
                                          <p:attrName>ppt_x</p:attrName>
                                          <p:attrName>ppt_y</p:attrName>
                                        </p:attrNameLst>
                                      </p:cBhvr>
                                      <p:rCtr x="-196" y="-9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2"/>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60" grpId="0"/>
      <p:bldP spid="60" grpId="1"/>
      <p:bldP spid="3" grpId="0"/>
      <p:bldP spid="3" grpId="1"/>
      <p:bldP spid="14" grpId="0" animBg="1"/>
      <p:bldP spid="81" grpId="0"/>
      <p:bldP spid="81" grpId="1"/>
      <p:bldP spid="82" grpId="0"/>
      <p:bldP spid="8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6822" y="1607714"/>
            <a:ext cx="11134844" cy="2720933"/>
          </a:xfrm>
          <a:prstGeom prst="rect">
            <a:avLst/>
          </a:prstGeom>
        </p:spPr>
        <p:txBody>
          <a:bodyPr>
            <a:normAutofit fontScale="250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đúng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rõ</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ràng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bài</a:t>
            </a:r>
            <a:r>
              <a:rPr lang="en-US" sz="12800"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Mùa</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vàng</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phân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biệt</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của</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người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kể</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và</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nhân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vật</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với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ngữ</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điệu</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phù</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hợp</a:t>
            </a:r>
            <a:r>
              <a:rPr lang="en-US" sz="12800" i="1" dirty="0">
                <a:solidFill>
                  <a:srgbClr val="002060"/>
                </a:solidFill>
                <a:latin typeface="Arial" panose="020B0604020202020204" pitchFamily="34" charset="0"/>
                <a:cs typeface="Arial" panose="020B0604020202020204" pitchFamily="34" charset="0"/>
              </a:rPr>
              <a:t>.</a:t>
            </a:r>
            <a:endParaRPr lang="en-US" sz="12800" dirty="0">
              <a:solidFill>
                <a:srgbClr val="002060"/>
              </a:solidFill>
              <a:latin typeface="Arial" panose="020B0604020202020204" pitchFamily="34" charset="0"/>
              <a:cs typeface="Arial" panose="020B0604020202020204" pitchFamily="34" charset="0"/>
            </a:endParaRPr>
          </a:p>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nghĩa</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từ</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dập</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dờn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ươm</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mầm</a:t>
            </a:r>
            <a:r>
              <a:rPr lang="en-US" sz="12800" dirty="0">
                <a:solidFill>
                  <a:srgbClr val="002060"/>
                </a:solidFill>
                <a:latin typeface="Arial" panose="020B0604020202020204" pitchFamily="34" charset="0"/>
                <a:cs typeface="Arial" panose="020B0604020202020204" pitchFamily="34" charset="0"/>
              </a:rPr>
              <a:t>.</a:t>
            </a:r>
          </a:p>
          <a:p>
            <a:pPr marL="0" indent="0" algn="just">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nội</a:t>
            </a:r>
            <a:r>
              <a:rPr lang="en-US" sz="12800" dirty="0">
                <a:solidFill>
                  <a:srgbClr val="002060"/>
                </a:solidFill>
                <a:latin typeface="Arial" panose="020B0604020202020204" pitchFamily="34" charset="0"/>
                <a:cs typeface="Arial" panose="020B0604020202020204" pitchFamily="34" charset="0"/>
              </a:rPr>
              <a:t> dung </a:t>
            </a:r>
            <a:r>
              <a:rPr lang="en-US" sz="12800" dirty="0" err="1">
                <a:solidFill>
                  <a:srgbClr val="002060"/>
                </a:solidFill>
                <a:latin typeface="Arial" panose="020B0604020202020204" pitchFamily="34" charset="0"/>
                <a:cs typeface="Arial" panose="020B0604020202020204" pitchFamily="34" charset="0"/>
              </a:rPr>
              <a:t>bài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Để</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có</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đượ</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mùa</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thu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hoạch</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trái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cây</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người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nông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dân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làm</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việc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rất</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vất</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vả</a:t>
            </a:r>
            <a:r>
              <a:rPr lang="en-US" sz="12800" dirty="0">
                <a:solidFill>
                  <a:srgbClr val="002060"/>
                </a:solidFill>
                <a:latin typeface="Arial" panose="020B0604020202020204" pitchFamily="34" charset="0"/>
                <a:cs typeface="Arial" panose="020B0604020202020204" pitchFamily="34" charset="0"/>
              </a:rPr>
              <a:t>.</a:t>
            </a:r>
          </a:p>
          <a:p>
            <a:pPr marL="0" indent="0" algn="just">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Luyện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tập</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theo</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văn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bản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118576" y="604233"/>
            <a:ext cx="5933209" cy="8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000" dirty="0" err="1">
                <a:solidFill>
                  <a:srgbClr val="FF0000"/>
                </a:solidFill>
                <a:latin typeface="Arial" panose="020B0604020202020204" pitchFamily="34" charset="0"/>
                <a:cs typeface="Arial" panose="020B0604020202020204" pitchFamily="34" charset="0"/>
              </a:rPr>
              <a:t>Yêu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đạt</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86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5082" y="3115523"/>
            <a:ext cx="12161839" cy="2401363"/>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1244598" y="4403964"/>
            <a:ext cx="2749575" cy="665439"/>
          </a:xfrm>
          <a:prstGeom prst="rect">
            <a:avLst/>
          </a:prstGeom>
          <a:noFill/>
        </p:spPr>
        <p:txBody>
          <a:bodyPr wrap="square" rtlCol="0">
            <a:spAutoFit/>
          </a:bodyPr>
          <a:lstStyle/>
          <a:p>
            <a:pPr algn="ctr" defTabSz="1219170">
              <a:buClr>
                <a:srgbClr val="000000"/>
              </a:buClr>
            </a:pPr>
            <a:r>
              <a:rPr lang="en-US" sz="3724" kern="0">
                <a:solidFill>
                  <a:srgbClr val="000000"/>
                </a:solidFill>
                <a:latin typeface="Arial"/>
                <a:cs typeface="Arial"/>
                <a:sym typeface="Arial"/>
              </a:rPr>
              <a:t>Khinh bỉ</a:t>
            </a:r>
            <a:endParaRPr lang="ru-RU" sz="3724" kern="0" dirty="0">
              <a:solidFill>
                <a:srgbClr val="000000"/>
              </a:solidFill>
              <a:latin typeface="Arial"/>
              <a:cs typeface="Arial"/>
              <a:sym typeface="Arial"/>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9638172" y="3722637"/>
            <a:ext cx="2152905" cy="2362305"/>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186" y="5902707"/>
            <a:ext cx="4444863" cy="13110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5255" y="5575879"/>
            <a:ext cx="1554139" cy="1532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108075" y="373977"/>
            <a:ext cx="10801319" cy="1446550"/>
          </a:xfrm>
          <a:prstGeom prst="rect">
            <a:avLst/>
          </a:prstGeom>
          <a:solidFill>
            <a:srgbClr val="FFFFFF"/>
          </a:solidFill>
        </p:spPr>
        <p:txBody>
          <a:bodyPr wrap="square" rtlCol="0">
            <a:spAutoFit/>
          </a:bodyPr>
          <a:lstStyle/>
          <a:p>
            <a:pPr algn="ctr" defTabSz="1219170">
              <a:buClr>
                <a:srgbClr val="000000"/>
              </a:buClr>
            </a:pPr>
            <a:r>
              <a:rPr lang="en-US" sz="4400" kern="0" dirty="0" err="1">
                <a:solidFill>
                  <a:srgbClr val="000000"/>
                </a:solidFill>
                <a:latin typeface="Arial"/>
                <a:cs typeface="Arial"/>
                <a:sym typeface="Arial"/>
              </a:rPr>
              <a:t>Chúng</a:t>
            </a:r>
            <a:r>
              <a:rPr lang="en-US" sz="4400" kern="0" dirty="0">
                <a:solidFill>
                  <a:srgbClr val="000000"/>
                </a:solidFill>
                <a:latin typeface="Arial"/>
                <a:cs typeface="Arial"/>
                <a:sym typeface="Arial"/>
              </a:rPr>
              <a:t> ta </a:t>
            </a:r>
            <a:r>
              <a:rPr lang="en-US" sz="4400" kern="0" dirty="0" err="1">
                <a:solidFill>
                  <a:srgbClr val="000000"/>
                </a:solidFill>
                <a:latin typeface="Arial"/>
                <a:cs typeface="Arial"/>
                <a:sym typeface="Arial"/>
              </a:rPr>
              <a:t>nên</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có</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thái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độ</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như</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thế</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nào</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với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những</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người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nông</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dân</a:t>
            </a:r>
            <a:r>
              <a:rPr lang="en-US" sz="4400" kern="0" dirty="0">
                <a:solidFill>
                  <a:srgbClr val="000000"/>
                </a:solidFill>
                <a:latin typeface="Arial"/>
                <a:cs typeface="Arial"/>
                <a:sym typeface="Arial"/>
              </a:rPr>
              <a:t>?</a:t>
            </a:r>
            <a:endParaRPr lang="ru-RU" sz="4400"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2730287" y="2190808"/>
            <a:ext cx="6676330" cy="830997"/>
          </a:xfrm>
          <a:prstGeom prst="rect">
            <a:avLst/>
          </a:prstGeom>
          <a:solidFill>
            <a:srgbClr val="FFC000"/>
          </a:solidFill>
        </p:spPr>
        <p:txBody>
          <a:bodyPr wrap="square" rtlCol="0">
            <a:spAutoFit/>
          </a:bodyPr>
          <a:lstStyle/>
          <a:p>
            <a:pPr algn="ctr" defTabSz="1219170">
              <a:buClr>
                <a:srgbClr val="000000"/>
              </a:buClr>
            </a:pPr>
            <a:r>
              <a:rPr lang="en-US" sz="4800" kern="0" dirty="0" err="1">
                <a:solidFill>
                  <a:srgbClr val="000000"/>
                </a:solidFill>
                <a:latin typeface="Arial"/>
                <a:cs typeface="Arial"/>
                <a:sym typeface="Arial"/>
              </a:rPr>
              <a:t>Tôn</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trọng</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và</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biết</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ơn</a:t>
            </a:r>
            <a:endParaRPr lang="ru-RU" sz="4800" kern="0" dirty="0">
              <a:solidFill>
                <a:srgbClr val="000000"/>
              </a:solidFill>
              <a:latin typeface="Arial"/>
              <a:cs typeface="Arial"/>
              <a:sym typeface="Arial"/>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5083" y="3952668"/>
            <a:ext cx="12167156" cy="3576809"/>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rot="961631">
            <a:off x="4223560" y="6049042"/>
            <a:ext cx="3266721" cy="1446550"/>
          </a:xfrm>
          <a:prstGeom prst="rect">
            <a:avLst/>
          </a:prstGeom>
          <a:noFill/>
        </p:spPr>
        <p:txBody>
          <a:bodyPr wrap="square" rtlCol="0">
            <a:spAutoFit/>
          </a:bodyPr>
          <a:lstStyle/>
          <a:p>
            <a:pPr algn="ctr" defTabSz="1219170">
              <a:buClr>
                <a:srgbClr val="000000"/>
              </a:buClr>
            </a:pPr>
            <a:r>
              <a:rPr lang="en-US" sz="4400" kern="0">
                <a:solidFill>
                  <a:srgbClr val="000000"/>
                </a:solidFill>
                <a:latin typeface="Arial"/>
                <a:cs typeface="Arial"/>
                <a:sym typeface="Arial"/>
              </a:rPr>
              <a:t>Tôn trọng và biết ơn</a:t>
            </a:r>
            <a:endParaRPr lang="ru-RU" sz="4400" kern="0" dirty="0">
              <a:solidFill>
                <a:srgbClr val="000000"/>
              </a:solidFill>
              <a:latin typeface="Arial"/>
              <a:cs typeface="Arial"/>
              <a:sym typeface="Arial"/>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9762" y="5741072"/>
            <a:ext cx="12167159" cy="2416705"/>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a:off x="465816" y="6678862"/>
            <a:ext cx="3533323"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Xem thường</a:t>
            </a:r>
            <a:endParaRPr lang="ru-RU" sz="4000" kern="0" dirty="0">
              <a:solidFill>
                <a:srgbClr val="000000"/>
              </a:solidFill>
              <a:latin typeface="Arial"/>
              <a:cs typeface="Arial"/>
              <a:sym typeface="Arial"/>
            </a:endParaRPr>
          </a:p>
        </p:txBody>
      </p:sp>
      <p:pic>
        <p:nvPicPr>
          <p:cNvPr id="7" name="Рисунок 6">
            <a:hlinkClick r:id="" action="ppaction://hlinkshowjump?jump=nextslide"/>
            <a:extLst>
              <a:ext uri="{FF2B5EF4-FFF2-40B4-BE49-F238E27FC236}">
                <a16:creationId xmlns:a16="http://schemas.microsoft.com/office/drawing/2014/main" id="{8A7D3920-F401-1147-A120-DC340D11D182}"/>
              </a:ext>
            </a:extLst>
          </p:cNvPr>
          <p:cNvPicPr>
            <a:picLocks noChangeAspect="1"/>
          </p:cNvPicPr>
          <p:nvPr/>
        </p:nvPicPr>
        <p:blipFill>
          <a:blip r:embed="rId7"/>
          <a:stretch>
            <a:fillRect/>
          </a:stretch>
        </p:blipFill>
        <p:spPr>
          <a:xfrm flipH="1">
            <a:off x="10730264" y="3696"/>
            <a:ext cx="1461736" cy="1502681"/>
          </a:xfrm>
          <a:prstGeom prst="rect">
            <a:avLst/>
          </a:prstGeom>
        </p:spPr>
      </p:pic>
    </p:spTree>
    <p:extLst>
      <p:ext uri="{BB962C8B-B14F-4D97-AF65-F5344CB8AC3E}">
        <p14:creationId xmlns:p14="http://schemas.microsoft.com/office/powerpoint/2010/main" val="20720746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64 -0.00092 C 0.00588 0.01667 0.00901 -0.0831 0.01018 -0.1206 C 0.01123 -0.15833 0.01358 -0.24398 0.01319 -0.22592 C 0.01266 -0.20764 0.00692 -0.01828 0.0064 -0.00092 Z " pathEditMode="relative" rAng="0" ptsTypes="AAAA">
                                      <p:cBhvr>
                                        <p:cTn id="6" dur="3000" fill="hold"/>
                                        <p:tgtEl>
                                          <p:spTgt spid="81"/>
                                        </p:tgtEl>
                                        <p:attrNameLst>
                                          <p:attrName>ppt_x</p:attrName>
                                          <p:attrName>ppt_y</p:attrName>
                                        </p:attrNameLst>
                                      </p:cBhvr>
                                      <p:rCtr x="326" y="-11296"/>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0.00822 -0.00093 C 0.00783 0.0162 0.01005 -0.08079 0.01096 -0.11713 C 0.01174 -0.15347 0.01344 -0.23681 0.01318 -0.21944 C 0.01279 -0.20162 0.00861 -0.01782 0.00822 -0.00093 Z " pathEditMode="relative" rAng="0" ptsTypes="AAAA">
                                      <p:cBhvr>
                                        <p:cTn id="10" dur="4000" fill="hold"/>
                                        <p:tgtEl>
                                          <p:spTgt spid="82"/>
                                        </p:tgtEl>
                                        <p:attrNameLst>
                                          <p:attrName>ppt_x</p:attrName>
                                          <p:attrName>ppt_y</p:attrName>
                                        </p:attrNameLst>
                                      </p:cBhvr>
                                      <p:rCtr x="235" y="-109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82"/>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plash.wav"/>
                                        </p:tgtEl>
                                      </p:cMediaNode>
                                    </p:audio>
                                  </p:sub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2"/>
                  </p:tgtEl>
                </p:cond>
              </p:nextCondLst>
            </p:seq>
          </p:childTnLst>
        </p:cTn>
      </p:par>
    </p:tnLst>
    <p:bldLst>
      <p:bldP spid="60" grpId="0"/>
      <p:bldP spid="60" grpId="1"/>
      <p:bldP spid="14" grpId="0" animBg="1"/>
      <p:bldP spid="82" grpId="0"/>
      <p:bldP spid="82" grpId="1"/>
      <p:bldP spid="81" grpId="0"/>
      <p:bldP spid="8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CON!</a:t>
            </a:r>
          </a:p>
        </p:txBody>
      </p:sp>
    </p:spTree>
    <p:extLst>
      <p:ext uri="{BB962C8B-B14F-4D97-AF65-F5344CB8AC3E}">
        <p14:creationId xmlns:p14="http://schemas.microsoft.com/office/powerpoint/2010/main" val="44822535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0"/>
            <a:ext cx="12187592" cy="6855520"/>
          </a:xfrm>
          <a:prstGeom prst="rect">
            <a:avLst/>
          </a:prstGeom>
        </p:spPr>
      </p:pic>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86528" y="12465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chemeClr val="accent6">
                    <a:lumMod val="50000"/>
                  </a:schemeClr>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chemeClr val="accent6">
                    <a:lumMod val="50000"/>
                  </a:schemeClr>
                </a:solidFill>
                <a:latin typeface="Arial" panose="020B0604020202020204" pitchFamily="34" charset="0"/>
                <a:ea typeface="Arial-Rounded" panose="020B0500000000000000" pitchFamily="34" charset="0"/>
                <a:cs typeface="Arial" panose="020B0604020202020204"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750"/>
                                            <p:tgtEl>
                                              <p:spTgt spid="5"/>
                                            </p:tgtEl>
                                          </p:cBhvr>
                                        </p:animEffect>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0" repeatCount="indefinite" fill="remove" display="0">
                      <p:stCondLst>
                        <p:cond delay="indefinite"/>
                      </p:stCondLst>
                      <p:endCondLst>
                        <p:cond evt="onStopAudio" delay="0">
                          <p:tgtEl>
                            <p:sldTgt/>
                          </p:tgtEl>
                        </p:cond>
                      </p:endCondLst>
                    </p:cTn>
                    <p:tgtEl>
                      <p:spTgt spid="12"/>
                    </p:tgtEl>
                  </p:cMediaNode>
                </p:audio>
              </p:childTnLst>
            </p:cTn>
          </p:par>
        </p:tnLst>
        <p:bldLst>
          <p:bldP spid="15" grpId="0"/>
          <p:bldP spid="20" grpId="0"/>
          <p:bldP spid="22" grpId="0" animBg="1"/>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5234F5-18E2-4380-847A-DDBACA75E2CA}"/>
              </a:ext>
            </a:extLst>
          </p:cNvPr>
          <p:cNvSpPr txBox="1"/>
          <p:nvPr/>
        </p:nvSpPr>
        <p:spPr>
          <a:xfrm>
            <a:off x="2041125" y="461754"/>
            <a:ext cx="8354782" cy="553998"/>
          </a:xfrm>
          <a:prstGeom prst="rect">
            <a:avLst/>
          </a:prstGeom>
          <a:noFill/>
        </p:spPr>
        <p:txBody>
          <a:bodyPr wrap="square" rtlCol="0">
            <a:spAutoFit/>
          </a:bodyPr>
          <a:lstStyle/>
          <a:p>
            <a:r>
              <a:rPr lang="en-US" sz="3000" b="1" dirty="0" err="1">
                <a:latin typeface="Arial" panose="020B0604020202020204" pitchFamily="34" charset="0"/>
                <a:ea typeface="Arial-Rounded" panose="020B0500000000000000" pitchFamily="34" charset="0"/>
                <a:cs typeface="Arial" panose="020B0604020202020204" pitchFamily="34" charset="0"/>
              </a:rPr>
              <a:t>Giải</a:t>
            </a:r>
            <a:r>
              <a:rPr lang="en-US" sz="3000" b="1" dirty="0">
                <a:latin typeface="Arial" panose="020B0604020202020204" pitchFamily="34" charset="0"/>
                <a:ea typeface="Arial-Rounded" panose="020B0500000000000000" pitchFamily="34" charset="0"/>
                <a:cs typeface="Arial" panose="020B0604020202020204" pitchFamily="34" charset="0"/>
              </a:rPr>
              <a:t> </a:t>
            </a:r>
            <a:r>
              <a:rPr lang="en-US" sz="3000" b="1" dirty="0" err="1">
                <a:latin typeface="Arial" panose="020B0604020202020204" pitchFamily="34" charset="0"/>
                <a:ea typeface="Arial-Rounded" panose="020B0500000000000000" pitchFamily="34" charset="0"/>
                <a:cs typeface="Arial" panose="020B0604020202020204" pitchFamily="34" charset="0"/>
              </a:rPr>
              <a:t>câu</a:t>
            </a:r>
            <a:r>
              <a:rPr lang="en-US" sz="3000" b="1" dirty="0">
                <a:latin typeface="Arial" panose="020B0604020202020204" pitchFamily="34" charset="0"/>
                <a:ea typeface="Arial-Rounded" panose="020B0500000000000000" pitchFamily="34" charset="0"/>
                <a:cs typeface="Arial" panose="020B0604020202020204" pitchFamily="34" charset="0"/>
              </a:rPr>
              <a:t> </a:t>
            </a:r>
            <a:r>
              <a:rPr lang="en-US" sz="3000" b="1" dirty="0" err="1">
                <a:latin typeface="Arial" panose="020B0604020202020204" pitchFamily="34" charset="0"/>
                <a:ea typeface="Arial-Rounded" panose="020B0500000000000000" pitchFamily="34" charset="0"/>
                <a:cs typeface="Arial" panose="020B0604020202020204" pitchFamily="34" charset="0"/>
              </a:rPr>
              <a:t>đố</a:t>
            </a:r>
            <a:r>
              <a:rPr lang="en-US" sz="3000" b="1" dirty="0">
                <a:latin typeface="Arial" panose="020B0604020202020204" pitchFamily="34" charset="0"/>
                <a:ea typeface="Arial-Rounded" panose="020B0500000000000000" pitchFamily="34" charset="0"/>
                <a:cs typeface="Arial" panose="020B0604020202020204" pitchFamily="34" charset="0"/>
              </a:rPr>
              <a:t>:</a:t>
            </a:r>
          </a:p>
        </p:txBody>
      </p:sp>
      <p:sp>
        <p:nvSpPr>
          <p:cNvPr id="10" name="Rectangle 9">
            <a:extLst>
              <a:ext uri="{FF2B5EF4-FFF2-40B4-BE49-F238E27FC236}">
                <a16:creationId xmlns:a16="http://schemas.microsoft.com/office/drawing/2014/main" id="{ED020E98-D051-4C3D-989D-8C704693A9CC}"/>
              </a:ext>
            </a:extLst>
          </p:cNvPr>
          <p:cNvSpPr/>
          <p:nvPr/>
        </p:nvSpPr>
        <p:spPr>
          <a:xfrm>
            <a:off x="1784382" y="6292651"/>
            <a:ext cx="513486" cy="27167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6167DCE-B392-4842-BE79-503D284F19F5}"/>
              </a:ext>
            </a:extLst>
          </p:cNvPr>
          <p:cNvPicPr>
            <a:picLocks noChangeAspect="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408656" y="-1042247"/>
            <a:ext cx="1889212" cy="2329669"/>
          </a:xfrm>
          <a:prstGeom prst="rect">
            <a:avLst/>
          </a:prstGeom>
        </p:spPr>
      </p:pic>
      <p:sp>
        <p:nvSpPr>
          <p:cNvPr id="6" name="TextBox 5">
            <a:extLst>
              <a:ext uri="{FF2B5EF4-FFF2-40B4-BE49-F238E27FC236}">
                <a16:creationId xmlns:a16="http://schemas.microsoft.com/office/drawing/2014/main" id="{C880B7B8-5E27-46B7-A795-C381089DBAD0}"/>
              </a:ext>
            </a:extLst>
          </p:cNvPr>
          <p:cNvSpPr txBox="1"/>
          <p:nvPr/>
        </p:nvSpPr>
        <p:spPr>
          <a:xfrm>
            <a:off x="973983" y="1236699"/>
            <a:ext cx="7507407" cy="1943161"/>
          </a:xfrm>
          <a:prstGeom prst="rect">
            <a:avLst/>
          </a:prstGeom>
          <a:noFill/>
        </p:spPr>
        <p:txBody>
          <a:bodyPr wrap="square" rtlCol="0">
            <a:spAutoFit/>
          </a:bodyPr>
          <a:lstStyle/>
          <a:p>
            <a:pPr>
              <a:lnSpc>
                <a:spcPct val="150000"/>
              </a:lnSpc>
            </a:pPr>
            <a:r>
              <a:rPr lang="vi-VN"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a.  </a:t>
            </a:r>
            <a:r>
              <a:rPr lang="vi-VN" sz="2800" b="1" dirty="0">
                <a:latin typeface="Arial" panose="020B0604020202020204" pitchFamily="34" charset="0"/>
                <a:ea typeface="Arial-Rounded" panose="020B0500000000000000" pitchFamily="34" charset="0"/>
                <a:cs typeface="Arial" panose="020B0604020202020204" pitchFamily="34" charset="0"/>
              </a:rPr>
              <a:t>Tròn như quả bóng màu xanh</a:t>
            </a:r>
            <a:endParaRPr lang="en-VN" sz="2800" b="1" dirty="0">
              <a:latin typeface="Arial" panose="020B0604020202020204" pitchFamily="34" charset="0"/>
              <a:ea typeface="Arial-Rounded" panose="020B0500000000000000" pitchFamily="34" charset="0"/>
              <a:cs typeface="Arial" panose="020B0604020202020204" pitchFamily="34" charset="0"/>
            </a:endParaRPr>
          </a:p>
          <a:p>
            <a:pPr>
              <a:lnSpc>
                <a:spcPct val="150000"/>
              </a:lnSpc>
            </a:pPr>
            <a:r>
              <a:rPr lang="vi-VN" sz="2800" b="1" dirty="0">
                <a:latin typeface="Arial" panose="020B0604020202020204" pitchFamily="34" charset="0"/>
                <a:ea typeface="Arial-Rounded" panose="020B0500000000000000" pitchFamily="34" charset="0"/>
                <a:cs typeface="Arial" panose="020B0604020202020204" pitchFamily="34" charset="0"/>
              </a:rPr>
              <a:t>Đung đưa trên cành chờ Tết trung th</a:t>
            </a:r>
            <a:r>
              <a:rPr lang="en-US" sz="2800" b="1" dirty="0">
                <a:latin typeface="Arial" panose="020B0604020202020204" pitchFamily="34" charset="0"/>
                <a:ea typeface="Arial-Rounded" panose="020B0500000000000000" pitchFamily="34" charset="0"/>
                <a:cs typeface="Arial" panose="020B0604020202020204" pitchFamily="34" charset="0"/>
              </a:rPr>
              <a:t>u</a:t>
            </a:r>
          </a:p>
          <a:p>
            <a:pPr>
              <a:lnSpc>
                <a:spcPct val="150000"/>
              </a:lnSpc>
            </a:pPr>
            <a:r>
              <a:rPr lang="en-US" sz="2800" b="1" dirty="0">
                <a:latin typeface="Arial" panose="020B0604020202020204" pitchFamily="34" charset="0"/>
                <a:ea typeface="Arial-Rounded" panose="020B0500000000000000" pitchFamily="34" charset="0"/>
                <a:cs typeface="Arial" panose="020B0604020202020204" pitchFamily="34" charset="0"/>
              </a:rPr>
              <a:t>                                      </a:t>
            </a:r>
            <a:r>
              <a:rPr lang="vi-VN" sz="2800" b="1" dirty="0">
                <a:latin typeface="Arial" panose="020B0604020202020204" pitchFamily="34" charset="0"/>
                <a:ea typeface="Arial-Rounded" panose="020B0500000000000000" pitchFamily="34" charset="0"/>
                <a:cs typeface="Arial" panose="020B0604020202020204" pitchFamily="34" charset="0"/>
              </a:rPr>
              <a:t>(Là quả gì?)</a:t>
            </a:r>
            <a:endParaRPr lang="en-VN" sz="2800" b="1" dirty="0">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a16="http://schemas.microsoft.com/office/drawing/2014/main" id="{58B4502A-A5A3-4288-9840-BBC08665C512}"/>
              </a:ext>
            </a:extLst>
          </p:cNvPr>
          <p:cNvSpPr txBox="1"/>
          <p:nvPr/>
        </p:nvSpPr>
        <p:spPr>
          <a:xfrm>
            <a:off x="973983" y="3459108"/>
            <a:ext cx="6829114" cy="1951496"/>
          </a:xfrm>
          <a:prstGeom prst="rect">
            <a:avLst/>
          </a:prstGeom>
          <a:noFill/>
        </p:spPr>
        <p:txBody>
          <a:bodyPr wrap="none" rtlCol="0">
            <a:spAutoFit/>
          </a:bodyPr>
          <a:lstStyle/>
          <a:p>
            <a:pPr>
              <a:lnSpc>
                <a:spcPct val="150000"/>
              </a:lnSpc>
            </a:pPr>
            <a:r>
              <a:rPr lang="vi-VN"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b.</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vi-VN" sz="2800" b="1" dirty="0">
                <a:latin typeface="Arial" panose="020B0604020202020204" pitchFamily="34" charset="0"/>
                <a:ea typeface="Arial-Rounded" panose="020B0500000000000000" pitchFamily="34" charset="0"/>
                <a:cs typeface="Arial" panose="020B0604020202020204" pitchFamily="34" charset="0"/>
              </a:rPr>
              <a:t>Quả gì vỏ có gai mềm</a:t>
            </a:r>
          </a:p>
          <a:p>
            <a:pPr>
              <a:lnSpc>
                <a:spcPct val="150000"/>
              </a:lnSpc>
            </a:pPr>
            <a:r>
              <a:rPr lang="vi-VN" sz="2800" b="1" dirty="0">
                <a:latin typeface="Arial" panose="020B0604020202020204" pitchFamily="34" charset="0"/>
                <a:ea typeface="Arial-Rounded" panose="020B0500000000000000" pitchFamily="34" charset="0"/>
                <a:cs typeface="Arial" panose="020B0604020202020204" pitchFamily="34" charset="0"/>
              </a:rPr>
              <a:t>Đến khi chín đỏ thoạt nhìn tưởng hoa?</a:t>
            </a:r>
          </a:p>
          <a:p>
            <a:pPr algn="r">
              <a:lnSpc>
                <a:spcPct val="150000"/>
              </a:lnSpc>
            </a:pPr>
            <a:r>
              <a:rPr lang="vi-VN" sz="2800" b="1" dirty="0">
                <a:latin typeface="Arial" panose="020B0604020202020204" pitchFamily="34" charset="0"/>
                <a:ea typeface="Arial-Rounded" panose="020B0500000000000000" pitchFamily="34" charset="0"/>
                <a:cs typeface="Arial" panose="020B0604020202020204" pitchFamily="34" charset="0"/>
              </a:rPr>
              <a:t>(Là quả gì?)</a:t>
            </a:r>
          </a:p>
        </p:txBody>
      </p:sp>
      <p:pic>
        <p:nvPicPr>
          <p:cNvPr id="8" name="Picture 7">
            <a:extLst>
              <a:ext uri="{FF2B5EF4-FFF2-40B4-BE49-F238E27FC236}">
                <a16:creationId xmlns:a16="http://schemas.microsoft.com/office/drawing/2014/main" id="{DAB44240-9E74-472D-8286-6109A7173BB6}"/>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8824774" y="913648"/>
            <a:ext cx="2363321" cy="2013199"/>
          </a:xfrm>
          <a:prstGeom prst="rect">
            <a:avLst/>
          </a:prstGeom>
        </p:spPr>
      </p:pic>
      <p:pic>
        <p:nvPicPr>
          <p:cNvPr id="11" name="Picture 10">
            <a:extLst>
              <a:ext uri="{FF2B5EF4-FFF2-40B4-BE49-F238E27FC236}">
                <a16:creationId xmlns:a16="http://schemas.microsoft.com/office/drawing/2014/main" id="{7881A49B-5AEA-43A5-A0AA-B13FE442080B}"/>
              </a:ext>
            </a:extLst>
          </p:cNvPr>
          <p:cNvPicPr>
            <a:picLocks noChangeAspect="1"/>
          </p:cNvPicPr>
          <p:nvPr/>
        </p:nvPicPr>
        <p:blipFill rotWithShape="1">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harpenSoften amount="26000"/>
                    </a14:imgEffect>
                    <a14:imgEffect>
                      <a14:saturation sat="200000"/>
                    </a14:imgEffect>
                  </a14:imgLayer>
                </a14:imgProps>
              </a:ext>
            </a:extLst>
          </a:blip>
          <a:srcRect t="11580"/>
          <a:stretch/>
        </p:blipFill>
        <p:spPr>
          <a:xfrm>
            <a:off x="7773091" y="2530339"/>
            <a:ext cx="1518249" cy="1367612"/>
          </a:xfrm>
          <a:prstGeom prst="rect">
            <a:avLst/>
          </a:prstGeom>
        </p:spPr>
      </p:pic>
      <p:pic>
        <p:nvPicPr>
          <p:cNvPr id="12" name="Picture 11">
            <a:extLst>
              <a:ext uri="{FF2B5EF4-FFF2-40B4-BE49-F238E27FC236}">
                <a16:creationId xmlns:a16="http://schemas.microsoft.com/office/drawing/2014/main" id="{04B26953-E8CC-4163-8DAF-4FFC2E2B18ED}"/>
              </a:ext>
            </a:extLst>
          </p:cNvPr>
          <p:cNvPicPr>
            <a:picLocks noChangeAspect="1"/>
          </p:cNvPicPr>
          <p:nvPr/>
        </p:nvPicPr>
        <p:blipFill rotWithShape="1">
          <a:blip r:embed="rId18">
            <a:clrChange>
              <a:clrFrom>
                <a:srgbClr val="FFFFFF"/>
              </a:clrFrom>
              <a:clrTo>
                <a:srgbClr val="FFFFFF">
                  <a:alpha val="0"/>
                </a:srgbClr>
              </a:clrTo>
            </a:clrChange>
          </a:blip>
          <a:srcRect l="4553" t="8743" b="-12002"/>
          <a:stretch/>
        </p:blipFill>
        <p:spPr>
          <a:xfrm>
            <a:off x="9123723" y="3738761"/>
            <a:ext cx="2094294" cy="1976941"/>
          </a:xfrm>
          <a:prstGeom prst="ellipse">
            <a:avLst/>
          </a:prstGeom>
        </p:spPr>
      </p:pic>
      <p:pic>
        <p:nvPicPr>
          <p:cNvPr id="13" name="Picture 2" descr="1kg chôm chôm bao nhiêu calo? - Bác sĩ phụ khoa giỏi">
            <a:extLst>
              <a:ext uri="{FF2B5EF4-FFF2-40B4-BE49-F238E27FC236}">
                <a16:creationId xmlns:a16="http://schemas.microsoft.com/office/drawing/2014/main" id="{22C423A8-CFD0-44A6-A789-7B4A5F086A2B}"/>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4860" y="4550130"/>
            <a:ext cx="2225592" cy="178223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5">
            <a:extLst>
              <a:ext uri="{FF2B5EF4-FFF2-40B4-BE49-F238E27FC236}">
                <a16:creationId xmlns:a16="http://schemas.microsoft.com/office/drawing/2014/main" id="{7AEA6685-CD3B-4CD8-83A6-4BAEC349C431}"/>
              </a:ext>
            </a:extLst>
          </p:cNvPr>
          <p:cNvSpPr/>
          <p:nvPr/>
        </p:nvSpPr>
        <p:spPr>
          <a:xfrm>
            <a:off x="4418910" y="2624539"/>
            <a:ext cx="2653383" cy="508805"/>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Quả bưởi</a:t>
            </a:r>
          </a:p>
        </p:txBody>
      </p:sp>
      <p:sp>
        <p:nvSpPr>
          <p:cNvPr id="15" name="Rectangle: Rounded Corners 5">
            <a:extLst>
              <a:ext uri="{FF2B5EF4-FFF2-40B4-BE49-F238E27FC236}">
                <a16:creationId xmlns:a16="http://schemas.microsoft.com/office/drawing/2014/main" id="{17AA3035-B638-496B-BA6A-C32A0EB23CB5}"/>
              </a:ext>
            </a:extLst>
          </p:cNvPr>
          <p:cNvSpPr/>
          <p:nvPr/>
        </p:nvSpPr>
        <p:spPr>
          <a:xfrm>
            <a:off x="4058361" y="4854833"/>
            <a:ext cx="3714730" cy="55577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Quả chôm chôm</a:t>
            </a:r>
          </a:p>
        </p:txBody>
      </p:sp>
      <p:pic>
        <p:nvPicPr>
          <p:cNvPr id="2" name="hanhtrangso (mp3cut.net)">
            <a:hlinkClick r:id="" action="ppaction://media"/>
            <a:extLst>
              <a:ext uri="{FF2B5EF4-FFF2-40B4-BE49-F238E27FC236}">
                <a16:creationId xmlns:a16="http://schemas.microsoft.com/office/drawing/2014/main" id="{BB96B6BC-02F1-4AA4-B00D-DC6DEF98FCB2}"/>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761146" y="627099"/>
            <a:ext cx="609600" cy="609600"/>
          </a:xfrm>
          <a:prstGeom prst="rect">
            <a:avLst/>
          </a:prstGeom>
        </p:spPr>
      </p:pic>
      <p:pic>
        <p:nvPicPr>
          <p:cNvPr id="5" name="hanhtrangso (mp3cut.net) (1)">
            <a:hlinkClick r:id="" action="ppaction://media"/>
            <a:extLst>
              <a:ext uri="{FF2B5EF4-FFF2-40B4-BE49-F238E27FC236}">
                <a16:creationId xmlns:a16="http://schemas.microsoft.com/office/drawing/2014/main" id="{32B6CBA3-77DB-4718-9431-D32CCED9D574}"/>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771791" y="1615447"/>
            <a:ext cx="609600" cy="609600"/>
          </a:xfrm>
          <a:prstGeom prst="rect">
            <a:avLst/>
          </a:prstGeom>
        </p:spPr>
      </p:pic>
      <p:pic>
        <p:nvPicPr>
          <p:cNvPr id="17" name="hanhtrangso (mp3cut.net) (3)">
            <a:hlinkClick r:id="" action="ppaction://media"/>
            <a:extLst>
              <a:ext uri="{FF2B5EF4-FFF2-40B4-BE49-F238E27FC236}">
                <a16:creationId xmlns:a16="http://schemas.microsoft.com/office/drawing/2014/main" id="{44A3442F-85F1-4C3C-B0A7-D01A4A39FABD}"/>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781155" y="3593151"/>
            <a:ext cx="603504" cy="609600"/>
          </a:xfrm>
          <a:prstGeom prst="rect">
            <a:avLst/>
          </a:prstGeom>
        </p:spPr>
      </p:pic>
      <p:pic>
        <p:nvPicPr>
          <p:cNvPr id="18" name="hanhtrangso (mp3cut.net) (4)">
            <a:hlinkClick r:id="" action="ppaction://media"/>
            <a:extLst>
              <a:ext uri="{FF2B5EF4-FFF2-40B4-BE49-F238E27FC236}">
                <a16:creationId xmlns:a16="http://schemas.microsoft.com/office/drawing/2014/main" id="{4B51BCC7-9AEB-4B67-997F-E5F157AC108E}"/>
              </a:ext>
            </a:extLst>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787251" y="2828544"/>
            <a:ext cx="609600" cy="609600"/>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6635" fill="hold"/>
                                        <p:tgtEl>
                                          <p:spTgt spid="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2000" fill="hold" nodeType="click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10"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358" fill="hold"/>
                                        <p:tgtEl>
                                          <p:spTgt spid="5"/>
                                        </p:tgtEl>
                                      </p:cBhvr>
                                    </p:cmd>
                                  </p:childTnLst>
                                </p:cTn>
                              </p:par>
                            </p:childTnLst>
                          </p:cTn>
                        </p:par>
                        <p:par>
                          <p:cTn id="42" fill="hold">
                            <p:stCondLst>
                              <p:cond delay="1358"/>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11" name="Check mark.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6661" fill="hold"/>
                                        <p:tgtEl>
                                          <p:spTgt spid="18"/>
                                        </p:tgtEl>
                                      </p:cBhvr>
                                    </p:cmd>
                                  </p:childTnLst>
                                </p:cTn>
                              </p:par>
                            </p:childTnLst>
                          </p:cTn>
                        </p:par>
                      </p:childTnLst>
                    </p:cTn>
                  </p:par>
                  <p:par>
                    <p:cTn id="54" fill="hold">
                      <p:stCondLst>
                        <p:cond delay="indefinite"/>
                      </p:stCondLst>
                      <p:childTnLst>
                        <p:par>
                          <p:cTn id="55" fill="hold">
                            <p:stCondLst>
                              <p:cond delay="0"/>
                            </p:stCondLst>
                            <p:childTnLst>
                              <p:par>
                                <p:cTn id="56" presetID="26" presetClass="emph" presetSubtype="0" repeatCount="2000" fill="hold" nodeType="click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10" name="chimes.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697" fill="hold"/>
                                        <p:tgtEl>
                                          <p:spTgt spid="17"/>
                                        </p:tgtEl>
                                      </p:cBhvr>
                                    </p:cmd>
                                  </p:childTnLst>
                                </p:cTn>
                              </p:par>
                            </p:childTnLst>
                          </p:cTn>
                        </p:par>
                        <p:par>
                          <p:cTn id="63" fill="hold">
                            <p:stCondLst>
                              <p:cond delay="1697"/>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subTnLst>
                                    <p:audio>
                                      <p:cMediaNode>
                                        <p:cTn display="0" masterRel="sameClick">
                                          <p:stCondLst>
                                            <p:cond evt="begin" delay="0">
                                              <p:tn val="64"/>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2"/>
                </p:tgtEl>
              </p:cMediaNode>
            </p:audio>
            <p:audio>
              <p:cMediaNode vol="80000">
                <p:cTn id="68" fill="hold" display="0">
                  <p:stCondLst>
                    <p:cond delay="indefinite"/>
                  </p:stCondLst>
                  <p:endCondLst>
                    <p:cond evt="onStopAudio" delay="0">
                      <p:tgtEl>
                        <p:sldTgt/>
                      </p:tgtEl>
                    </p:cond>
                  </p:endCondLst>
                </p:cTn>
                <p:tgtEl>
                  <p:spTgt spid="5"/>
                </p:tgtEl>
              </p:cMediaNode>
            </p:audio>
            <p:audio>
              <p:cMediaNode vol="80000">
                <p:cTn id="69" fill="hold" display="0">
                  <p:stCondLst>
                    <p:cond delay="indefinite"/>
                  </p:stCondLst>
                  <p:endCondLst>
                    <p:cond evt="onStopAudio" delay="0">
                      <p:tgtEl>
                        <p:sldTgt/>
                      </p:tgtEl>
                    </p:cond>
                  </p:endCondLst>
                </p:cTn>
                <p:tgtEl>
                  <p:spTgt spid="17"/>
                </p:tgtEl>
              </p:cMediaNode>
            </p:audio>
            <p:audio>
              <p:cMediaNode vol="80000">
                <p:cTn id="70" fill="hold" display="0">
                  <p:stCondLst>
                    <p:cond delay="indefinite"/>
                  </p:stCondLst>
                  <p:endCondLst>
                    <p:cond evt="onStopAudio" delay="0">
                      <p:tgtEl>
                        <p:sldTgt/>
                      </p:tgtEl>
                    </p:cond>
                  </p:endCondLst>
                </p:cTn>
                <p:tgtEl>
                  <p:spTgt spid="18"/>
                </p:tgtEl>
              </p:cMediaNode>
            </p:audio>
          </p:childTnLst>
        </p:cTn>
      </p:par>
    </p:tnLst>
    <p:bldLst>
      <p:bldP spid="4" grpId="0"/>
      <p:bldP spid="6" grpId="0"/>
      <p:bldP spid="7"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3042CB93-FE09-44AC-A510-D787DBA11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504"/>
            <a:ext cx="12192000" cy="7461504"/>
          </a:xfrm>
          <a:prstGeom prst="rect">
            <a:avLst/>
          </a:prstGeom>
        </p:spPr>
      </p:pic>
    </p:spTree>
    <p:extLst>
      <p:ext uri="{BB962C8B-B14F-4D97-AF65-F5344CB8AC3E}">
        <p14:creationId xmlns:p14="http://schemas.microsoft.com/office/powerpoint/2010/main" val="415929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4"/>
          <a:stretch>
            <a:fillRect/>
          </a:stretch>
        </p:blipFill>
        <p:spPr>
          <a:xfrm>
            <a:off x="167915" y="61869"/>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45020" y="-50814"/>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pic>
        <p:nvPicPr>
          <p:cNvPr id="2" name="[hanhtrangso.nxbgd.vn] HĐ đọc văn bản_ Mùa vàng_HTS">
            <a:hlinkClick r:id="" action="ppaction://media"/>
            <a:extLst>
              <a:ext uri="{FF2B5EF4-FFF2-40B4-BE49-F238E27FC236}">
                <a16:creationId xmlns:a16="http://schemas.microsoft.com/office/drawing/2014/main" id="{21001BC3-22D7-4FA4-81D6-F880943E58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1309" y="5946631"/>
            <a:ext cx="609600" cy="609600"/>
          </a:xfrm>
          <a:prstGeom prst="rect">
            <a:avLst/>
          </a:prstGeom>
        </p:spPr>
      </p:pic>
    </p:spTree>
    <p:extLst>
      <p:ext uri="{BB962C8B-B14F-4D97-AF65-F5344CB8AC3E}">
        <p14:creationId xmlns:p14="http://schemas.microsoft.com/office/powerpoint/2010/main" val="1522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11915AA-A88F-4ECE-8EA4-CD3B11B5EF03}"/>
              </a:ext>
            </a:extLst>
          </p:cNvPr>
          <p:cNvSpPr txBox="1"/>
          <p:nvPr/>
        </p:nvSpPr>
        <p:spPr>
          <a:xfrm>
            <a:off x="542278" y="0"/>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3" name="Oval 2">
            <a:extLst>
              <a:ext uri="{FF2B5EF4-FFF2-40B4-BE49-F238E27FC236}">
                <a16:creationId xmlns:a16="http://schemas.microsoft.com/office/drawing/2014/main" id="{8BAE917C-C9F0-4AC3-B081-209972A9C4B9}"/>
              </a:ext>
            </a:extLst>
          </p:cNvPr>
          <p:cNvSpPr/>
          <p:nvPr/>
        </p:nvSpPr>
        <p:spPr>
          <a:xfrm>
            <a:off x="599402" y="57047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2BA7638C-FCFA-4F4D-8D99-1056140F7595}"/>
              </a:ext>
            </a:extLst>
          </p:cNvPr>
          <p:cNvSpPr/>
          <p:nvPr/>
        </p:nvSpPr>
        <p:spPr>
          <a:xfrm>
            <a:off x="542278" y="1748964"/>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18B559E7-DF3C-498A-AD8D-4D381AC6CB93}"/>
              </a:ext>
            </a:extLst>
          </p:cNvPr>
          <p:cNvSpPr/>
          <p:nvPr/>
        </p:nvSpPr>
        <p:spPr>
          <a:xfrm>
            <a:off x="599402" y="394537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C10654AC-C392-4EF8-A9F7-E90AA3B2040A}"/>
              </a:ext>
            </a:extLst>
          </p:cNvPr>
          <p:cNvSpPr txBox="1"/>
          <p:nvPr/>
        </p:nvSpPr>
        <p:spPr>
          <a:xfrm>
            <a:off x="7192388" y="0"/>
            <a:ext cx="6190938" cy="461665"/>
          </a:xfrm>
          <a:prstGeom prst="rect">
            <a:avLst/>
          </a:prstGeom>
          <a:noFill/>
        </p:spPr>
        <p:txBody>
          <a:bodyPr wrap="square" rtlCol="0">
            <a:spAutoFit/>
          </a:bodyPr>
          <a:lstStyle/>
          <a:p>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chia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400"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41701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 presetClass="emph" presetSubtype="2" fill="hold" nodeType="afterEffect">
                                  <p:stCondLst>
                                    <p:cond delay="0"/>
                                  </p:stCondLst>
                                  <p:childTnLst>
                                    <p:animClr clrSpc="rgb" dir="cw">
                                      <p:cBhvr override="childStyle">
                                        <p:cTn id="10" dur="2000" fill="hold"/>
                                        <p:tgtEl>
                                          <p:spTgt spid="20">
                                            <p:txEl>
                                              <p:pRg st="1" end="1"/>
                                            </p:txEl>
                                          </p:spTgt>
                                        </p:tgtEl>
                                        <p:attrNameLst>
                                          <p:attrName>style.color</p:attrName>
                                        </p:attrNameLst>
                                      </p:cBhvr>
                                      <p:to>
                                        <a:srgbClr val="002060"/>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3" presetClass="emph" presetSubtype="2" fill="hold" nodeType="withEffect">
                                  <p:stCondLst>
                                    <p:cond delay="0"/>
                                  </p:stCondLst>
                                  <p:childTnLst>
                                    <p:animClr clrSpc="rgb" dir="cw">
                                      <p:cBhvr override="childStyle">
                                        <p:cTn id="17" dur="2000" fill="hold"/>
                                        <p:tgtEl>
                                          <p:spTgt spid="20">
                                            <p:txEl>
                                              <p:pRg st="2" end="2"/>
                                            </p:txEl>
                                          </p:spTgt>
                                        </p:tgtEl>
                                        <p:attrNameLst>
                                          <p:attrName>style.color</p:attrName>
                                        </p:attrNameLst>
                                      </p:cBhvr>
                                      <p:to>
                                        <a:srgbClr val="C00000"/>
                                      </p:to>
                                    </p:animClr>
                                  </p:childTnLst>
                                </p:cTn>
                              </p:par>
                              <p:par>
                                <p:cTn id="18" presetID="3" presetClass="emph" presetSubtype="2" fill="hold" nodeType="withEffect">
                                  <p:stCondLst>
                                    <p:cond delay="0"/>
                                  </p:stCondLst>
                                  <p:childTnLst>
                                    <p:animClr clrSpc="rgb" dir="cw">
                                      <p:cBhvr override="childStyle">
                                        <p:cTn id="19" dur="2000" fill="hold"/>
                                        <p:tgtEl>
                                          <p:spTgt spid="20">
                                            <p:txEl>
                                              <p:pRg st="3" end="3"/>
                                            </p:txEl>
                                          </p:spTgt>
                                        </p:tgtEl>
                                        <p:attrNameLst>
                                          <p:attrName>style.color</p:attrName>
                                        </p:attrNameLst>
                                      </p:cBhvr>
                                      <p:to>
                                        <a:srgbClr val="C00000"/>
                                      </p:to>
                                    </p:animClr>
                                  </p:childTnLst>
                                </p:cTn>
                              </p:par>
                              <p:par>
                                <p:cTn id="20" presetID="3" presetClass="emph" presetSubtype="2" fill="hold" nodeType="withEffect">
                                  <p:stCondLst>
                                    <p:cond delay="0"/>
                                  </p:stCondLst>
                                  <p:childTnLst>
                                    <p:animClr clrSpc="rgb" dir="cw">
                                      <p:cBhvr override="childStyle">
                                        <p:cTn id="21" dur="2000" fill="hold"/>
                                        <p:tgtEl>
                                          <p:spTgt spid="20">
                                            <p:txEl>
                                              <p:pRg st="4" end="4"/>
                                            </p:txEl>
                                          </p:spTgt>
                                        </p:tgtEl>
                                        <p:attrNameLst>
                                          <p:attrName>style.color</p:attrName>
                                        </p:attrNameLst>
                                      </p:cBhvr>
                                      <p:to>
                                        <a:srgbClr val="C00000"/>
                                      </p:to>
                                    </p:animClr>
                                  </p:childTnLst>
                                </p:cTn>
                              </p:par>
                              <p:par>
                                <p:cTn id="22" presetID="3" presetClass="emph" presetSubtype="2" fill="hold" nodeType="withEffect">
                                  <p:stCondLst>
                                    <p:cond delay="0"/>
                                  </p:stCondLst>
                                  <p:childTnLst>
                                    <p:animClr clrSpc="rgb" dir="cw">
                                      <p:cBhvr override="childStyle">
                                        <p:cTn id="23" dur="2000" fill="hold"/>
                                        <p:tgtEl>
                                          <p:spTgt spid="20">
                                            <p:txEl>
                                              <p:pRg st="5" end="5"/>
                                            </p:txEl>
                                          </p:spTgt>
                                        </p:tgtEl>
                                        <p:attrNameLst>
                                          <p:attrName>style.color</p:attrName>
                                        </p:attrNameLst>
                                      </p:cBhvr>
                                      <p:to>
                                        <a:srgbClr val="C0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 presetClass="emph" presetSubtype="2" fill="hold" nodeType="withEffect">
                                  <p:stCondLst>
                                    <p:cond delay="0"/>
                                  </p:stCondLst>
                                  <p:childTnLst>
                                    <p:animClr clrSpc="rgb" dir="cw">
                                      <p:cBhvr override="childStyle">
                                        <p:cTn id="30" dur="2000" fill="hold"/>
                                        <p:tgtEl>
                                          <p:spTgt spid="20">
                                            <p:txEl>
                                              <p:pRg st="6" end="6"/>
                                            </p:txEl>
                                          </p:spTgt>
                                        </p:tgtEl>
                                        <p:attrNameLst>
                                          <p:attrName>style.color</p:attrName>
                                        </p:attrNameLst>
                                      </p:cBhvr>
                                      <p:to>
                                        <a:srgbClr val="12970B"/>
                                      </p:to>
                                    </p:animClr>
                                  </p:childTnLst>
                                </p:cTn>
                              </p:par>
                              <p:par>
                                <p:cTn id="31" presetID="3" presetClass="emph" presetSubtype="2" fill="hold" nodeType="withEffect">
                                  <p:stCondLst>
                                    <p:cond delay="0"/>
                                  </p:stCondLst>
                                  <p:childTnLst>
                                    <p:animClr clrSpc="rgb" dir="cw">
                                      <p:cBhvr override="childStyle">
                                        <p:cTn id="32" dur="2000" fill="hold"/>
                                        <p:tgtEl>
                                          <p:spTgt spid="20">
                                            <p:txEl>
                                              <p:pRg st="7" end="7"/>
                                            </p:txEl>
                                          </p:spTgt>
                                        </p:tgtEl>
                                        <p:attrNameLst>
                                          <p:attrName>style.color</p:attrName>
                                        </p:attrNameLst>
                                      </p:cBhvr>
                                      <p:to>
                                        <a:srgbClr val="12970B"/>
                                      </p:to>
                                    </p:animClr>
                                  </p:childTnLst>
                                </p:cTn>
                              </p:par>
                              <p:par>
                                <p:cTn id="33" presetID="3" presetClass="emph" presetSubtype="2" fill="hold" nodeType="withEffect">
                                  <p:stCondLst>
                                    <p:cond delay="0"/>
                                  </p:stCondLst>
                                  <p:childTnLst>
                                    <p:animClr clrSpc="rgb" dir="cw">
                                      <p:cBhvr override="childStyle">
                                        <p:cTn id="34" dur="2000" fill="hold"/>
                                        <p:tgtEl>
                                          <p:spTgt spid="20">
                                            <p:txEl>
                                              <p:pRg st="8" end="8"/>
                                            </p:txEl>
                                          </p:spTgt>
                                        </p:tgtEl>
                                        <p:attrNameLst>
                                          <p:attrName>style.color</p:attrName>
                                        </p:attrNameLst>
                                      </p:cBhvr>
                                      <p:to>
                                        <a:srgbClr val="12970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3835963" y="678082"/>
            <a:ext cx="6838122" cy="830997"/>
          </a:xfrm>
          <a:prstGeom prst="rect">
            <a:avLst/>
          </a:prstGeom>
          <a:noFill/>
        </p:spPr>
        <p:txBody>
          <a:bodyPr wrap="square" rtlCol="0">
            <a:spAutoFit/>
          </a:bodyPr>
          <a:lstStyle/>
          <a:p>
            <a:r>
              <a:rPr lang="en-US" sz="4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endParaRPr lang="en-US" sz="4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1321432" y="1735081"/>
            <a:ext cx="10409682" cy="3572901"/>
          </a:xfrm>
          <a:prstGeom prst="rect">
            <a:avLst/>
          </a:prstGeom>
          <a:noFill/>
        </p:spPr>
        <p:txBody>
          <a:bodyPr wrap="square" rtlCol="0">
            <a:spAutoFit/>
          </a:bodyPr>
          <a:lstStyle/>
          <a:p>
            <a:pPr>
              <a:lnSpc>
                <a:spcPct val="150000"/>
              </a:lnSpc>
              <a:spcAft>
                <a:spcPts val="1200"/>
              </a:spcAft>
            </a:pPr>
            <a:r>
              <a:rPr lang="en-US" sz="4800" b="1" dirty="0" err="1">
                <a:latin typeface="Arial" panose="020B0604020202020204" pitchFamily="34" charset="0"/>
                <a:ea typeface="Arial-Rounded" panose="020B0500000000000000" pitchFamily="34" charset="0"/>
                <a:cs typeface="Arial" panose="020B0604020202020204" pitchFamily="34" charset="0"/>
              </a:rPr>
              <a:t>vàng</a:t>
            </a:r>
            <a:r>
              <a:rPr lang="en-US" sz="4800" b="1" dirty="0">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ươm</a:t>
            </a:r>
            <a:r>
              <a:rPr lang="en-US" sz="4800" b="1" dirty="0">
                <a:latin typeface="Arial" panose="020B0604020202020204" pitchFamily="34" charset="0"/>
                <a:ea typeface="Arial-Rounded" panose="020B0500000000000000" pitchFamily="34" charset="0"/>
                <a:cs typeface="Arial" panose="020B0604020202020204" pitchFamily="34" charset="0"/>
              </a:rPr>
              <a:t>                </a:t>
            </a:r>
            <a:r>
              <a:rPr lang="en-US" sz="4800" b="1" dirty="0" err="1">
                <a:latin typeface="Arial" panose="020B0604020202020204" pitchFamily="34" charset="0"/>
                <a:ea typeface="Arial-Rounded" panose="020B0500000000000000" pitchFamily="34" charset="0"/>
                <a:cs typeface="Arial" panose="020B0604020202020204" pitchFamily="34" charset="0"/>
              </a:rPr>
              <a:t>thu</a:t>
            </a:r>
            <a:r>
              <a:rPr lang="en-US" sz="4800" b="1" dirty="0">
                <a:latin typeface="Arial" panose="020B0604020202020204" pitchFamily="34" charset="0"/>
                <a:ea typeface="Arial-Rounded" panose="020B0500000000000000" pitchFamily="34" charset="0"/>
                <a:cs typeface="Arial" panose="020B0604020202020204" pitchFamily="34" charset="0"/>
              </a:rPr>
              <a:t> </a:t>
            </a:r>
            <a:r>
              <a:rPr lang="en-US" sz="4800" b="1" dirty="0" err="1">
                <a:latin typeface="Arial" panose="020B0604020202020204" pitchFamily="34" charset="0"/>
                <a:ea typeface="Arial-Rounded" panose="020B0500000000000000" pitchFamily="34" charset="0"/>
                <a:cs typeface="Arial" panose="020B0604020202020204" pitchFamily="34" charset="0"/>
              </a:rPr>
              <a:t>h</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oạch</a:t>
            </a:r>
            <a:endParaRPr lang="en-US" sz="4800" b="1" dirty="0">
              <a:latin typeface="Arial" panose="020B0604020202020204" pitchFamily="34" charset="0"/>
              <a:ea typeface="Arial-Rounded" panose="020B0500000000000000" pitchFamily="34" charset="0"/>
              <a:cs typeface="Arial" panose="020B0604020202020204" pitchFamily="34" charset="0"/>
            </a:endParaRPr>
          </a:p>
          <a:p>
            <a:pPr>
              <a:lnSpc>
                <a:spcPct val="150000"/>
              </a:lnSpc>
              <a:spcAft>
                <a:spcPts val="1200"/>
              </a:spcAft>
            </a:pP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d</a:t>
            </a:r>
            <a:r>
              <a:rPr lang="en-US" sz="4800" b="1" dirty="0" err="1">
                <a:latin typeface="Arial" panose="020B0604020202020204" pitchFamily="34" charset="0"/>
                <a:ea typeface="Arial-Rounded" panose="020B0500000000000000" pitchFamily="34" charset="0"/>
                <a:cs typeface="Arial" panose="020B0604020202020204" pitchFamily="34" charset="0"/>
              </a:rPr>
              <a:t>ập</a:t>
            </a:r>
            <a:r>
              <a:rPr lang="en-US" sz="4800" b="1" dirty="0">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d</a:t>
            </a:r>
            <a:r>
              <a:rPr lang="en-US" sz="4800" b="1" dirty="0" err="1">
                <a:latin typeface="Arial" panose="020B0604020202020204" pitchFamily="34" charset="0"/>
                <a:ea typeface="Arial-Rounded" panose="020B0500000000000000" pitchFamily="34" charset="0"/>
                <a:cs typeface="Arial" panose="020B0604020202020204" pitchFamily="34" charset="0"/>
              </a:rPr>
              <a:t>ờn</a:t>
            </a:r>
            <a:r>
              <a:rPr lang="en-US" sz="4800" b="1" dirty="0">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ươm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latin typeface="Arial" panose="020B0604020202020204" pitchFamily="34" charset="0"/>
                <a:ea typeface="Arial-Rounded" panose="020B0500000000000000" pitchFamily="34" charset="0"/>
                <a:cs typeface="Arial" panose="020B0604020202020204" pitchFamily="34" charset="0"/>
              </a:rPr>
              <a:t>mầm</a:t>
            </a:r>
            <a:endParaRPr lang="en-US" sz="4800" b="1" dirty="0">
              <a:latin typeface="Arial" panose="020B0604020202020204" pitchFamily="34" charset="0"/>
              <a:ea typeface="Arial-Rounded" panose="020B0500000000000000" pitchFamily="34" charset="0"/>
              <a:cs typeface="Arial" panose="020B0604020202020204" pitchFamily="34" charset="0"/>
            </a:endParaRPr>
          </a:p>
          <a:p>
            <a:pPr>
              <a:lnSpc>
                <a:spcPct val="150000"/>
              </a:lnSpc>
              <a:spcAft>
                <a:spcPts val="1200"/>
              </a:spcAft>
            </a:pP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latin typeface="Arial" panose="020B0604020202020204" pitchFamily="34" charset="0"/>
                <a:ea typeface="Arial-Rounded" panose="020B0500000000000000" pitchFamily="34" charset="0"/>
                <a:cs typeface="Arial" panose="020B0604020202020204" pitchFamily="34" charset="0"/>
              </a:rPr>
              <a:t>h</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ạn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latin typeface="Arial" panose="020B0604020202020204" pitchFamily="34" charset="0"/>
                <a:ea typeface="Arial-Rounded" panose="020B0500000000000000" pitchFamily="34" charset="0"/>
                <a:cs typeface="Arial" panose="020B0604020202020204" pitchFamily="34" charset="0"/>
              </a:rPr>
              <a:t>h</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án</a:t>
            </a:r>
            <a:endParaRPr lang="en-US" sz="4800" b="1" dirty="0">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descr="Icon&#10;&#10;Description automatically generated">
            <a:extLst>
              <a:ext uri="{FF2B5EF4-FFF2-40B4-BE49-F238E27FC236}">
                <a16:creationId xmlns:a16="http://schemas.microsoft.com/office/drawing/2014/main" id="{30CDED9C-F4CC-45B7-AEA5-D19BE884F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914" y="3896196"/>
            <a:ext cx="2501367" cy="3266598"/>
          </a:xfrm>
          <a:prstGeom prst="rect">
            <a:avLst/>
          </a:prstGeom>
        </p:spPr>
      </p:pic>
    </p:spTree>
    <p:extLst>
      <p:ext uri="{BB962C8B-B14F-4D97-AF65-F5344CB8AC3E}">
        <p14:creationId xmlns:p14="http://schemas.microsoft.com/office/powerpoint/2010/main" val="1545319382"/>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11915AA-A88F-4ECE-8EA4-CD3B11B5EF03}"/>
              </a:ext>
            </a:extLst>
          </p:cNvPr>
          <p:cNvSpPr txBox="1"/>
          <p:nvPr/>
        </p:nvSpPr>
        <p:spPr>
          <a:xfrm>
            <a:off x="542278" y="0"/>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3" name="Oval 2">
            <a:extLst>
              <a:ext uri="{FF2B5EF4-FFF2-40B4-BE49-F238E27FC236}">
                <a16:creationId xmlns:a16="http://schemas.microsoft.com/office/drawing/2014/main" id="{8BAE917C-C9F0-4AC3-B081-209972A9C4B9}"/>
              </a:ext>
            </a:extLst>
          </p:cNvPr>
          <p:cNvSpPr/>
          <p:nvPr/>
        </p:nvSpPr>
        <p:spPr>
          <a:xfrm>
            <a:off x="599402" y="57047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2BA7638C-FCFA-4F4D-8D99-1056140F7595}"/>
              </a:ext>
            </a:extLst>
          </p:cNvPr>
          <p:cNvSpPr/>
          <p:nvPr/>
        </p:nvSpPr>
        <p:spPr>
          <a:xfrm>
            <a:off x="542278" y="1748964"/>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18B559E7-DF3C-498A-AD8D-4D381AC6CB93}"/>
              </a:ext>
            </a:extLst>
          </p:cNvPr>
          <p:cNvSpPr/>
          <p:nvPr/>
        </p:nvSpPr>
        <p:spPr>
          <a:xfrm>
            <a:off x="599402" y="394537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211231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902469873"/>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1691</Words>
  <Application>Microsoft Office PowerPoint</Application>
  <PresentationFormat>Widescreen</PresentationFormat>
  <Paragraphs>120</Paragraphs>
  <Slides>21</Slides>
  <Notes>2</Notes>
  <HiddenSlides>0</HiddenSlides>
  <MMClips>5</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Alata</vt:lpstr>
      <vt:lpstr>Arial</vt:lpstr>
      <vt:lpstr>Athiti Medium</vt:lpstr>
      <vt:lpstr>Calibri</vt:lpstr>
      <vt:lpstr>Calibri Light</vt:lpstr>
      <vt:lpstr>Caveat</vt:lpstr>
      <vt:lpstr>Chewy</vt:lpstr>
      <vt:lpstr>Comfortaa</vt:lpstr>
      <vt:lpstr>Delius Unicase</vt:lpstr>
      <vt:lpstr>iCiel Crocante</vt:lpstr>
      <vt:lpstr>Josefin Slab</vt:lpstr>
      <vt:lpstr>Roboto Condensed Light</vt:lpstr>
      <vt:lpstr>SVN-Volte Rounded</vt:lpstr>
      <vt:lpstr>Yanone Kaffeesatz</vt:lpstr>
      <vt:lpstr>Office Theme</vt:lpstr>
      <vt:lpstr>Candy Colors Company Profile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90</cp:revision>
  <dcterms:created xsi:type="dcterms:W3CDTF">2021-06-18T23:20:35Z</dcterms:created>
  <dcterms:modified xsi:type="dcterms:W3CDTF">2022-02-08T02:23:59Z</dcterms:modified>
</cp:coreProperties>
</file>