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87" r:id="rId3"/>
    <p:sldId id="312" r:id="rId4"/>
    <p:sldId id="288" r:id="rId5"/>
    <p:sldId id="292" r:id="rId6"/>
    <p:sldId id="313" r:id="rId7"/>
    <p:sldId id="314" r:id="rId8"/>
    <p:sldId id="294" r:id="rId9"/>
    <p:sldId id="272" r:id="rId10"/>
    <p:sldId id="293" r:id="rId11"/>
    <p:sldId id="315" r:id="rId12"/>
    <p:sldId id="316" r:id="rId13"/>
    <p:sldId id="317" r:id="rId14"/>
    <p:sldId id="318" r:id="rId15"/>
    <p:sldId id="273" r:id="rId16"/>
    <p:sldId id="274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F8854-60F9-4A3D-80AE-ADDCAB0958A7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52226-EBFA-4F8A-8A50-DF0777BE5BC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00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FF5D7-F97C-21CB-1819-007312E4B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681B69-ADB6-E1F1-F5AF-9873B54BA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A35EB-C1BA-F89F-B7FE-310ACDD05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F61CA-804B-C286-4BE4-6A2C0830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BA359-F5C4-E265-7A38-BA7963F1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57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BC537-A678-B59C-B5D4-50C75549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E044E-E14B-C0A8-B567-6768D21B2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835EC-FF31-E1CA-0B32-B0D445B3C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D507D-9E7C-AB4E-2720-4D67C32F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CF024-B363-6D03-8D8F-D5790E0D7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32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122DBB-3F58-3D3F-8A03-202664F643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E8393-2746-E885-9828-E8772A7AC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B91F0-D184-4B4C-A0E2-1693DB37B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7F9A4-3854-0292-345D-43394D61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719D0-075C-C08F-C933-3749CE10E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776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56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862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8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4E34B-47DC-7BFB-7B24-867446065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22CA4-0009-6ACA-83A8-9D13C2238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0AA0F-6CC3-2852-3613-A18B020D2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E4408-2669-6284-A699-2C990540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10A8B-0B9A-F4D4-3493-8ACBC3D3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07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13490-F0E1-10CD-5C3B-8579811B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B2B3E-BE11-8822-D03F-B548F65D5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AB950-69D8-2B39-EF25-ECCEBB0DB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9518B-79EF-F300-3BD9-E9DC1544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76C1-EE7A-8721-4A63-1E5A8FCD2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949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09BD-3BB9-6624-8F40-1F9FA2255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1C148-628A-C58C-6D83-6320FDB6E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4F909-F199-EB56-93E5-A1345E4E3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264B8-7736-912F-37B8-C98EC92FB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C5390-DBC6-0498-B1F7-8105760CF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DE404-3103-2BCF-DC27-4AA1DF29D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38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F85AC-5932-8F2F-085F-1B64DD5C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A834E-6B53-DA89-360C-67F8D6190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9900E-42E6-6F52-1C62-5FD0538A1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B3DDD-3F17-9D60-6F66-FB95D3722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6784A3-009B-6AF0-5AF3-B4179C801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045F86-6280-412F-C6E5-052898E8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01BEBA-E9B5-2F7E-9413-EEE8059B9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08F538-43B4-63CF-47B5-C832FE69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466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34045-BE3D-7666-62AA-04DEB733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6AA8B-15A2-EDA8-C280-4320736D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9C7B4-15C8-11DF-553B-8F82734E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4C765-A52F-4B40-B62C-06493323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92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CE81A9-E85C-4FC0-0E56-7F5EE336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9A8B1-D403-CAA4-CB07-25649FE15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A5E47-1135-028B-AA05-9BBCD8C9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535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4E2B0-D811-B54D-BDF4-BAD9EE0E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6CDDC-38D7-8999-01DF-DDAE72334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6ABA1-70C3-5C86-947C-83CBDCB7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85786-3848-5F37-AD66-25CD622F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65030-DB09-3B48-1EE4-BA9E3C35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8D588-A9DE-9291-99C2-659AA4B5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783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5342-CD73-C105-E8D0-3A7B82BE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A71B6-80DF-7F61-6A41-BA808C73A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69ECC-D386-DB65-78A5-C5B2D2C72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57FF4-4FE2-AE88-676E-FF58A96F2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0CC7A-A3C1-4F6D-692A-22E1DB522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DE047-EA35-55F0-59CD-86E34742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07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9E93C-76B9-E4C1-19EC-FB8C578F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9B0DF-CB5C-E501-2968-954100B0E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A7A32-93A4-8486-80B8-05DB0DD6C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1B7B7-0ECE-40D5-A375-D4D0B9B5084A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0CE0D-5858-05C2-6147-20A92749A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2F279-DCBB-E403-2F53-3A7871F49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79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" y="14986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165" y="4643755"/>
            <a:ext cx="2266315" cy="2495550"/>
          </a:xfrm>
          <a:prstGeom prst="rect">
            <a:avLst/>
          </a:prstGeom>
        </p:spPr>
      </p:pic>
      <p:pic>
        <p:nvPicPr>
          <p:cNvPr id="25" name="图片 24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3F097-FF6C-4C9F-87B9-0C6684F4B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8653" y="1182968"/>
            <a:ext cx="4578493" cy="853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D927B-5D10-49CB-A06B-D26178B1F9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6401" y="1797130"/>
            <a:ext cx="3164098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1F730-FA0D-4269-AE9E-C911B4A7B6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6491" y="2292384"/>
            <a:ext cx="7870618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8BA786-30AA-42FA-80D2-AD1DEEB7D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D78939-7497-4C1E-AB6B-BF2B02AC84A1}"/>
              </a:ext>
            </a:extLst>
          </p:cNvPr>
          <p:cNvSpPr txBox="1"/>
          <p:nvPr/>
        </p:nvSpPr>
        <p:spPr>
          <a:xfrm>
            <a:off x="3350201" y="1441638"/>
            <a:ext cx="57565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Ta cần nhắc nhau luôn giữ bếp sạch sẽ, không tạo cơ hội cho vi khuẩn, vi trùng phát triển, bảo vệ sự an toàn của cả nhà.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3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F2C10-9CCE-4F84-ABEC-D4343A9CF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7139" y="2214270"/>
            <a:ext cx="8303472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44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455" y="30226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165" y="4643755"/>
            <a:ext cx="2266315" cy="2495550"/>
          </a:xfrm>
          <a:prstGeom prst="rect">
            <a:avLst/>
          </a:prstGeom>
        </p:spPr>
      </p:pic>
      <p:pic>
        <p:nvPicPr>
          <p:cNvPr id="25" name="图片 24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4487EC-E91A-42BE-89C4-2D4DFB43B79F}"/>
              </a:ext>
            </a:extLst>
          </p:cNvPr>
          <p:cNvSpPr txBox="1"/>
          <p:nvPr/>
        </p:nvSpPr>
        <p:spPr>
          <a:xfrm>
            <a:off x="4305299" y="2324100"/>
            <a:ext cx="6468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99E6F0-EA3A-401E-839F-FC74E5071741}"/>
              </a:ext>
            </a:extLst>
          </p:cNvPr>
          <p:cNvSpPr txBox="1"/>
          <p:nvPr/>
        </p:nvSpPr>
        <p:spPr>
          <a:xfrm>
            <a:off x="1819275" y="1362075"/>
            <a:ext cx="8972550" cy="445628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</a:pPr>
            <a:r>
              <a:rPr lang="nl-NL" sz="4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 HOẠCH HÀNH ĐỘNG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</a:pPr>
            <a:r>
              <a:rPr lang="nl-NL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Mình sẽ thực hiện những việc sau vào buổi tối ngày 20 tháng 12 </a:t>
            </a:r>
            <a:endParaRPr lang="en-US" sz="40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Cùng mẹ kiểm tra tủ lạnh. </a:t>
            </a:r>
            <a:endParaRPr lang="en-US" sz="4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Sắp xếp lại thức ăn trong tủ lạnh. </a:t>
            </a:r>
            <a:endParaRPr lang="en-US" sz="4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en-US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Lau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dọn</a:t>
            </a:r>
            <a:r>
              <a:rPr lang="en-US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tủ</a:t>
            </a:r>
            <a:r>
              <a:rPr lang="en-US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en-US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2309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3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F1861B-5177-42E0-8F71-96992D65D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3587" y="2280945"/>
            <a:ext cx="750482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5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857250" y="2216934"/>
            <a:ext cx="8368305" cy="2926565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909452" y="4939483"/>
              <a:ext cx="5039462" cy="107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Cùng với người thân:</a:t>
              </a:r>
              <a:endPara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Kiểm tra nhãn chai, lọ</a:t>
              </a:r>
              <a:endPara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Kiểm tra thực phẩm trong tủ lạnh.</a:t>
              </a:r>
              <a:endPara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Bảo quản thực phẩm sống và chín trong bếp đúng cách.</a:t>
              </a:r>
              <a:endPara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A4224F-D498-4913-AC6A-4EA8D552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952" y="590497"/>
            <a:ext cx="5188146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3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1A41DD-8F0F-4A9A-9775-860C5AEFF2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6223" y="2185695"/>
            <a:ext cx="7193903" cy="2353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3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FF8601-DFA1-4407-AAB7-5E7518043D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4027" y="2214270"/>
            <a:ext cx="694394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6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455" y="30226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165" y="4643755"/>
            <a:ext cx="2266315" cy="2495550"/>
          </a:xfrm>
          <a:prstGeom prst="rect">
            <a:avLst/>
          </a:prstGeom>
        </p:spPr>
      </p:pic>
      <p:pic>
        <p:nvPicPr>
          <p:cNvPr id="25" name="图片 24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4487EC-E91A-42BE-89C4-2D4DFB43B79F}"/>
              </a:ext>
            </a:extLst>
          </p:cNvPr>
          <p:cNvSpPr txBox="1"/>
          <p:nvPr/>
        </p:nvSpPr>
        <p:spPr>
          <a:xfrm>
            <a:off x="4124325" y="2324100"/>
            <a:ext cx="6076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…. </a:t>
            </a: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….: </a:t>
            </a:r>
            <a:endParaRPr lang="en-US" sz="5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DFB53E55-6764-4925-A292-A3C7EFC64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4409480"/>
            <a:ext cx="4286250" cy="244852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D8FF6A5-EDA0-47B1-AF3E-FE9141AEDAE9}"/>
              </a:ext>
            </a:extLst>
          </p:cNvPr>
          <p:cNvSpPr/>
          <p:nvPr/>
        </p:nvSpPr>
        <p:spPr>
          <a:xfrm>
            <a:off x="251801" y="198710"/>
            <a:ext cx="9226496" cy="3487466"/>
          </a:xfrm>
          <a:prstGeom prst="roundRect">
            <a:avLst/>
          </a:prstGeom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1D16CD-5D30-4ED5-8639-83F9D36A924B}"/>
              </a:ext>
            </a:extLst>
          </p:cNvPr>
          <p:cNvSpPr txBox="1"/>
          <p:nvPr/>
        </p:nvSpPr>
        <p:spPr>
          <a:xfrm>
            <a:off x="320627" y="0"/>
            <a:ext cx="9013873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E2FAE97-2854-4D7B-9C4A-98FBB3D0CC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65" t="31003" r="13772" b="32594"/>
          <a:stretch>
            <a:fillRect/>
          </a:stretch>
        </p:blipFill>
        <p:spPr>
          <a:xfrm>
            <a:off x="1758949" y="4117975"/>
            <a:ext cx="5927725" cy="1983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455" y="30226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165" y="4643755"/>
            <a:ext cx="2266315" cy="2495550"/>
          </a:xfrm>
          <a:prstGeom prst="rect">
            <a:avLst/>
          </a:prstGeom>
        </p:spPr>
      </p:pic>
      <p:pic>
        <p:nvPicPr>
          <p:cNvPr id="25" name="图片 24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4487EC-E91A-42BE-89C4-2D4DFB43B79F}"/>
              </a:ext>
            </a:extLst>
          </p:cNvPr>
          <p:cNvSpPr txBox="1"/>
          <p:nvPr/>
        </p:nvSpPr>
        <p:spPr>
          <a:xfrm>
            <a:off x="4124325" y="2324100"/>
            <a:ext cx="6076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đảm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uống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9522AA-95E0-48F2-B3ED-8F6BF77264ED}"/>
              </a:ext>
            </a:extLst>
          </p:cNvPr>
          <p:cNvGrpSpPr/>
          <p:nvPr/>
        </p:nvGrpSpPr>
        <p:grpSpPr>
          <a:xfrm>
            <a:off x="1743074" y="189185"/>
            <a:ext cx="9877426" cy="810940"/>
            <a:chOff x="647699" y="198710"/>
            <a:chExt cx="9877426" cy="81094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D8FF6A5-EDA0-47B1-AF3E-FE9141AEDAE9}"/>
                </a:ext>
              </a:extLst>
            </p:cNvPr>
            <p:cNvSpPr/>
            <p:nvPr/>
          </p:nvSpPr>
          <p:spPr>
            <a:xfrm>
              <a:off x="647699" y="198710"/>
              <a:ext cx="8830597" cy="810940"/>
            </a:xfrm>
            <a:prstGeom prst="roundRect">
              <a:avLst/>
            </a:prstGeom>
            <a:ln w="28575">
              <a:prstDash val="lg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1D16CD-5D30-4ED5-8639-83F9D36A924B}"/>
                </a:ext>
              </a:extLst>
            </p:cNvPr>
            <p:cNvSpPr txBox="1"/>
            <p:nvPr/>
          </p:nvSpPr>
          <p:spPr>
            <a:xfrm>
              <a:off x="1511252" y="219075"/>
              <a:ext cx="901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A05A8F6-86B9-4E60-9C50-E7545CEF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158" y="1857375"/>
            <a:ext cx="6207017" cy="3646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A0FD1C-DB07-45AD-82ED-BD1154CFCE55}"/>
              </a:ext>
            </a:extLst>
          </p:cNvPr>
          <p:cNvSpPr/>
          <p:nvPr/>
        </p:nvSpPr>
        <p:spPr>
          <a:xfrm>
            <a:off x="187379" y="1381694"/>
            <a:ext cx="5048250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0266E5-0D59-4983-B414-871CFDC9CFAF}"/>
              </a:ext>
            </a:extLst>
          </p:cNvPr>
          <p:cNvSpPr/>
          <p:nvPr/>
        </p:nvSpPr>
        <p:spPr>
          <a:xfrm>
            <a:off x="187378" y="2449063"/>
            <a:ext cx="5610225" cy="1143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BB2134-5E3F-4176-A6F8-2C1CE0D9FF1E}"/>
              </a:ext>
            </a:extLst>
          </p:cNvPr>
          <p:cNvSpPr/>
          <p:nvPr/>
        </p:nvSpPr>
        <p:spPr>
          <a:xfrm>
            <a:off x="123825" y="3952875"/>
            <a:ext cx="5610225" cy="1143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7DB4EA-2D2F-4BAD-8B97-F3EDA188759C}"/>
              </a:ext>
            </a:extLst>
          </p:cNvPr>
          <p:cNvSpPr/>
          <p:nvPr/>
        </p:nvSpPr>
        <p:spPr>
          <a:xfrm>
            <a:off x="123824" y="5305425"/>
            <a:ext cx="5610225" cy="13430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 đĩa, nối, dao, thìa, đũa để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mốc có nguy cơ gì đối với an đoàn thực 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6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410" y="1929256"/>
            <a:ext cx="6191963" cy="83353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IcielSamsung Sharp Bo" pitchFamily="2" charset="-93"/>
                <a:cs typeface="Times New Roman" panose="02020603050405020304" pitchFamily="18" charset="0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IcielSamsung Sharp Bo" pitchFamily="2" charset="-93"/>
                <a:cs typeface="Times New Roman" panose="02020603050405020304" pitchFamily="18" charset="0"/>
              </a:rPr>
              <a:t>ột số việc cần làm để đảm bảo vệ sinh an toàn trong ăn uống tại bếp nhà em: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#9Slide03 IcielSamsung Sharp Bo" pitchFamily="2" charset="-93"/>
              <a:cs typeface="Times New Roman" panose="02020603050405020304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quản thực phẩm sống và chín đúng cách.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92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kiểm tra chất lượng và hạn sử dụng của các loại thực phẩm trong tủ lạnh, tủ bếp, kệ,...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2"/>
            <a:ext cx="9982200" cy="886074"/>
            <a:chOff x="674228" y="4862098"/>
            <a:chExt cx="5343799" cy="1244931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vệ sinh các dụng cụ nhà bếp và làm sạch dụng cụ vệ sinh sau khi dùng.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48744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Dán nhãn cho các loại hộp, lọ và đậy nắp kín để bảo quản tốt hơn.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5794F8B3-D7C6-427C-A94C-4E29DD344086}"/>
              </a:ext>
            </a:extLst>
          </p:cNvPr>
          <p:cNvGrpSpPr/>
          <p:nvPr/>
        </p:nvGrpSpPr>
        <p:grpSpPr>
          <a:xfrm>
            <a:off x="1038225" y="5636412"/>
            <a:ext cx="9982200" cy="861708"/>
            <a:chOff x="674228" y="4862095"/>
            <a:chExt cx="5343799" cy="2171336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598D8E67-525D-4598-989A-51311C59EE0E}"/>
                </a:ext>
              </a:extLst>
            </p:cNvPr>
            <p:cNvSpPr/>
            <p:nvPr/>
          </p:nvSpPr>
          <p:spPr>
            <a:xfrm>
              <a:off x="674228" y="4862095"/>
              <a:ext cx="5343799" cy="209411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74CF4BA7-7041-498D-8BF3-8B0B016A3A45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để thực phẩm chín trên bàn, mâm mà không có lồng bàn hay nắp đậy che chắn.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398</Words>
  <Application>Microsoft Office PowerPoint</Application>
  <PresentationFormat>Widescreen</PresentationFormat>
  <Paragraphs>28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微软雅黑</vt:lpstr>
      <vt:lpstr>SimSun</vt:lpstr>
      <vt:lpstr>#9Slide03 IcielSamsung Sharp Bo</vt:lpstr>
      <vt:lpstr>#9Slide05 SVNClementine</vt:lpstr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</cp:lastModifiedBy>
  <cp:revision>2</cp:revision>
  <dcterms:created xsi:type="dcterms:W3CDTF">2023-02-06T04:50:09Z</dcterms:created>
  <dcterms:modified xsi:type="dcterms:W3CDTF">2023-02-12T01:44:26Z</dcterms:modified>
</cp:coreProperties>
</file>