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0" r:id="rId3"/>
    <p:sldMasterId id="2147483815" r:id="rId4"/>
    <p:sldMasterId id="2147483827" r:id="rId5"/>
  </p:sldMasterIdLst>
  <p:notesMasterIdLst>
    <p:notesMasterId r:id="rId18"/>
  </p:notesMasterIdLst>
  <p:sldIdLst>
    <p:sldId id="367" r:id="rId6"/>
    <p:sldId id="368" r:id="rId7"/>
    <p:sldId id="369" r:id="rId8"/>
    <p:sldId id="326" r:id="rId9"/>
    <p:sldId id="362" r:id="rId10"/>
    <p:sldId id="316" r:id="rId11"/>
    <p:sldId id="338" r:id="rId12"/>
    <p:sldId id="370" r:id="rId13"/>
    <p:sldId id="304" r:id="rId14"/>
    <p:sldId id="306" r:id="rId15"/>
    <p:sldId id="364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73"/>
    <a:srgbClr val="0000CC"/>
    <a:srgbClr val="0033CC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26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6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34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16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2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90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7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44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0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1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35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11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40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1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74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44" r:id="rId11"/>
    <p:sldLayoutId id="2147483743" r:id="rId12"/>
    <p:sldLayoutId id="2147483742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4" r:id="rId23"/>
    <p:sldLayoutId id="2147483723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0" r:id="rId30"/>
    <p:sldLayoutId id="2147483709" r:id="rId31"/>
    <p:sldLayoutId id="2147483708" r:id="rId32"/>
    <p:sldLayoutId id="2147483662" r:id="rId33"/>
    <p:sldLayoutId id="2147483656" r:id="rId34"/>
    <p:sldLayoutId id="2147483657" r:id="rId35"/>
    <p:sldLayoutId id="2147483658" r:id="rId36"/>
    <p:sldLayoutId id="2147483659" r:id="rId37"/>
    <p:sldLayoutId id="2147483660" r:id="rId38"/>
    <p:sldLayoutId id="2147483736" r:id="rId39"/>
    <p:sldLayoutId id="2147483711" r:id="rId40"/>
    <p:sldLayoutId id="214748372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71919"/>
            <a:ext cx="11832698" cy="22019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47636" y="47295"/>
            <a:ext cx="739787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3984" y="734206"/>
            <a:ext cx="50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61120" y="271055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393" y="24652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0878" y="2241569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3" y="120343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 , d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4" y="2008657"/>
            <a:ext cx="10407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(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4" y="4355051"/>
            <a:ext cx="2483679" cy="24836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6EDC12-C43B-460C-A747-4812E86E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8" y="5120642"/>
            <a:ext cx="810053" cy="952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C544CBA-9B7B-4111-885D-673E8C57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396727" y="5386677"/>
            <a:ext cx="883791" cy="107715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A0FC7EC-BE2F-48D7-820B-B3B70EDE9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5155" y="4437408"/>
            <a:ext cx="887935" cy="10822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FE6662-291B-40A4-848E-51CB6D890C21}"/>
              </a:ext>
            </a:extLst>
          </p:cNvPr>
          <p:cNvSpPr/>
          <p:nvPr/>
        </p:nvSpPr>
        <p:spPr>
          <a:xfrm>
            <a:off x="3938082" y="2297674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585053" y="3943849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2748686" y="4772455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03097" y="1117089"/>
            <a:ext cx="1051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245661" y="2097066"/>
            <a:ext cx="1163058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6" y="207328"/>
            <a:ext cx="1428097" cy="1428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3F3F2B-44D7-4109-9BC6-656444B53123}"/>
              </a:ext>
            </a:extLst>
          </p:cNvPr>
          <p:cNvSpPr/>
          <p:nvPr/>
        </p:nvSpPr>
        <p:spPr>
          <a:xfrm>
            <a:off x="7097846" y="2262863"/>
            <a:ext cx="654084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9E7EF-548B-4994-83A9-132FF06E670C}"/>
              </a:ext>
            </a:extLst>
          </p:cNvPr>
          <p:cNvSpPr txBox="1"/>
          <p:nvPr/>
        </p:nvSpPr>
        <p:spPr>
          <a:xfrm>
            <a:off x="245661" y="3733736"/>
            <a:ext cx="103514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F689D1-04A6-4946-98E9-91CE604CBB63}"/>
              </a:ext>
            </a:extLst>
          </p:cNvPr>
          <p:cNvSpPr/>
          <p:nvPr/>
        </p:nvSpPr>
        <p:spPr>
          <a:xfrm>
            <a:off x="6196082" y="3907786"/>
            <a:ext cx="641446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FAB43-85F6-4864-B507-4F76C7FAF25B}"/>
              </a:ext>
            </a:extLst>
          </p:cNvPr>
          <p:cNvSpPr txBox="1"/>
          <p:nvPr/>
        </p:nvSpPr>
        <p:spPr>
          <a:xfrm>
            <a:off x="245661" y="4865153"/>
            <a:ext cx="105157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0F93B1-F03F-41F3-A4F5-BED561DEE51D}"/>
              </a:ext>
            </a:extLst>
          </p:cNvPr>
          <p:cNvSpPr/>
          <p:nvPr/>
        </p:nvSpPr>
        <p:spPr>
          <a:xfrm>
            <a:off x="8639034" y="5081508"/>
            <a:ext cx="723552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33434" y="1769547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8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Mùa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r/d/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8" y="390179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11439" y="523378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7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7" y="1395177"/>
            <a:ext cx="9365175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613164" y="2463847"/>
            <a:ext cx="9412647" cy="130683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ts val="49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60" y="4566583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9" y="3911635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769473" y="3844885"/>
            <a:ext cx="9256336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vất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32431" y="765454"/>
            <a:ext cx="5398965" cy="768270"/>
            <a:chOff x="1026436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6436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6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435738" y="572626"/>
            <a:ext cx="102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2753341" y="1659285"/>
            <a:ext cx="7474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426243"/>
            <a:ext cx="3275463" cy="3486951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7" y="2104513"/>
            <a:ext cx="3459952" cy="3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47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577</Words>
  <Application>Microsoft Office PowerPoint</Application>
  <PresentationFormat>Widescreen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47</cp:revision>
  <dcterms:created xsi:type="dcterms:W3CDTF">2021-06-21T09:45:27Z</dcterms:created>
  <dcterms:modified xsi:type="dcterms:W3CDTF">2023-02-06T03:45:03Z</dcterms:modified>
</cp:coreProperties>
</file>