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Inconsolata" panose="020B0604020202020204" charset="0"/>
      <p:regular r:id="rId35"/>
    </p:embeddedFont>
    <p:embeddedFont>
      <p:font typeface="Maven Pro" panose="020B0604020202020204" charset="0"/>
      <p:regular r:id="rId36"/>
      <p:bold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6" d="100"/>
          <a:sy n="66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538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263225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565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</a:t>
            </a:r>
            <a:r>
              <a:rPr lang="en-US" b="0" dirty="0" err="1"/>
              <a:t>Hà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/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66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59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44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66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xmlns="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xmlns="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xmlns="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70C0"/>
                </a:solidFill>
              </a:rPr>
              <a:t> </a:t>
            </a:r>
            <a:r>
              <a:rPr lang="en-US" sz="6000" b="1">
                <a:solidFill>
                  <a:srgbClr val="0070C0"/>
                </a:solidFill>
              </a:rPr>
              <a:t>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theo dõi trong sách, phát hiện từ ngữ khó đọc, khó hiểu nhé!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xmlns="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xmlns="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xmlns="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xmlns="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xmlns="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xmlns="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</a:rPr>
              <a:t> </a:t>
            </a:r>
            <a:endParaRPr lang="en-US" sz="4800" b="1">
              <a:solidFill>
                <a:srgbClr val="0070C0"/>
              </a:solidFill>
            </a:endParaRP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  <a:endParaRPr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xmlns="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xmlns="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904</Words>
  <Application>Microsoft Office PowerPoint</Application>
  <PresentationFormat>Custom</PresentationFormat>
  <Paragraphs>207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Chewy</vt:lpstr>
      <vt:lpstr>Inconsolata</vt:lpstr>
      <vt:lpstr>Maven Pro</vt:lpstr>
      <vt:lpstr>Nunito</vt:lpstr>
      <vt:lpstr>Calibri</vt:lpstr>
      <vt:lpstr>Times New Roman</vt:lpstr>
      <vt:lpstr>Montserrat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MrsOanh</cp:lastModifiedBy>
  <cp:revision>55</cp:revision>
  <dcterms:modified xsi:type="dcterms:W3CDTF">2023-01-18T16:30:15Z</dcterms:modified>
</cp:coreProperties>
</file>