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71" r:id="rId9"/>
    <p:sldId id="266" r:id="rId10"/>
    <p:sldId id="270" r:id="rId11"/>
    <p:sldId id="272" r:id="rId12"/>
    <p:sldId id="273" r:id="rId13"/>
    <p:sldId id="274" r:id="rId14"/>
    <p:sldId id="275" r:id="rId15"/>
    <p:sldId id="262" r:id="rId16"/>
    <p:sldId id="26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8E"/>
    <a:srgbClr val="FDF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B9A2-BFCC-48E9-A49E-585266B3C212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A0E58-7844-4D39-9AAB-FCD8DD7C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0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4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24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64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19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43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3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87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5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8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4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6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6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6EF40-F0E8-4F16-8592-DB913BEDC6ED}" type="datetimeFigureOut">
              <a:rPr lang="en-US" smtClean="0"/>
              <a:t>26/1/2022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7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6689" y="2562225"/>
            <a:ext cx="9208395" cy="1452898"/>
          </a:xfrm>
          <a:prstGeom prst="rect">
            <a:avLst/>
          </a:prstGeom>
          <a:noFill/>
        </p:spPr>
        <p:txBody>
          <a:bodyPr spcFirstLastPara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0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" y="212675"/>
            <a:ext cx="11493885" cy="41783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409700" y="857250"/>
            <a:ext cx="318135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43600" y="866775"/>
            <a:ext cx="4162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68842" y="1753398"/>
            <a:ext cx="1664969" cy="1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1753398"/>
            <a:ext cx="863968" cy="16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68842" y="2311663"/>
            <a:ext cx="1664969" cy="1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43600" y="2311663"/>
            <a:ext cx="863968" cy="16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644666" y="2641586"/>
            <a:ext cx="5113320" cy="6160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 6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5" y="130138"/>
            <a:ext cx="10845939" cy="65996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85085" y="770623"/>
            <a:ext cx="1545256" cy="9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02643" y="761599"/>
            <a:ext cx="21175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77447" y="5983786"/>
            <a:ext cx="515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5133" y="5966325"/>
            <a:ext cx="371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5101" y="5946467"/>
            <a:ext cx="515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48801" y="5893671"/>
            <a:ext cx="515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85599" y="5779973"/>
            <a:ext cx="1968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52933" y="5775163"/>
            <a:ext cx="2829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67389" y="3152276"/>
            <a:ext cx="1968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34723" y="3147466"/>
            <a:ext cx="2829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83241" y="3253339"/>
            <a:ext cx="480357" cy="4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98464" y="3280878"/>
            <a:ext cx="480357" cy="4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78821" y="3279541"/>
            <a:ext cx="480357" cy="4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7680053" y="3147466"/>
            <a:ext cx="3571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007145" y="3946747"/>
            <a:ext cx="11088303" cy="284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5" y="228551"/>
            <a:ext cx="11306212" cy="4029123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12098" y="3529306"/>
            <a:ext cx="51556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9276" y="3549164"/>
            <a:ext cx="37179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2681" y="3529306"/>
            <a:ext cx="51556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7695" y="3529306"/>
            <a:ext cx="51556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99846" y="3400376"/>
            <a:ext cx="4041235" cy="8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689413" y="2298090"/>
            <a:ext cx="6952643" cy="130034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503962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08"/>
          <a:stretch/>
        </p:blipFill>
        <p:spPr>
          <a:xfrm>
            <a:off x="241146" y="206315"/>
            <a:ext cx="11174226" cy="488003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104472" y="2175310"/>
            <a:ext cx="991402" cy="15689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142972" y="1963554"/>
            <a:ext cx="827772" cy="202932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3212" y="1472469"/>
            <a:ext cx="1059297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4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1419366" y="1009224"/>
            <a:ext cx="9143999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30000"/>
              </a:lnSpc>
            </a:pP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endParaRPr lang="en-US" sz="5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30000"/>
              </a:lnSpc>
            </a:pP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(14)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626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27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Làm quen với phép chia – Dấu chia (14)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64141" y="620352"/>
            <a:ext cx="11559654" cy="5712209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65044" y="806415"/>
            <a:ext cx="4536507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3400" y="1599177"/>
            <a:ext cx="10345622" cy="485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qua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“chia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“chia”.</a:t>
            </a:r>
          </a:p>
          <a:p>
            <a:pPr lvl="0">
              <a:lnSpc>
                <a:spcPct val="150000"/>
              </a:lnSpc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5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532893" y="2562302"/>
            <a:ext cx="7435118" cy="108490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kumimoji="0" lang="en-US" altLang="zh-CN" sz="66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thành kiến thức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3987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752" y="-144280"/>
            <a:ext cx="12192000" cy="6858000"/>
          </a:xfrm>
          <a:prstGeom prst="rect">
            <a:avLst/>
          </a:prstGeom>
          <a:solidFill>
            <a:srgbClr val="FDF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52400"/>
            <a:ext cx="11526116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427" y="2887678"/>
            <a:ext cx="1076325" cy="3826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275" y="2897204"/>
            <a:ext cx="789300" cy="77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275" y="3671887"/>
            <a:ext cx="770250" cy="755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75" y="2897204"/>
            <a:ext cx="789300" cy="774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75" y="3671887"/>
            <a:ext cx="770250" cy="755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75" y="2887678"/>
            <a:ext cx="789300" cy="774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350" y="3662361"/>
            <a:ext cx="770250" cy="7559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5730" y="164630"/>
            <a:ext cx="10992163" cy="221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50650" y="2686929"/>
            <a:ext cx="3245949" cy="40267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06405" y="2699159"/>
            <a:ext cx="1847347" cy="40267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35886 0.006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58568 -0.090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84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42305 0.229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64245 0.11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2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48932 0.423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6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70573 0.299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86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9" y="876253"/>
            <a:ext cx="11185958" cy="38767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6429" y="1798827"/>
            <a:ext cx="5709793" cy="8881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20812" y="1043038"/>
            <a:ext cx="5051575" cy="34586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9817" y="2686929"/>
            <a:ext cx="5709793" cy="10330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689413" y="2298090"/>
            <a:ext cx="6952643" cy="130034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1411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" y="212675"/>
            <a:ext cx="11493885" cy="41783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409700" y="857250"/>
            <a:ext cx="318135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43600" y="866775"/>
            <a:ext cx="4162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088" y="3993230"/>
            <a:ext cx="645363" cy="63341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95950" y="3234089"/>
            <a:ext cx="3705725" cy="510139"/>
          </a:xfrm>
          <a:prstGeom prst="rect">
            <a:avLst/>
          </a:prstGeom>
          <a:solidFill>
            <a:srgbClr val="FED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087" y="4608745"/>
            <a:ext cx="645363" cy="6334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25" y="3975333"/>
            <a:ext cx="645363" cy="6334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25" y="4593180"/>
            <a:ext cx="645363" cy="6334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087" y="5248549"/>
            <a:ext cx="645363" cy="6334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881" y="5870958"/>
            <a:ext cx="645363" cy="6334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24" y="5207643"/>
            <a:ext cx="645363" cy="6334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23" y="5836444"/>
            <a:ext cx="645363" cy="633412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368842" y="1753398"/>
            <a:ext cx="1664969" cy="1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1753398"/>
            <a:ext cx="863968" cy="16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212682" y="1814935"/>
            <a:ext cx="5977288" cy="6160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92154" y="1844838"/>
            <a:ext cx="5215414" cy="6160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 4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9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5273 -0.0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51302 -0.1106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1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4073 0.080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56042 -0.014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0.35273 -0.004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51029 -0.0923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8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4073 0.085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56589 -0.006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176</Words>
  <Application>Microsoft Office PowerPoint</Application>
  <PresentationFormat>Widescreen</PresentationFormat>
  <Paragraphs>35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Thứ năm ngày 27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18</cp:revision>
  <dcterms:created xsi:type="dcterms:W3CDTF">2022-01-21T07:53:38Z</dcterms:created>
  <dcterms:modified xsi:type="dcterms:W3CDTF">2022-01-26T09:13:05Z</dcterms:modified>
</cp:coreProperties>
</file>