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7" r:id="rId6"/>
    <p:sldId id="276" r:id="rId7"/>
    <p:sldId id="275" r:id="rId8"/>
    <p:sldId id="264" r:id="rId9"/>
    <p:sldId id="265" r:id="rId10"/>
    <p:sldId id="271" r:id="rId11"/>
    <p:sldId id="266" r:id="rId12"/>
    <p:sldId id="270" r:id="rId13"/>
    <p:sldId id="273" r:id="rId14"/>
    <p:sldId id="274" r:id="rId15"/>
    <p:sldId id="262" r:id="rId16"/>
    <p:sldId id="26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E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1-26T02:08:13.605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8830 11782 0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7D4A9-52E1-4FA5-B9D1-02D2915F7D5E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65C83-6E80-45D1-A758-9F1DAC072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9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85972cea44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85972cea44_0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903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455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905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968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85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3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5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78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34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814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3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8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3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1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3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02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78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C192-6E2D-454A-9CA1-95295A5D3EAA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5C192-6E2D-454A-9CA1-95295A5D3EAA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662F3-2FA1-4909-8254-C343C3F49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8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1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1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1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ổng hợp các mẫu hình nền powerpoint đẹp ngành nghề 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8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0751" y="1826525"/>
            <a:ext cx="10112991" cy="2123658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66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01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76311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143514"/>
            <a:ext cx="8602417" cy="6535801"/>
          </a:xfrm>
        </p:spPr>
      </p:pic>
      <p:cxnSp>
        <p:nvCxnSpPr>
          <p:cNvPr id="8" name="Straight Connector 7"/>
          <p:cNvCxnSpPr/>
          <p:nvPr/>
        </p:nvCxnSpPr>
        <p:spPr>
          <a:xfrm flipV="1">
            <a:off x="2050712" y="666750"/>
            <a:ext cx="452153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14700" y="2430189"/>
            <a:ext cx="65722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1925" y="2419198"/>
            <a:ext cx="590549" cy="718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5905" y="2430188"/>
            <a:ext cx="613794" cy="707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45463" y="2430188"/>
            <a:ext cx="72673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8600" y="6143625"/>
            <a:ext cx="11596385" cy="5356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314700" y="5435737"/>
            <a:ext cx="65722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71925" y="5424746"/>
            <a:ext cx="590549" cy="718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05905" y="5435736"/>
            <a:ext cx="613794" cy="707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45463" y="5435736"/>
            <a:ext cx="72673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69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75" y="95621"/>
            <a:ext cx="11259289" cy="3190133"/>
          </a:xfrm>
        </p:spPr>
      </p:pic>
      <p:sp>
        <p:nvSpPr>
          <p:cNvPr id="7" name="TextBox 6"/>
          <p:cNvSpPr txBox="1"/>
          <p:nvPr/>
        </p:nvSpPr>
        <p:spPr>
          <a:xfrm>
            <a:off x="3189571" y="1703391"/>
            <a:ext cx="718285" cy="553998"/>
          </a:xfrm>
          <a:prstGeom prst="rect">
            <a:avLst/>
          </a:prstGeom>
          <a:solidFill>
            <a:srgbClr val="FFEEBB"/>
          </a:solidFill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9475" y="1703391"/>
            <a:ext cx="718285" cy="553998"/>
          </a:xfrm>
          <a:prstGeom prst="rect">
            <a:avLst/>
          </a:prstGeom>
          <a:solidFill>
            <a:srgbClr val="FFEEBB"/>
          </a:solidFill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1259" y="1683193"/>
            <a:ext cx="718285" cy="553998"/>
          </a:xfrm>
          <a:prstGeom prst="rect">
            <a:avLst/>
          </a:prstGeom>
          <a:solidFill>
            <a:srgbClr val="FFEEBB"/>
          </a:solidFill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1163" y="1683193"/>
            <a:ext cx="718285" cy="553998"/>
          </a:xfrm>
          <a:prstGeom prst="rect">
            <a:avLst/>
          </a:prstGeom>
          <a:solidFill>
            <a:srgbClr val="FFEEBB"/>
          </a:solidFill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66793" y="1703391"/>
            <a:ext cx="718285" cy="553998"/>
          </a:xfrm>
          <a:prstGeom prst="rect">
            <a:avLst/>
          </a:prstGeom>
          <a:solidFill>
            <a:srgbClr val="FFEEBB"/>
          </a:solidFill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96697" y="1703391"/>
            <a:ext cx="718285" cy="553998"/>
          </a:xfrm>
          <a:prstGeom prst="rect">
            <a:avLst/>
          </a:prstGeom>
          <a:solidFill>
            <a:srgbClr val="FFEEBB"/>
          </a:solidFill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26601" y="1657224"/>
            <a:ext cx="718285" cy="553998"/>
          </a:xfrm>
          <a:prstGeom prst="rect">
            <a:avLst/>
          </a:prstGeom>
          <a:solidFill>
            <a:srgbClr val="FFEEBB"/>
          </a:solidFill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2201" y="2633418"/>
            <a:ext cx="10900363" cy="5356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178800" y="424152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9440" y="42321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621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048" y="-368490"/>
            <a:ext cx="14098138" cy="76154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2670" y="3989458"/>
            <a:ext cx="10222173" cy="1749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121281" y="2269543"/>
            <a:ext cx="6516696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lvl="0" algn="ctr"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4956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ảng nhân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5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0752" y="1264597"/>
            <a:ext cx="10602899" cy="4440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BT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12,13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2,5;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3,4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chia,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14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49"/>
          <p:cNvSpPr txBox="1">
            <a:spLocks noGrp="1"/>
          </p:cNvSpPr>
          <p:nvPr>
            <p:ph type="subTitle" idx="1"/>
          </p:nvPr>
        </p:nvSpPr>
        <p:spPr>
          <a:xfrm>
            <a:off x="2785109" y="1161665"/>
            <a:ext cx="6621642" cy="4283065"/>
          </a:xfrm>
          <a:prstGeom prst="rect">
            <a:avLst/>
          </a:prstGeom>
          <a:solidFill>
            <a:schemeClr val="bg2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>
              <a:lnSpc>
                <a:spcPct val="130000"/>
              </a:lnSpc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30000"/>
              </a:lnSpc>
            </a:pP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NHÂN 5 (13)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dirty="0"/>
          </a:p>
        </p:txBody>
      </p:sp>
      <p:sp>
        <p:nvSpPr>
          <p:cNvPr id="1639" name="Google Shape;1639;p49"/>
          <p:cNvSpPr/>
          <p:nvPr/>
        </p:nvSpPr>
        <p:spPr>
          <a:xfrm rot="10800000" flipV="1">
            <a:off x="4344636" y="5444730"/>
            <a:ext cx="3502589" cy="850663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667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" name="Google Shape;1642;p49"/>
          <p:cNvSpPr/>
          <p:nvPr/>
        </p:nvSpPr>
        <p:spPr>
          <a:xfrm>
            <a:off x="-91800" y="-251300"/>
            <a:ext cx="1198304" cy="1134544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643" name="Google Shape;1643;p49"/>
          <p:cNvGrpSpPr/>
          <p:nvPr/>
        </p:nvGrpSpPr>
        <p:grpSpPr>
          <a:xfrm>
            <a:off x="204895" y="120063"/>
            <a:ext cx="658396" cy="594971"/>
            <a:chOff x="2679436" y="3270400"/>
            <a:chExt cx="752625" cy="689795"/>
          </a:xfrm>
        </p:grpSpPr>
        <p:sp>
          <p:nvSpPr>
            <p:cNvPr id="1644" name="Google Shape;1644;p49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5" name="Google Shape;1645;p49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6" name="Google Shape;1646;p49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7" name="Google Shape;1647;p49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648" name="Google Shape;1648;p49">
            <a:hlinkClick r:id="rId3" action="ppaction://hlinksldjump"/>
          </p:cNvPr>
          <p:cNvSpPr txBox="1"/>
          <p:nvPr/>
        </p:nvSpPr>
        <p:spPr>
          <a:xfrm>
            <a:off x="-11400" y="-42833"/>
            <a:ext cx="96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49741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26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Bảng nhân 5 (13)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0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4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95535" y="1033688"/>
            <a:ext cx="11901728" cy="4602641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168282" y="1025188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2107" y="1930595"/>
            <a:ext cx="10444968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98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Kết nối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28034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048" y="-368490"/>
            <a:ext cx="14098138" cy="7615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478" y="2291477"/>
            <a:ext cx="1231028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957508" y="1641646"/>
            <a:ext cx="6516696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lvl="0" algn="ctr"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6929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09179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7561" y="3743325"/>
            <a:ext cx="10070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8396" y="5035065"/>
            <a:ext cx="5768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5" y="1301717"/>
            <a:ext cx="9971913" cy="244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5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61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26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5588638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Bảng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5 (13)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5 kg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    = 10 kg		  5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dm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9  = ….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5 kg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4    = ….		  5 l    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7   = ….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5 cm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8    = ….		  5 l    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5   = ….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7111" y="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0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14225357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261</Words>
  <Application>Microsoft Office PowerPoint</Application>
  <PresentationFormat>Widescreen</PresentationFormat>
  <Paragraphs>57</Paragraphs>
  <Slides>16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Nunito</vt:lpstr>
      <vt:lpstr>Times New Roman</vt:lpstr>
      <vt:lpstr>UTM Avo</vt:lpstr>
      <vt:lpstr>Office Theme</vt:lpstr>
      <vt:lpstr>PowerPoint Presentation</vt:lpstr>
      <vt:lpstr>PowerPoint Presentation</vt:lpstr>
      <vt:lpstr>Thứ tư ngày 26 tháng 1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tư ngày 26 tháng 1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19</cp:revision>
  <dcterms:created xsi:type="dcterms:W3CDTF">2022-01-17T09:56:05Z</dcterms:created>
  <dcterms:modified xsi:type="dcterms:W3CDTF">2022-01-26T03:52:04Z</dcterms:modified>
</cp:coreProperties>
</file>