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0" r:id="rId12"/>
    <p:sldId id="270" r:id="rId13"/>
    <p:sldId id="271" r:id="rId14"/>
    <p:sldId id="272" r:id="rId15"/>
    <p:sldId id="273" r:id="rId16"/>
    <p:sldId id="276" r:id="rId17"/>
    <p:sldId id="277" r:id="rId18"/>
    <p:sldId id="278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CD8D-8214-4F28-844E-19F6F07259A9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9A2CC-2824-4502-8BC0-AADB67E6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2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01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03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3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0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9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5159-B069-4C26-80C3-BF3658ADBFC6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0C87-9907-4B63-A891-DA5BA34C9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590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753163" y="2593106"/>
            <a:ext cx="1761432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33807" y="64176"/>
            <a:ext cx="9024048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957492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774" y="1142041"/>
            <a:ext cx="958568" cy="11849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971526-D8A0-4C60-831A-ED62D5255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224" y="2420386"/>
            <a:ext cx="6724471" cy="11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-10477" y="7621"/>
            <a:ext cx="4683919" cy="6866255"/>
          </a:xfrm>
          <a:prstGeom prst="rect">
            <a:avLst/>
          </a:prstGeom>
          <a:solidFill>
            <a:srgbClr val="55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40544" y="606425"/>
            <a:ext cx="8063389" cy="56457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-2381" y="1"/>
            <a:ext cx="9144000" cy="6490335"/>
            <a:chOff x="-5" y="0"/>
            <a:chExt cx="19200" cy="10221"/>
          </a:xfrm>
        </p:grpSpPr>
        <p:pic>
          <p:nvPicPr>
            <p:cNvPr id="150" name="图片 149" descr="矢量智能对象"/>
            <p:cNvPicPr>
              <a:picLocks noChangeAspect="1"/>
            </p:cNvPicPr>
            <p:nvPr/>
          </p:nvPicPr>
          <p:blipFill>
            <a:blip r:embed="rId3"/>
            <a:srcRect l="1252" r="50009" b="52806"/>
            <a:stretch>
              <a:fillRect/>
            </a:stretch>
          </p:blipFill>
          <p:spPr>
            <a:xfrm flipH="1">
              <a:off x="15015" y="0"/>
              <a:ext cx="4180" cy="7604"/>
            </a:xfrm>
            <a:prstGeom prst="rect">
              <a:avLst/>
            </a:prstGeom>
          </p:spPr>
        </p:pic>
        <p:pic>
          <p:nvPicPr>
            <p:cNvPr id="151" name="图片 150" descr="矢量智能对象"/>
            <p:cNvPicPr>
              <a:picLocks noChangeAspect="1"/>
            </p:cNvPicPr>
            <p:nvPr/>
          </p:nvPicPr>
          <p:blipFill>
            <a:blip r:embed="rId3"/>
            <a:srcRect l="1252" t="4482" r="50009" b="52806"/>
            <a:stretch>
              <a:fillRect/>
            </a:stretch>
          </p:blipFill>
          <p:spPr>
            <a:xfrm>
              <a:off x="-5" y="5"/>
              <a:ext cx="6206" cy="10217"/>
            </a:xfrm>
            <a:prstGeom prst="rect">
              <a:avLst/>
            </a:prstGeom>
          </p:spPr>
        </p:pic>
      </p:grpSp>
      <p:grpSp>
        <p:nvGrpSpPr>
          <p:cNvPr id="173" name="组合 172"/>
          <p:cNvGrpSpPr/>
          <p:nvPr/>
        </p:nvGrpSpPr>
        <p:grpSpPr>
          <a:xfrm>
            <a:off x="58103" y="3904355"/>
            <a:ext cx="1068705" cy="2961640"/>
            <a:chOff x="8239" y="2524"/>
            <a:chExt cx="2244" cy="4664"/>
          </a:xfrm>
        </p:grpSpPr>
        <p:grpSp>
          <p:nvGrpSpPr>
            <p:cNvPr id="163" name="组合 162"/>
            <p:cNvGrpSpPr/>
            <p:nvPr/>
          </p:nvGrpSpPr>
          <p:grpSpPr>
            <a:xfrm>
              <a:off x="9193" y="3351"/>
              <a:ext cx="1290" cy="3543"/>
              <a:chOff x="8299" y="2524"/>
              <a:chExt cx="1590" cy="4365"/>
            </a:xfrm>
          </p:grpSpPr>
          <p:sp>
            <p:nvSpPr>
              <p:cNvPr id="164" name="矩形 163"/>
              <p:cNvSpPr/>
              <p:nvPr/>
            </p:nvSpPr>
            <p:spPr>
              <a:xfrm>
                <a:off x="8974" y="5749"/>
                <a:ext cx="240" cy="1140"/>
              </a:xfrm>
              <a:prstGeom prst="rect">
                <a:avLst/>
              </a:prstGeom>
              <a:solidFill>
                <a:srgbClr val="704F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等腰三角形 164"/>
              <p:cNvSpPr/>
              <p:nvPr/>
            </p:nvSpPr>
            <p:spPr>
              <a:xfrm>
                <a:off x="8299" y="2524"/>
                <a:ext cx="1590" cy="3270"/>
              </a:xfrm>
              <a:prstGeom prst="triangle">
                <a:avLst/>
              </a:prstGeom>
              <a:solidFill>
                <a:srgbClr val="458D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8239" y="2524"/>
              <a:ext cx="2024" cy="4664"/>
              <a:chOff x="8239" y="2524"/>
              <a:chExt cx="2024" cy="4664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8299" y="2524"/>
                <a:ext cx="1590" cy="4365"/>
                <a:chOff x="8299" y="2524"/>
                <a:chExt cx="1590" cy="4365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8974" y="5749"/>
                  <a:ext cx="240" cy="1140"/>
                </a:xfrm>
                <a:prstGeom prst="rect">
                  <a:avLst/>
                </a:prstGeom>
                <a:solidFill>
                  <a:srgbClr val="704F2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60" name="等腰三角形 159"/>
                <p:cNvSpPr/>
                <p:nvPr/>
              </p:nvSpPr>
              <p:spPr>
                <a:xfrm>
                  <a:off x="8299" y="2524"/>
                  <a:ext cx="1590" cy="3270"/>
                </a:xfrm>
                <a:prstGeom prst="triangle">
                  <a:avLst/>
                </a:prstGeom>
                <a:solidFill>
                  <a:srgbClr val="5C9F7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8239" y="6754"/>
                <a:ext cx="2024" cy="434"/>
                <a:chOff x="8239" y="6814"/>
                <a:chExt cx="2024" cy="434"/>
              </a:xfrm>
            </p:grpSpPr>
            <p:sp>
              <p:nvSpPr>
                <p:cNvPr id="170" name="矩形 169"/>
                <p:cNvSpPr/>
                <p:nvPr/>
              </p:nvSpPr>
              <p:spPr>
                <a:xfrm>
                  <a:off x="8239" y="6814"/>
                  <a:ext cx="1620" cy="210"/>
                </a:xfrm>
                <a:prstGeom prst="rect">
                  <a:avLst/>
                </a:prstGeom>
                <a:solidFill>
                  <a:srgbClr val="734E2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8239" y="7024"/>
                  <a:ext cx="2025" cy="225"/>
                </a:xfrm>
                <a:prstGeom prst="rect">
                  <a:avLst/>
                </a:prstGeom>
                <a:solidFill>
                  <a:srgbClr val="704F2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grpSp>
        <p:nvGrpSpPr>
          <p:cNvPr id="176" name="组合 175"/>
          <p:cNvGrpSpPr/>
          <p:nvPr/>
        </p:nvGrpSpPr>
        <p:grpSpPr>
          <a:xfrm>
            <a:off x="6634262" y="5493385"/>
            <a:ext cx="2481263" cy="1364615"/>
            <a:chOff x="1691" y="4165"/>
            <a:chExt cx="2184" cy="3270"/>
          </a:xfrm>
        </p:grpSpPr>
        <p:sp>
          <p:nvSpPr>
            <p:cNvPr id="174" name="等腰三角形 173"/>
            <p:cNvSpPr/>
            <p:nvPr/>
          </p:nvSpPr>
          <p:spPr>
            <a:xfrm>
              <a:off x="2585" y="4781"/>
              <a:ext cx="1290" cy="2654"/>
            </a:xfrm>
            <a:prstGeom prst="triangle">
              <a:avLst/>
            </a:prstGeom>
            <a:solidFill>
              <a:srgbClr val="7797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1691" y="4165"/>
              <a:ext cx="1590" cy="3270"/>
            </a:xfrm>
            <a:prstGeom prst="triangle">
              <a:avLst/>
            </a:prstGeom>
            <a:solidFill>
              <a:srgbClr val="ACCC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96FDF7-05FF-4D91-9CBF-1A5539AB72AF}"/>
              </a:ext>
            </a:extLst>
          </p:cNvPr>
          <p:cNvSpPr txBox="1"/>
          <p:nvPr/>
        </p:nvSpPr>
        <p:spPr>
          <a:xfrm>
            <a:off x="644795" y="2209800"/>
            <a:ext cx="77379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Thảo luận về cách tiết kiệm điện nước trong </a:t>
            </a:r>
            <a:r>
              <a:rPr lang="vi-VN" sz="4400" b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gia </a:t>
            </a:r>
            <a:r>
              <a:rPr lang="vi-VN" sz="4400" b="1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đình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4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30" y="420"/>
              <a:ext cx="17895" cy="10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sp>
        <p:nvSpPr>
          <p:cNvPr id="48" name="Rectangle: Diagonal Corners Rounded 4">
            <a:extLst>
              <a:ext uri="{FF2B5EF4-FFF2-40B4-BE49-F238E27FC236}">
                <a16:creationId xmlns:a16="http://schemas.microsoft.com/office/drawing/2014/main" id="{847992E1-C869-403F-9FB2-816DAFFC97E6}"/>
              </a:ext>
            </a:extLst>
          </p:cNvPr>
          <p:cNvSpPr/>
          <p:nvPr/>
        </p:nvSpPr>
        <p:spPr>
          <a:xfrm flipH="1">
            <a:off x="848266" y="2238607"/>
            <a:ext cx="6932298" cy="939140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037" y="1858744"/>
            <a:ext cx="860345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nl-NL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Nêu lí do cần tiết kiệm điện, nước.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Dự kiến những việc em sẽ làm để tiết kiệm điện, nước trong gia đình.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" name="11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893" y="4572000"/>
            <a:ext cx="1657783" cy="2076451"/>
          </a:xfrm>
          <a:prstGeom prst="rect">
            <a:avLst/>
          </a:prstGeom>
        </p:spPr>
      </p:pic>
      <p:pic>
        <p:nvPicPr>
          <p:cNvPr id="21" name="Google Shape;161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037" y="98570"/>
            <a:ext cx="2653189" cy="119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16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6695344" y="307228"/>
            <a:ext cx="1908588" cy="9881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0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35" y="955"/>
              <a:ext cx="16931" cy="88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17" name="Google Shape;862;p35">
            <a:extLst>
              <a:ext uri="{FF2B5EF4-FFF2-40B4-BE49-F238E27FC236}">
                <a16:creationId xmlns:a16="http://schemas.microsoft.com/office/drawing/2014/main" id="{AA20252E-D063-42C2-93E1-A61BF839B208}"/>
              </a:ext>
            </a:extLst>
          </p:cNvPr>
          <p:cNvGrpSpPr/>
          <p:nvPr/>
        </p:nvGrpSpPr>
        <p:grpSpPr>
          <a:xfrm>
            <a:off x="457200" y="920742"/>
            <a:ext cx="8146732" cy="4565658"/>
            <a:chOff x="6530374" y="1560189"/>
            <a:chExt cx="1045566" cy="505315"/>
          </a:xfrm>
        </p:grpSpPr>
        <p:sp>
          <p:nvSpPr>
            <p:cNvPr id="18" name="Google Shape;863;p35">
              <a:extLst>
                <a:ext uri="{FF2B5EF4-FFF2-40B4-BE49-F238E27FC236}">
                  <a16:creationId xmlns:a16="http://schemas.microsoft.com/office/drawing/2014/main" id="{ECC07DF0-8C7A-4E97-B32E-DFA1A426A4A4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19" name="Google Shape;864;p35">
              <a:extLst>
                <a:ext uri="{FF2B5EF4-FFF2-40B4-BE49-F238E27FC236}">
                  <a16:creationId xmlns:a16="http://schemas.microsoft.com/office/drawing/2014/main" id="{713A36FD-DCF3-46B0-8A40-ED878C5253F3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0" name="Google Shape;865;p35">
              <a:extLst>
                <a:ext uri="{FF2B5EF4-FFF2-40B4-BE49-F238E27FC236}">
                  <a16:creationId xmlns:a16="http://schemas.microsoft.com/office/drawing/2014/main" id="{A2890DF8-7CC7-4BEE-A35F-D28DC07C90F6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1" name="Google Shape;866;p35">
              <a:extLst>
                <a:ext uri="{FF2B5EF4-FFF2-40B4-BE49-F238E27FC236}">
                  <a16:creationId xmlns:a16="http://schemas.microsoft.com/office/drawing/2014/main" id="{B76D3D40-B576-4C9F-8C95-1E1B8DCAFB29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2" name="Google Shape;867;p35">
              <a:extLst>
                <a:ext uri="{FF2B5EF4-FFF2-40B4-BE49-F238E27FC236}">
                  <a16:creationId xmlns:a16="http://schemas.microsoft.com/office/drawing/2014/main" id="{DC73423B-4F35-402D-8292-F46286EE8F4F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3" name="Google Shape;868;p35">
              <a:extLst>
                <a:ext uri="{FF2B5EF4-FFF2-40B4-BE49-F238E27FC236}">
                  <a16:creationId xmlns:a16="http://schemas.microsoft.com/office/drawing/2014/main" id="{468212D9-BD33-4EA6-8555-307C328CCB07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4" name="Google Shape;869;p35">
              <a:extLst>
                <a:ext uri="{FF2B5EF4-FFF2-40B4-BE49-F238E27FC236}">
                  <a16:creationId xmlns:a16="http://schemas.microsoft.com/office/drawing/2014/main" id="{126206A9-5435-46A0-9A85-976CB792128F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5" name="Google Shape;870;p35">
              <a:extLst>
                <a:ext uri="{FF2B5EF4-FFF2-40B4-BE49-F238E27FC236}">
                  <a16:creationId xmlns:a16="http://schemas.microsoft.com/office/drawing/2014/main" id="{B2A93C02-E9E2-4258-8B2E-FC26B851E8DE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6" name="Google Shape;871;p35">
              <a:extLst>
                <a:ext uri="{FF2B5EF4-FFF2-40B4-BE49-F238E27FC236}">
                  <a16:creationId xmlns:a16="http://schemas.microsoft.com/office/drawing/2014/main" id="{661D7A44-5BDC-48BF-9D60-53DFB1C3D6EA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7" name="Google Shape;872;p35">
              <a:extLst>
                <a:ext uri="{FF2B5EF4-FFF2-40B4-BE49-F238E27FC236}">
                  <a16:creationId xmlns:a16="http://schemas.microsoft.com/office/drawing/2014/main" id="{2681AC7E-DD20-48B7-8946-C8E937D30177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8" name="Google Shape;873;p35">
              <a:extLst>
                <a:ext uri="{FF2B5EF4-FFF2-40B4-BE49-F238E27FC236}">
                  <a16:creationId xmlns:a16="http://schemas.microsoft.com/office/drawing/2014/main" id="{2DCCF1C8-F80B-409F-B0DD-EFB56550F343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0" name="Google Shape;874;p35">
              <a:extLst>
                <a:ext uri="{FF2B5EF4-FFF2-40B4-BE49-F238E27FC236}">
                  <a16:creationId xmlns:a16="http://schemas.microsoft.com/office/drawing/2014/main" id="{EB760F60-383C-4166-87BE-51C8F6FB61A6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1" name="Google Shape;875;p35">
              <a:extLst>
                <a:ext uri="{FF2B5EF4-FFF2-40B4-BE49-F238E27FC236}">
                  <a16:creationId xmlns:a16="http://schemas.microsoft.com/office/drawing/2014/main" id="{039D44E7-C611-4ED7-9BC6-8AD3A7F16191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3" name="Google Shape;876;p35">
              <a:extLst>
                <a:ext uri="{FF2B5EF4-FFF2-40B4-BE49-F238E27FC236}">
                  <a16:creationId xmlns:a16="http://schemas.microsoft.com/office/drawing/2014/main" id="{8F457AD3-1B54-483A-82F0-627DAAE238AA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Google Shape;877;p35">
              <a:extLst>
                <a:ext uri="{FF2B5EF4-FFF2-40B4-BE49-F238E27FC236}">
                  <a16:creationId xmlns:a16="http://schemas.microsoft.com/office/drawing/2014/main" id="{6F6A5E02-9EF5-455B-A1DD-0E947F34D505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5" name="Google Shape;878;p35">
              <a:extLst>
                <a:ext uri="{FF2B5EF4-FFF2-40B4-BE49-F238E27FC236}">
                  <a16:creationId xmlns:a16="http://schemas.microsoft.com/office/drawing/2014/main" id="{9A317EF5-63B3-4449-A334-2C6A09450E76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6" name="Google Shape;879;p35">
              <a:extLst>
                <a:ext uri="{FF2B5EF4-FFF2-40B4-BE49-F238E27FC236}">
                  <a16:creationId xmlns:a16="http://schemas.microsoft.com/office/drawing/2014/main" id="{F3C4EAF2-75D6-43CD-857D-9AFA35184C79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7" name="Google Shape;880;p35">
              <a:extLst>
                <a:ext uri="{FF2B5EF4-FFF2-40B4-BE49-F238E27FC236}">
                  <a16:creationId xmlns:a16="http://schemas.microsoft.com/office/drawing/2014/main" id="{7C90ACB4-1C4A-4D39-8281-671A2D0DC6DA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8" name="Google Shape;881;p35">
              <a:extLst>
                <a:ext uri="{FF2B5EF4-FFF2-40B4-BE49-F238E27FC236}">
                  <a16:creationId xmlns:a16="http://schemas.microsoft.com/office/drawing/2014/main" id="{E4F85CEF-B396-4ECB-AB67-57BDDBE7FC56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9" name="Google Shape;882;p35">
              <a:extLst>
                <a:ext uri="{FF2B5EF4-FFF2-40B4-BE49-F238E27FC236}">
                  <a16:creationId xmlns:a16="http://schemas.microsoft.com/office/drawing/2014/main" id="{FCDB7731-4436-483B-B810-547DC0F46C7E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1" name="Google Shape;883;p35">
              <a:extLst>
                <a:ext uri="{FF2B5EF4-FFF2-40B4-BE49-F238E27FC236}">
                  <a16:creationId xmlns:a16="http://schemas.microsoft.com/office/drawing/2014/main" id="{F4EB936A-ACFD-4EC4-9275-BEBAFEF00E58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2" name="Google Shape;884;p35">
              <a:extLst>
                <a:ext uri="{FF2B5EF4-FFF2-40B4-BE49-F238E27FC236}">
                  <a16:creationId xmlns:a16="http://schemas.microsoft.com/office/drawing/2014/main" id="{A5A60854-A30F-4905-96DF-5131A10C01B4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3" name="Google Shape;885;p35">
              <a:extLst>
                <a:ext uri="{FF2B5EF4-FFF2-40B4-BE49-F238E27FC236}">
                  <a16:creationId xmlns:a16="http://schemas.microsoft.com/office/drawing/2014/main" id="{9D0B5B8E-3CE1-4D6C-ADFE-7754974B8138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4" name="Google Shape;886;p35">
              <a:extLst>
                <a:ext uri="{FF2B5EF4-FFF2-40B4-BE49-F238E27FC236}">
                  <a16:creationId xmlns:a16="http://schemas.microsoft.com/office/drawing/2014/main" id="{46621066-B3E7-429F-B52F-EE3787F27041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5" name="Google Shape;887;p35">
              <a:extLst>
                <a:ext uri="{FF2B5EF4-FFF2-40B4-BE49-F238E27FC236}">
                  <a16:creationId xmlns:a16="http://schemas.microsoft.com/office/drawing/2014/main" id="{AC40386F-78E5-49DC-B2CB-CFA740123A4D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6" name="Google Shape;888;p35">
              <a:extLst>
                <a:ext uri="{FF2B5EF4-FFF2-40B4-BE49-F238E27FC236}">
                  <a16:creationId xmlns:a16="http://schemas.microsoft.com/office/drawing/2014/main" id="{5DEA150F-6DFE-415D-99EB-AAECA6F8AFC1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7" name="Google Shape;889;p35">
              <a:extLst>
                <a:ext uri="{FF2B5EF4-FFF2-40B4-BE49-F238E27FC236}">
                  <a16:creationId xmlns:a16="http://schemas.microsoft.com/office/drawing/2014/main" id="{9285C18C-002F-4200-A33B-031A3FE242B7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8" name="Google Shape;890;p35">
              <a:extLst>
                <a:ext uri="{FF2B5EF4-FFF2-40B4-BE49-F238E27FC236}">
                  <a16:creationId xmlns:a16="http://schemas.microsoft.com/office/drawing/2014/main" id="{2D65165D-3412-475C-A69A-0821A33C0328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9" name="Google Shape;891;p35">
              <a:extLst>
                <a:ext uri="{FF2B5EF4-FFF2-40B4-BE49-F238E27FC236}">
                  <a16:creationId xmlns:a16="http://schemas.microsoft.com/office/drawing/2014/main" id="{704635E4-2FE6-496D-AC27-929C4C1168BF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0" name="Google Shape;892;p35">
              <a:extLst>
                <a:ext uri="{FF2B5EF4-FFF2-40B4-BE49-F238E27FC236}">
                  <a16:creationId xmlns:a16="http://schemas.microsoft.com/office/drawing/2014/main" id="{94E37344-4CAE-4FFB-8E7E-2D09FD221282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1" name="Google Shape;893;p35">
              <a:extLst>
                <a:ext uri="{FF2B5EF4-FFF2-40B4-BE49-F238E27FC236}">
                  <a16:creationId xmlns:a16="http://schemas.microsoft.com/office/drawing/2014/main" id="{0ED5DBB3-612A-4436-A74A-B00AAF971181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2" name="Google Shape;894;p35">
              <a:extLst>
                <a:ext uri="{FF2B5EF4-FFF2-40B4-BE49-F238E27FC236}">
                  <a16:creationId xmlns:a16="http://schemas.microsoft.com/office/drawing/2014/main" id="{96FA0B2F-AC90-4F76-B269-E93DC2ED4515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3" name="Google Shape;895;p35">
              <a:extLst>
                <a:ext uri="{FF2B5EF4-FFF2-40B4-BE49-F238E27FC236}">
                  <a16:creationId xmlns:a16="http://schemas.microsoft.com/office/drawing/2014/main" id="{1760EEE1-7F1C-4798-857D-88F1F86F9435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4" name="Google Shape;896;p35">
              <a:extLst>
                <a:ext uri="{FF2B5EF4-FFF2-40B4-BE49-F238E27FC236}">
                  <a16:creationId xmlns:a16="http://schemas.microsoft.com/office/drawing/2014/main" id="{BFEC0314-5084-4CFE-8D43-D5D23E3BA4FF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5" name="Google Shape;897;p35">
              <a:extLst>
                <a:ext uri="{FF2B5EF4-FFF2-40B4-BE49-F238E27FC236}">
                  <a16:creationId xmlns:a16="http://schemas.microsoft.com/office/drawing/2014/main" id="{33E229C6-FA9D-4A1F-8DBB-6BE8E0B91EEE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6" name="Google Shape;898;p35">
              <a:extLst>
                <a:ext uri="{FF2B5EF4-FFF2-40B4-BE49-F238E27FC236}">
                  <a16:creationId xmlns:a16="http://schemas.microsoft.com/office/drawing/2014/main" id="{DBF5554E-0CE1-4280-AC5F-1F7E77465FE4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7" name="Google Shape;899;p35">
              <a:extLst>
                <a:ext uri="{FF2B5EF4-FFF2-40B4-BE49-F238E27FC236}">
                  <a16:creationId xmlns:a16="http://schemas.microsoft.com/office/drawing/2014/main" id="{A7C0E55C-2BA1-4C67-AECA-8B7A153478D6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8" name="Google Shape;900;p35">
              <a:extLst>
                <a:ext uri="{FF2B5EF4-FFF2-40B4-BE49-F238E27FC236}">
                  <a16:creationId xmlns:a16="http://schemas.microsoft.com/office/drawing/2014/main" id="{C08E6248-B1B8-41A5-9D51-A84B9F90FD7D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9" name="Google Shape;901;p35">
              <a:extLst>
                <a:ext uri="{FF2B5EF4-FFF2-40B4-BE49-F238E27FC236}">
                  <a16:creationId xmlns:a16="http://schemas.microsoft.com/office/drawing/2014/main" id="{F105DD5C-A83E-4BA8-A784-524F703BDEE1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0" name="Google Shape;902;p35">
              <a:extLst>
                <a:ext uri="{FF2B5EF4-FFF2-40B4-BE49-F238E27FC236}">
                  <a16:creationId xmlns:a16="http://schemas.microsoft.com/office/drawing/2014/main" id="{7ED8AF6B-6572-4E9B-9A99-CE7E9ADF9918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1" name="Google Shape;903;p35">
              <a:extLst>
                <a:ext uri="{FF2B5EF4-FFF2-40B4-BE49-F238E27FC236}">
                  <a16:creationId xmlns:a16="http://schemas.microsoft.com/office/drawing/2014/main" id="{B7B44B74-6C3E-4E45-B9CB-9C1E9492E43E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2" name="Google Shape;904;p35">
              <a:extLst>
                <a:ext uri="{FF2B5EF4-FFF2-40B4-BE49-F238E27FC236}">
                  <a16:creationId xmlns:a16="http://schemas.microsoft.com/office/drawing/2014/main" id="{F33CB089-8FF4-4AAC-B544-3D7B681BB20B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3" name="Google Shape;905;p35">
              <a:extLst>
                <a:ext uri="{FF2B5EF4-FFF2-40B4-BE49-F238E27FC236}">
                  <a16:creationId xmlns:a16="http://schemas.microsoft.com/office/drawing/2014/main" id="{C3AA0512-4D6F-4E3B-B8FA-F01664533EAE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4" name="Google Shape;906;p35">
              <a:extLst>
                <a:ext uri="{FF2B5EF4-FFF2-40B4-BE49-F238E27FC236}">
                  <a16:creationId xmlns:a16="http://schemas.microsoft.com/office/drawing/2014/main" id="{8339EBAE-B538-4B3A-9612-997492619D32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5" name="Google Shape;907;p35">
              <a:extLst>
                <a:ext uri="{FF2B5EF4-FFF2-40B4-BE49-F238E27FC236}">
                  <a16:creationId xmlns:a16="http://schemas.microsoft.com/office/drawing/2014/main" id="{8DCF4C12-0BFD-4E55-A150-43320DA1A7C4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6" name="Google Shape;908;p35">
              <a:extLst>
                <a:ext uri="{FF2B5EF4-FFF2-40B4-BE49-F238E27FC236}">
                  <a16:creationId xmlns:a16="http://schemas.microsoft.com/office/drawing/2014/main" id="{E8B87332-0F69-42A1-A98C-881726842EB1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D14938C-8284-431B-AA4A-F8A1C7DCC889}"/>
              </a:ext>
            </a:extLst>
          </p:cNvPr>
          <p:cNvSpPr txBox="1"/>
          <p:nvPr/>
        </p:nvSpPr>
        <p:spPr>
          <a:xfrm>
            <a:off x="845353" y="1857620"/>
            <a:ext cx="73205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thụ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thụ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nay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kiệm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i="1" dirty="0">
                <a:solidFill>
                  <a:srgbClr val="ED5875">
                    <a:lumMod val="75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D587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8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35" y="955"/>
              <a:ext cx="16931" cy="88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17" name="Google Shape;862;p35">
            <a:extLst>
              <a:ext uri="{FF2B5EF4-FFF2-40B4-BE49-F238E27FC236}">
                <a16:creationId xmlns:a16="http://schemas.microsoft.com/office/drawing/2014/main" id="{AA20252E-D063-42C2-93E1-A61BF839B208}"/>
              </a:ext>
            </a:extLst>
          </p:cNvPr>
          <p:cNvGrpSpPr/>
          <p:nvPr/>
        </p:nvGrpSpPr>
        <p:grpSpPr>
          <a:xfrm>
            <a:off x="540542" y="786131"/>
            <a:ext cx="8063389" cy="4827905"/>
            <a:chOff x="6530374" y="1560189"/>
            <a:chExt cx="1045566" cy="505315"/>
          </a:xfrm>
        </p:grpSpPr>
        <p:sp>
          <p:nvSpPr>
            <p:cNvPr id="18" name="Google Shape;863;p35">
              <a:extLst>
                <a:ext uri="{FF2B5EF4-FFF2-40B4-BE49-F238E27FC236}">
                  <a16:creationId xmlns:a16="http://schemas.microsoft.com/office/drawing/2014/main" id="{ECC07DF0-8C7A-4E97-B32E-DFA1A426A4A4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19" name="Google Shape;864;p35">
              <a:extLst>
                <a:ext uri="{FF2B5EF4-FFF2-40B4-BE49-F238E27FC236}">
                  <a16:creationId xmlns:a16="http://schemas.microsoft.com/office/drawing/2014/main" id="{713A36FD-DCF3-46B0-8A40-ED878C5253F3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0" name="Google Shape;865;p35">
              <a:extLst>
                <a:ext uri="{FF2B5EF4-FFF2-40B4-BE49-F238E27FC236}">
                  <a16:creationId xmlns:a16="http://schemas.microsoft.com/office/drawing/2014/main" id="{A2890DF8-7CC7-4BEE-A35F-D28DC07C90F6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Google Shape;866;p35">
              <a:extLst>
                <a:ext uri="{FF2B5EF4-FFF2-40B4-BE49-F238E27FC236}">
                  <a16:creationId xmlns:a16="http://schemas.microsoft.com/office/drawing/2014/main" id="{B76D3D40-B576-4C9F-8C95-1E1B8DCAFB29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2" name="Google Shape;867;p35">
              <a:extLst>
                <a:ext uri="{FF2B5EF4-FFF2-40B4-BE49-F238E27FC236}">
                  <a16:creationId xmlns:a16="http://schemas.microsoft.com/office/drawing/2014/main" id="{DC73423B-4F35-402D-8292-F46286EE8F4F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3" name="Google Shape;868;p35">
              <a:extLst>
                <a:ext uri="{FF2B5EF4-FFF2-40B4-BE49-F238E27FC236}">
                  <a16:creationId xmlns:a16="http://schemas.microsoft.com/office/drawing/2014/main" id="{468212D9-BD33-4EA6-8555-307C328CCB07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4" name="Google Shape;869;p35">
              <a:extLst>
                <a:ext uri="{FF2B5EF4-FFF2-40B4-BE49-F238E27FC236}">
                  <a16:creationId xmlns:a16="http://schemas.microsoft.com/office/drawing/2014/main" id="{126206A9-5435-46A0-9A85-976CB792128F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5" name="Google Shape;870;p35">
              <a:extLst>
                <a:ext uri="{FF2B5EF4-FFF2-40B4-BE49-F238E27FC236}">
                  <a16:creationId xmlns:a16="http://schemas.microsoft.com/office/drawing/2014/main" id="{B2A93C02-E9E2-4258-8B2E-FC26B851E8DE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6" name="Google Shape;871;p35">
              <a:extLst>
                <a:ext uri="{FF2B5EF4-FFF2-40B4-BE49-F238E27FC236}">
                  <a16:creationId xmlns:a16="http://schemas.microsoft.com/office/drawing/2014/main" id="{661D7A44-5BDC-48BF-9D60-53DFB1C3D6EA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7" name="Google Shape;872;p35">
              <a:extLst>
                <a:ext uri="{FF2B5EF4-FFF2-40B4-BE49-F238E27FC236}">
                  <a16:creationId xmlns:a16="http://schemas.microsoft.com/office/drawing/2014/main" id="{2681AC7E-DD20-48B7-8946-C8E937D30177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28" name="Google Shape;873;p35">
              <a:extLst>
                <a:ext uri="{FF2B5EF4-FFF2-40B4-BE49-F238E27FC236}">
                  <a16:creationId xmlns:a16="http://schemas.microsoft.com/office/drawing/2014/main" id="{2DCCF1C8-F80B-409F-B0DD-EFB56550F343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0" name="Google Shape;874;p35">
              <a:extLst>
                <a:ext uri="{FF2B5EF4-FFF2-40B4-BE49-F238E27FC236}">
                  <a16:creationId xmlns:a16="http://schemas.microsoft.com/office/drawing/2014/main" id="{EB760F60-383C-4166-87BE-51C8F6FB61A6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1" name="Google Shape;875;p35">
              <a:extLst>
                <a:ext uri="{FF2B5EF4-FFF2-40B4-BE49-F238E27FC236}">
                  <a16:creationId xmlns:a16="http://schemas.microsoft.com/office/drawing/2014/main" id="{039D44E7-C611-4ED7-9BC6-8AD3A7F16191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3" name="Google Shape;876;p35">
              <a:extLst>
                <a:ext uri="{FF2B5EF4-FFF2-40B4-BE49-F238E27FC236}">
                  <a16:creationId xmlns:a16="http://schemas.microsoft.com/office/drawing/2014/main" id="{8F457AD3-1B54-483A-82F0-627DAAE238AA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4" name="Google Shape;877;p35">
              <a:extLst>
                <a:ext uri="{FF2B5EF4-FFF2-40B4-BE49-F238E27FC236}">
                  <a16:creationId xmlns:a16="http://schemas.microsoft.com/office/drawing/2014/main" id="{6F6A5E02-9EF5-455B-A1DD-0E947F34D505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5" name="Google Shape;878;p35">
              <a:extLst>
                <a:ext uri="{FF2B5EF4-FFF2-40B4-BE49-F238E27FC236}">
                  <a16:creationId xmlns:a16="http://schemas.microsoft.com/office/drawing/2014/main" id="{9A317EF5-63B3-4449-A334-2C6A09450E76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6" name="Google Shape;879;p35">
              <a:extLst>
                <a:ext uri="{FF2B5EF4-FFF2-40B4-BE49-F238E27FC236}">
                  <a16:creationId xmlns:a16="http://schemas.microsoft.com/office/drawing/2014/main" id="{F3C4EAF2-75D6-43CD-857D-9AFA35184C79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7" name="Google Shape;880;p35">
              <a:extLst>
                <a:ext uri="{FF2B5EF4-FFF2-40B4-BE49-F238E27FC236}">
                  <a16:creationId xmlns:a16="http://schemas.microsoft.com/office/drawing/2014/main" id="{7C90ACB4-1C4A-4D39-8281-671A2D0DC6DA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8" name="Google Shape;881;p35">
              <a:extLst>
                <a:ext uri="{FF2B5EF4-FFF2-40B4-BE49-F238E27FC236}">
                  <a16:creationId xmlns:a16="http://schemas.microsoft.com/office/drawing/2014/main" id="{E4F85CEF-B396-4ECB-AB67-57BDDBE7FC56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39" name="Google Shape;882;p35">
              <a:extLst>
                <a:ext uri="{FF2B5EF4-FFF2-40B4-BE49-F238E27FC236}">
                  <a16:creationId xmlns:a16="http://schemas.microsoft.com/office/drawing/2014/main" id="{FCDB7731-4436-483B-B810-547DC0F46C7E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1" name="Google Shape;883;p35">
              <a:extLst>
                <a:ext uri="{FF2B5EF4-FFF2-40B4-BE49-F238E27FC236}">
                  <a16:creationId xmlns:a16="http://schemas.microsoft.com/office/drawing/2014/main" id="{F4EB936A-ACFD-4EC4-9275-BEBAFEF00E58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2" name="Google Shape;884;p35">
              <a:extLst>
                <a:ext uri="{FF2B5EF4-FFF2-40B4-BE49-F238E27FC236}">
                  <a16:creationId xmlns:a16="http://schemas.microsoft.com/office/drawing/2014/main" id="{A5A60854-A30F-4905-96DF-5131A10C01B4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3" name="Google Shape;885;p35">
              <a:extLst>
                <a:ext uri="{FF2B5EF4-FFF2-40B4-BE49-F238E27FC236}">
                  <a16:creationId xmlns:a16="http://schemas.microsoft.com/office/drawing/2014/main" id="{9D0B5B8E-3CE1-4D6C-ADFE-7754974B8138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4" name="Google Shape;886;p35">
              <a:extLst>
                <a:ext uri="{FF2B5EF4-FFF2-40B4-BE49-F238E27FC236}">
                  <a16:creationId xmlns:a16="http://schemas.microsoft.com/office/drawing/2014/main" id="{46621066-B3E7-429F-B52F-EE3787F27041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5" name="Google Shape;887;p35">
              <a:extLst>
                <a:ext uri="{FF2B5EF4-FFF2-40B4-BE49-F238E27FC236}">
                  <a16:creationId xmlns:a16="http://schemas.microsoft.com/office/drawing/2014/main" id="{AC40386F-78E5-49DC-B2CB-CFA740123A4D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6" name="Google Shape;888;p35">
              <a:extLst>
                <a:ext uri="{FF2B5EF4-FFF2-40B4-BE49-F238E27FC236}">
                  <a16:creationId xmlns:a16="http://schemas.microsoft.com/office/drawing/2014/main" id="{5DEA150F-6DFE-415D-99EB-AAECA6F8AFC1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7" name="Google Shape;889;p35">
              <a:extLst>
                <a:ext uri="{FF2B5EF4-FFF2-40B4-BE49-F238E27FC236}">
                  <a16:creationId xmlns:a16="http://schemas.microsoft.com/office/drawing/2014/main" id="{9285C18C-002F-4200-A33B-031A3FE242B7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8" name="Google Shape;890;p35">
              <a:extLst>
                <a:ext uri="{FF2B5EF4-FFF2-40B4-BE49-F238E27FC236}">
                  <a16:creationId xmlns:a16="http://schemas.microsoft.com/office/drawing/2014/main" id="{2D65165D-3412-475C-A69A-0821A33C0328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49" name="Google Shape;891;p35">
              <a:extLst>
                <a:ext uri="{FF2B5EF4-FFF2-40B4-BE49-F238E27FC236}">
                  <a16:creationId xmlns:a16="http://schemas.microsoft.com/office/drawing/2014/main" id="{704635E4-2FE6-496D-AC27-929C4C1168BF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0" name="Google Shape;892;p35">
              <a:extLst>
                <a:ext uri="{FF2B5EF4-FFF2-40B4-BE49-F238E27FC236}">
                  <a16:creationId xmlns:a16="http://schemas.microsoft.com/office/drawing/2014/main" id="{94E37344-4CAE-4FFB-8E7E-2D09FD221282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1" name="Google Shape;893;p35">
              <a:extLst>
                <a:ext uri="{FF2B5EF4-FFF2-40B4-BE49-F238E27FC236}">
                  <a16:creationId xmlns:a16="http://schemas.microsoft.com/office/drawing/2014/main" id="{0ED5DBB3-612A-4436-A74A-B00AAF971181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2" name="Google Shape;894;p35">
              <a:extLst>
                <a:ext uri="{FF2B5EF4-FFF2-40B4-BE49-F238E27FC236}">
                  <a16:creationId xmlns:a16="http://schemas.microsoft.com/office/drawing/2014/main" id="{96FA0B2F-AC90-4F76-B269-E93DC2ED4515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3" name="Google Shape;895;p35">
              <a:extLst>
                <a:ext uri="{FF2B5EF4-FFF2-40B4-BE49-F238E27FC236}">
                  <a16:creationId xmlns:a16="http://schemas.microsoft.com/office/drawing/2014/main" id="{1760EEE1-7F1C-4798-857D-88F1F86F9435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4" name="Google Shape;896;p35">
              <a:extLst>
                <a:ext uri="{FF2B5EF4-FFF2-40B4-BE49-F238E27FC236}">
                  <a16:creationId xmlns:a16="http://schemas.microsoft.com/office/drawing/2014/main" id="{BFEC0314-5084-4CFE-8D43-D5D23E3BA4FF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5" name="Google Shape;897;p35">
              <a:extLst>
                <a:ext uri="{FF2B5EF4-FFF2-40B4-BE49-F238E27FC236}">
                  <a16:creationId xmlns:a16="http://schemas.microsoft.com/office/drawing/2014/main" id="{33E229C6-FA9D-4A1F-8DBB-6BE8E0B91EEE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6" name="Google Shape;898;p35">
              <a:extLst>
                <a:ext uri="{FF2B5EF4-FFF2-40B4-BE49-F238E27FC236}">
                  <a16:creationId xmlns:a16="http://schemas.microsoft.com/office/drawing/2014/main" id="{DBF5554E-0CE1-4280-AC5F-1F7E77465FE4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7" name="Google Shape;899;p35">
              <a:extLst>
                <a:ext uri="{FF2B5EF4-FFF2-40B4-BE49-F238E27FC236}">
                  <a16:creationId xmlns:a16="http://schemas.microsoft.com/office/drawing/2014/main" id="{A7C0E55C-2BA1-4C67-AECA-8B7A153478D6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8" name="Google Shape;900;p35">
              <a:extLst>
                <a:ext uri="{FF2B5EF4-FFF2-40B4-BE49-F238E27FC236}">
                  <a16:creationId xmlns:a16="http://schemas.microsoft.com/office/drawing/2014/main" id="{C08E6248-B1B8-41A5-9D51-A84B9F90FD7D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59" name="Google Shape;901;p35">
              <a:extLst>
                <a:ext uri="{FF2B5EF4-FFF2-40B4-BE49-F238E27FC236}">
                  <a16:creationId xmlns:a16="http://schemas.microsoft.com/office/drawing/2014/main" id="{F105DD5C-A83E-4BA8-A784-524F703BDEE1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60" name="Google Shape;902;p35">
              <a:extLst>
                <a:ext uri="{FF2B5EF4-FFF2-40B4-BE49-F238E27FC236}">
                  <a16:creationId xmlns:a16="http://schemas.microsoft.com/office/drawing/2014/main" id="{7ED8AF6B-6572-4E9B-9A99-CE7E9ADF9918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61" name="Google Shape;903;p35">
              <a:extLst>
                <a:ext uri="{FF2B5EF4-FFF2-40B4-BE49-F238E27FC236}">
                  <a16:creationId xmlns:a16="http://schemas.microsoft.com/office/drawing/2014/main" id="{B7B44B74-6C3E-4E45-B9CB-9C1E9492E43E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62" name="Google Shape;904;p35">
              <a:extLst>
                <a:ext uri="{FF2B5EF4-FFF2-40B4-BE49-F238E27FC236}">
                  <a16:creationId xmlns:a16="http://schemas.microsoft.com/office/drawing/2014/main" id="{F33CB089-8FF4-4AAC-B544-3D7B681BB20B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63" name="Google Shape;905;p35">
              <a:extLst>
                <a:ext uri="{FF2B5EF4-FFF2-40B4-BE49-F238E27FC236}">
                  <a16:creationId xmlns:a16="http://schemas.microsoft.com/office/drawing/2014/main" id="{C3AA0512-4D6F-4E3B-B8FA-F01664533EAE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64" name="Google Shape;906;p35">
              <a:extLst>
                <a:ext uri="{FF2B5EF4-FFF2-40B4-BE49-F238E27FC236}">
                  <a16:creationId xmlns:a16="http://schemas.microsoft.com/office/drawing/2014/main" id="{8339EBAE-B538-4B3A-9612-997492619D32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65" name="Google Shape;907;p35">
              <a:extLst>
                <a:ext uri="{FF2B5EF4-FFF2-40B4-BE49-F238E27FC236}">
                  <a16:creationId xmlns:a16="http://schemas.microsoft.com/office/drawing/2014/main" id="{8DCF4C12-0BFD-4E55-A150-43320DA1A7C4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  <p:sp>
          <p:nvSpPr>
            <p:cNvPr id="66" name="Google Shape;908;p35">
              <a:extLst>
                <a:ext uri="{FF2B5EF4-FFF2-40B4-BE49-F238E27FC236}">
                  <a16:creationId xmlns:a16="http://schemas.microsoft.com/office/drawing/2014/main" id="{E8B87332-0F69-42A1-A98C-881726842EB1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D14938C-8284-431B-AA4A-F8A1C7DCC889}"/>
              </a:ext>
            </a:extLst>
          </p:cNvPr>
          <p:cNvSpPr txBox="1"/>
          <p:nvPr/>
        </p:nvSpPr>
        <p:spPr>
          <a:xfrm>
            <a:off x="1045438" y="1593400"/>
            <a:ext cx="71661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vặn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12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chảy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kịp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rò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rỉ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lãng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phí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18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ED5875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587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3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30" y="420"/>
              <a:ext cx="17895" cy="10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43A224-45F2-4BBE-90B7-E16813FBFBEF}"/>
              </a:ext>
            </a:extLst>
          </p:cNvPr>
          <p:cNvGrpSpPr/>
          <p:nvPr/>
        </p:nvGrpSpPr>
        <p:grpSpPr>
          <a:xfrm>
            <a:off x="-36573" y="4698874"/>
            <a:ext cx="3208838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8462C45E-9D1B-48AD-B6F1-25852715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56E3846-FE75-4823-84A4-0DE94A91CFA4}"/>
                </a:ext>
              </a:extLst>
            </p:cNvPr>
            <p:cNvSpPr/>
            <p:nvPr/>
          </p:nvSpPr>
          <p:spPr>
            <a:xfrm>
              <a:off x="941753" y="5405120"/>
              <a:ext cx="4229052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40544" y="386486"/>
            <a:ext cx="8146256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nl-NL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1. Ban </a:t>
            </a: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ngày, có ánh nắng mặt trời, có nên mở nhiều đèn?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544" y="1666490"/>
            <a:ext cx="81462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nl-NL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 Khi </a:t>
            </a: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cả nhà đi ra ngoài, có để ti vi mở, bật đèn sáng hay không?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543" y="3050435"/>
            <a:ext cx="828198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Nước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sau khi rửa rau có thể dùng vào việc gì khác nữa?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99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2642198"/>
            <a:ext cx="670700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1055085"/>
            <a:ext cx="1587726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100082"/>
            <a:ext cx="10004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3705968"/>
            <a:ext cx="1748050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8835" y="974664"/>
            <a:ext cx="477878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492144" y="1130744"/>
            <a:ext cx="4392101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1194857"/>
            <a:ext cx="818278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1211636"/>
            <a:ext cx="818279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2144" y="2346021"/>
            <a:ext cx="4209203" cy="83353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1" y="2840827"/>
            <a:ext cx="2886920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035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grpSp>
          <p:nvGrpSpPr>
            <p:cNvPr id="2" name="组合 1"/>
            <p:cNvGrpSpPr/>
            <p:nvPr/>
          </p:nvGrpSpPr>
          <p:grpSpPr>
            <a:xfrm>
              <a:off x="-22" y="-39"/>
              <a:ext cx="19222" cy="10864"/>
              <a:chOff x="-22" y="-39"/>
              <a:chExt cx="19222" cy="10864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-22" y="4631"/>
                <a:ext cx="19217" cy="6194"/>
              </a:xfrm>
              <a:prstGeom prst="rect">
                <a:avLst/>
              </a:prstGeom>
              <a:solidFill>
                <a:srgbClr val="55B2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1" y="-39"/>
                <a:ext cx="19199" cy="3584"/>
                <a:chOff x="1" y="0"/>
                <a:chExt cx="19199" cy="358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46" name="图片 145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" y="0"/>
                  <a:ext cx="9192" cy="3585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08" y="0"/>
                  <a:ext cx="9192" cy="3585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>
                <a:off x="1135" y="1355"/>
                <a:ext cx="16931" cy="8891"/>
              </a:xfrm>
              <a:prstGeom prst="roundRect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35" y="1155"/>
                <a:ext cx="16931" cy="8891"/>
              </a:xfrm>
              <a:prstGeom prst="roundRect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35" y="955"/>
                <a:ext cx="16931" cy="88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52" name="组合 151"/>
              <p:cNvGrpSpPr/>
              <p:nvPr/>
            </p:nvGrpSpPr>
            <p:grpSpPr>
              <a:xfrm>
                <a:off x="-5" y="0"/>
                <a:ext cx="19200" cy="10221"/>
                <a:chOff x="-5" y="0"/>
                <a:chExt cx="19200" cy="10221"/>
              </a:xfrm>
            </p:grpSpPr>
            <p:pic>
              <p:nvPicPr>
                <p:cNvPr id="150" name="图片 149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r="50009" b="52806"/>
                <a:stretch>
                  <a:fillRect/>
                </a:stretch>
              </p:blipFill>
              <p:spPr>
                <a:xfrm flipH="1">
                  <a:off x="15015" y="0"/>
                  <a:ext cx="4180" cy="7604"/>
                </a:xfrm>
                <a:prstGeom prst="rect">
                  <a:avLst/>
                </a:prstGeom>
              </p:spPr>
            </p:pic>
            <p:pic>
              <p:nvPicPr>
                <p:cNvPr id="151" name="图片 150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t="4482" r="50009" b="52806"/>
                <a:stretch>
                  <a:fillRect/>
                </a:stretch>
              </p:blipFill>
              <p:spPr>
                <a:xfrm>
                  <a:off x="-5" y="5"/>
                  <a:ext cx="6206" cy="1021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2" name="直接连接符 21"/>
            <p:cNvCxnSpPr/>
            <p:nvPr/>
          </p:nvCxnSpPr>
          <p:spPr>
            <a:xfrm>
              <a:off x="16400" y="4109"/>
              <a:ext cx="0" cy="30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图片 37" descr="QQ截图20220116153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726" y="1200785"/>
            <a:ext cx="3211830" cy="4794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CC5130-400C-40FE-8A60-CFA38ABE1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828800"/>
            <a:ext cx="6693693" cy="305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8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grpSp>
          <p:nvGrpSpPr>
            <p:cNvPr id="2" name="组合 1"/>
            <p:cNvGrpSpPr/>
            <p:nvPr/>
          </p:nvGrpSpPr>
          <p:grpSpPr>
            <a:xfrm>
              <a:off x="-22" y="-39"/>
              <a:ext cx="19222" cy="10864"/>
              <a:chOff x="-22" y="-39"/>
              <a:chExt cx="19222" cy="10864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-22" y="4631"/>
                <a:ext cx="19217" cy="6194"/>
              </a:xfrm>
              <a:prstGeom prst="rect">
                <a:avLst/>
              </a:prstGeom>
              <a:solidFill>
                <a:srgbClr val="55B2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1" y="-39"/>
                <a:ext cx="19199" cy="3584"/>
                <a:chOff x="1" y="0"/>
                <a:chExt cx="19199" cy="358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46" name="图片 145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" y="0"/>
                  <a:ext cx="9192" cy="3585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08" y="0"/>
                  <a:ext cx="9192" cy="3585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>
                <a:off x="1135" y="1355"/>
                <a:ext cx="16931" cy="8891"/>
              </a:xfrm>
              <a:prstGeom prst="roundRect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35" y="1155"/>
                <a:ext cx="16931" cy="8891"/>
              </a:xfrm>
              <a:prstGeom prst="roundRect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35" y="955"/>
                <a:ext cx="16931" cy="88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52" name="组合 151"/>
              <p:cNvGrpSpPr/>
              <p:nvPr/>
            </p:nvGrpSpPr>
            <p:grpSpPr>
              <a:xfrm>
                <a:off x="-5" y="0"/>
                <a:ext cx="19200" cy="10221"/>
                <a:chOff x="-5" y="0"/>
                <a:chExt cx="19200" cy="10221"/>
              </a:xfrm>
            </p:grpSpPr>
            <p:pic>
              <p:nvPicPr>
                <p:cNvPr id="150" name="图片 149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r="50009" b="52806"/>
                <a:stretch>
                  <a:fillRect/>
                </a:stretch>
              </p:blipFill>
              <p:spPr>
                <a:xfrm flipH="1">
                  <a:off x="15015" y="0"/>
                  <a:ext cx="4180" cy="7604"/>
                </a:xfrm>
                <a:prstGeom prst="rect">
                  <a:avLst/>
                </a:prstGeom>
              </p:spPr>
            </p:pic>
            <p:pic>
              <p:nvPicPr>
                <p:cNvPr id="151" name="图片 150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t="4482" r="50009" b="52806"/>
                <a:stretch>
                  <a:fillRect/>
                </a:stretch>
              </p:blipFill>
              <p:spPr>
                <a:xfrm>
                  <a:off x="-5" y="5"/>
                  <a:ext cx="6206" cy="1021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2" name="直接连接符 21"/>
            <p:cNvCxnSpPr/>
            <p:nvPr/>
          </p:nvCxnSpPr>
          <p:spPr>
            <a:xfrm>
              <a:off x="16400" y="4109"/>
              <a:ext cx="0" cy="30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4">
            <a:extLst>
              <a:ext uri="{FF2B5EF4-FFF2-40B4-BE49-F238E27FC236}">
                <a16:creationId xmlns:a16="http://schemas.microsoft.com/office/drawing/2014/main" id="{AC67691E-E3EA-4814-9DA3-9AF485C54D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" y="2871507"/>
            <a:ext cx="2884900" cy="3121306"/>
          </a:xfrm>
          <a:prstGeom prst="rect">
            <a:avLst/>
          </a:prstGeom>
        </p:spPr>
      </p:pic>
      <p:grpSp>
        <p:nvGrpSpPr>
          <p:cNvPr id="18" name="Google Shape;862;p35">
            <a:extLst>
              <a:ext uri="{FF2B5EF4-FFF2-40B4-BE49-F238E27FC236}">
                <a16:creationId xmlns:a16="http://schemas.microsoft.com/office/drawing/2014/main" id="{B845DE1F-3543-4611-866D-5B90769D239D}"/>
              </a:ext>
            </a:extLst>
          </p:cNvPr>
          <p:cNvGrpSpPr/>
          <p:nvPr/>
        </p:nvGrpSpPr>
        <p:grpSpPr>
          <a:xfrm>
            <a:off x="3048001" y="2061290"/>
            <a:ext cx="5996940" cy="2943093"/>
            <a:chOff x="6530374" y="1560189"/>
            <a:chExt cx="1045566" cy="505315"/>
          </a:xfrm>
        </p:grpSpPr>
        <p:sp>
          <p:nvSpPr>
            <p:cNvPr id="19" name="Google Shape;863;p35">
              <a:extLst>
                <a:ext uri="{FF2B5EF4-FFF2-40B4-BE49-F238E27FC236}">
                  <a16:creationId xmlns:a16="http://schemas.microsoft.com/office/drawing/2014/main" id="{86E66138-AFB2-4A33-9AD1-DD87E0B500D7}"/>
                </a:ext>
              </a:extLst>
            </p:cNvPr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0" name="Google Shape;864;p35">
              <a:extLst>
                <a:ext uri="{FF2B5EF4-FFF2-40B4-BE49-F238E27FC236}">
                  <a16:creationId xmlns:a16="http://schemas.microsoft.com/office/drawing/2014/main" id="{F45C0643-17E2-4FA1-BC46-3A7E7B6497C5}"/>
                </a:ext>
              </a:extLst>
            </p:cNvPr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1" name="Google Shape;865;p35">
              <a:extLst>
                <a:ext uri="{FF2B5EF4-FFF2-40B4-BE49-F238E27FC236}">
                  <a16:creationId xmlns:a16="http://schemas.microsoft.com/office/drawing/2014/main" id="{C755AA40-C4BC-4BB0-A8BA-06245E2FD12D}"/>
                </a:ext>
              </a:extLst>
            </p:cNvPr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3" name="Google Shape;866;p35">
              <a:extLst>
                <a:ext uri="{FF2B5EF4-FFF2-40B4-BE49-F238E27FC236}">
                  <a16:creationId xmlns:a16="http://schemas.microsoft.com/office/drawing/2014/main" id="{782C00A3-07DE-4DD9-8B53-0336C78181CD}"/>
                </a:ext>
              </a:extLst>
            </p:cNvPr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4" name="Google Shape;867;p35">
              <a:extLst>
                <a:ext uri="{FF2B5EF4-FFF2-40B4-BE49-F238E27FC236}">
                  <a16:creationId xmlns:a16="http://schemas.microsoft.com/office/drawing/2014/main" id="{9B412514-790C-4606-924B-F4FF57E6576A}"/>
                </a:ext>
              </a:extLst>
            </p:cNvPr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6" name="Google Shape;868;p35">
              <a:extLst>
                <a:ext uri="{FF2B5EF4-FFF2-40B4-BE49-F238E27FC236}">
                  <a16:creationId xmlns:a16="http://schemas.microsoft.com/office/drawing/2014/main" id="{C2D7D0BE-DAE4-4767-97DD-171ABA928821}"/>
                </a:ext>
              </a:extLst>
            </p:cNvPr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7" name="Google Shape;869;p35">
              <a:extLst>
                <a:ext uri="{FF2B5EF4-FFF2-40B4-BE49-F238E27FC236}">
                  <a16:creationId xmlns:a16="http://schemas.microsoft.com/office/drawing/2014/main" id="{54DBFD26-528E-4057-A0DB-1E2162976516}"/>
                </a:ext>
              </a:extLst>
            </p:cNvPr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8" name="Google Shape;870;p35">
              <a:extLst>
                <a:ext uri="{FF2B5EF4-FFF2-40B4-BE49-F238E27FC236}">
                  <a16:creationId xmlns:a16="http://schemas.microsoft.com/office/drawing/2014/main" id="{AA6F3C37-0E44-4B95-B9D7-FF7F0164078F}"/>
                </a:ext>
              </a:extLst>
            </p:cNvPr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29" name="Google Shape;871;p35">
              <a:extLst>
                <a:ext uri="{FF2B5EF4-FFF2-40B4-BE49-F238E27FC236}">
                  <a16:creationId xmlns:a16="http://schemas.microsoft.com/office/drawing/2014/main" id="{89811B16-F437-4FDD-AD64-BA22CE958594}"/>
                </a:ext>
              </a:extLst>
            </p:cNvPr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0" name="Google Shape;872;p35">
              <a:extLst>
                <a:ext uri="{FF2B5EF4-FFF2-40B4-BE49-F238E27FC236}">
                  <a16:creationId xmlns:a16="http://schemas.microsoft.com/office/drawing/2014/main" id="{41DEF6E4-F663-48FD-A431-2C3A1CD15344}"/>
                </a:ext>
              </a:extLst>
            </p:cNvPr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1" name="Google Shape;873;p35">
              <a:extLst>
                <a:ext uri="{FF2B5EF4-FFF2-40B4-BE49-F238E27FC236}">
                  <a16:creationId xmlns:a16="http://schemas.microsoft.com/office/drawing/2014/main" id="{5B9BAC86-5781-44C6-9DA6-5590DA66EF09}"/>
                </a:ext>
              </a:extLst>
            </p:cNvPr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2" name="Google Shape;874;p35">
              <a:extLst>
                <a:ext uri="{FF2B5EF4-FFF2-40B4-BE49-F238E27FC236}">
                  <a16:creationId xmlns:a16="http://schemas.microsoft.com/office/drawing/2014/main" id="{EA75A0CB-CE0C-456C-ACCE-CA920CF34EDF}"/>
                </a:ext>
              </a:extLst>
            </p:cNvPr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3" name="Google Shape;875;p35">
              <a:extLst>
                <a:ext uri="{FF2B5EF4-FFF2-40B4-BE49-F238E27FC236}">
                  <a16:creationId xmlns:a16="http://schemas.microsoft.com/office/drawing/2014/main" id="{C8BCA64D-4B13-4AEE-BDF9-BFDD9109825F}"/>
                </a:ext>
              </a:extLst>
            </p:cNvPr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Google Shape;876;p35">
              <a:extLst>
                <a:ext uri="{FF2B5EF4-FFF2-40B4-BE49-F238E27FC236}">
                  <a16:creationId xmlns:a16="http://schemas.microsoft.com/office/drawing/2014/main" id="{F3759DFB-602D-4B16-B53F-04F79494B05D}"/>
                </a:ext>
              </a:extLst>
            </p:cNvPr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5" name="Google Shape;877;p35">
              <a:extLst>
                <a:ext uri="{FF2B5EF4-FFF2-40B4-BE49-F238E27FC236}">
                  <a16:creationId xmlns:a16="http://schemas.microsoft.com/office/drawing/2014/main" id="{C1354142-8623-42E7-829C-F1C59D909D6E}"/>
                </a:ext>
              </a:extLst>
            </p:cNvPr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6" name="Google Shape;878;p35">
              <a:extLst>
                <a:ext uri="{FF2B5EF4-FFF2-40B4-BE49-F238E27FC236}">
                  <a16:creationId xmlns:a16="http://schemas.microsoft.com/office/drawing/2014/main" id="{5DEB2B36-D33A-45F6-A937-E850A5AEF353}"/>
                </a:ext>
              </a:extLst>
            </p:cNvPr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7" name="Google Shape;879;p35">
              <a:extLst>
                <a:ext uri="{FF2B5EF4-FFF2-40B4-BE49-F238E27FC236}">
                  <a16:creationId xmlns:a16="http://schemas.microsoft.com/office/drawing/2014/main" id="{782C5872-94AD-4208-A56C-3798E8AB2480}"/>
                </a:ext>
              </a:extLst>
            </p:cNvPr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9" name="Google Shape;880;p35">
              <a:extLst>
                <a:ext uri="{FF2B5EF4-FFF2-40B4-BE49-F238E27FC236}">
                  <a16:creationId xmlns:a16="http://schemas.microsoft.com/office/drawing/2014/main" id="{29483FBF-EF1C-44E7-A729-3A38D61A2212}"/>
                </a:ext>
              </a:extLst>
            </p:cNvPr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0" name="Google Shape;881;p35">
              <a:extLst>
                <a:ext uri="{FF2B5EF4-FFF2-40B4-BE49-F238E27FC236}">
                  <a16:creationId xmlns:a16="http://schemas.microsoft.com/office/drawing/2014/main" id="{60DB6FAB-1233-46D0-9A3A-E745D6079C1A}"/>
                </a:ext>
              </a:extLst>
            </p:cNvPr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1" name="Google Shape;882;p35">
              <a:extLst>
                <a:ext uri="{FF2B5EF4-FFF2-40B4-BE49-F238E27FC236}">
                  <a16:creationId xmlns:a16="http://schemas.microsoft.com/office/drawing/2014/main" id="{8F99E2CE-459A-43DB-AF32-A3288F595E95}"/>
                </a:ext>
              </a:extLst>
            </p:cNvPr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2" name="Google Shape;883;p35">
              <a:extLst>
                <a:ext uri="{FF2B5EF4-FFF2-40B4-BE49-F238E27FC236}">
                  <a16:creationId xmlns:a16="http://schemas.microsoft.com/office/drawing/2014/main" id="{9197CD94-997C-4830-936B-1EB7FD65053A}"/>
                </a:ext>
              </a:extLst>
            </p:cNvPr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3" name="Google Shape;884;p35">
              <a:extLst>
                <a:ext uri="{FF2B5EF4-FFF2-40B4-BE49-F238E27FC236}">
                  <a16:creationId xmlns:a16="http://schemas.microsoft.com/office/drawing/2014/main" id="{7D97F0CD-3083-44D8-A137-995C0C2D5A94}"/>
                </a:ext>
              </a:extLst>
            </p:cNvPr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4" name="Google Shape;885;p35">
              <a:extLst>
                <a:ext uri="{FF2B5EF4-FFF2-40B4-BE49-F238E27FC236}">
                  <a16:creationId xmlns:a16="http://schemas.microsoft.com/office/drawing/2014/main" id="{40E6172C-3B3B-44AB-A09B-001C352A0275}"/>
                </a:ext>
              </a:extLst>
            </p:cNvPr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5" name="Google Shape;886;p35">
              <a:extLst>
                <a:ext uri="{FF2B5EF4-FFF2-40B4-BE49-F238E27FC236}">
                  <a16:creationId xmlns:a16="http://schemas.microsoft.com/office/drawing/2014/main" id="{E1D09565-4C60-466E-BFAA-F65A13B765A5}"/>
                </a:ext>
              </a:extLst>
            </p:cNvPr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6" name="Google Shape;887;p35">
              <a:extLst>
                <a:ext uri="{FF2B5EF4-FFF2-40B4-BE49-F238E27FC236}">
                  <a16:creationId xmlns:a16="http://schemas.microsoft.com/office/drawing/2014/main" id="{4DEAEC8D-B9BC-4454-87E0-29B5E830AC79}"/>
                </a:ext>
              </a:extLst>
            </p:cNvPr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7" name="Google Shape;888;p35">
              <a:extLst>
                <a:ext uri="{FF2B5EF4-FFF2-40B4-BE49-F238E27FC236}">
                  <a16:creationId xmlns:a16="http://schemas.microsoft.com/office/drawing/2014/main" id="{EF79F45B-D8B2-4A06-8672-8C8BBD21F408}"/>
                </a:ext>
              </a:extLst>
            </p:cNvPr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8" name="Google Shape;889;p35">
              <a:extLst>
                <a:ext uri="{FF2B5EF4-FFF2-40B4-BE49-F238E27FC236}">
                  <a16:creationId xmlns:a16="http://schemas.microsoft.com/office/drawing/2014/main" id="{D80D2F25-2496-4411-A4DA-7ED010CA81F6}"/>
                </a:ext>
              </a:extLst>
            </p:cNvPr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49" name="Google Shape;890;p35">
              <a:extLst>
                <a:ext uri="{FF2B5EF4-FFF2-40B4-BE49-F238E27FC236}">
                  <a16:creationId xmlns:a16="http://schemas.microsoft.com/office/drawing/2014/main" id="{23CD037A-EE8D-4666-9FAD-7B018E9FA097}"/>
                </a:ext>
              </a:extLst>
            </p:cNvPr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0" name="Google Shape;891;p35">
              <a:extLst>
                <a:ext uri="{FF2B5EF4-FFF2-40B4-BE49-F238E27FC236}">
                  <a16:creationId xmlns:a16="http://schemas.microsoft.com/office/drawing/2014/main" id="{95D240F3-87B0-4E76-AA43-61EEBF8FB435}"/>
                </a:ext>
              </a:extLst>
            </p:cNvPr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1" name="Google Shape;892;p35">
              <a:extLst>
                <a:ext uri="{FF2B5EF4-FFF2-40B4-BE49-F238E27FC236}">
                  <a16:creationId xmlns:a16="http://schemas.microsoft.com/office/drawing/2014/main" id="{25FFC7D2-1D89-420A-93C5-7F9D414BF7EB}"/>
                </a:ext>
              </a:extLst>
            </p:cNvPr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2" name="Google Shape;893;p35">
              <a:extLst>
                <a:ext uri="{FF2B5EF4-FFF2-40B4-BE49-F238E27FC236}">
                  <a16:creationId xmlns:a16="http://schemas.microsoft.com/office/drawing/2014/main" id="{1024058A-4D38-411D-87E4-CB8131578E76}"/>
                </a:ext>
              </a:extLst>
            </p:cNvPr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3" name="Google Shape;894;p35">
              <a:extLst>
                <a:ext uri="{FF2B5EF4-FFF2-40B4-BE49-F238E27FC236}">
                  <a16:creationId xmlns:a16="http://schemas.microsoft.com/office/drawing/2014/main" id="{F298F862-0C9F-4A9F-BAC8-84744D2249FA}"/>
                </a:ext>
              </a:extLst>
            </p:cNvPr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4" name="Google Shape;895;p35">
              <a:extLst>
                <a:ext uri="{FF2B5EF4-FFF2-40B4-BE49-F238E27FC236}">
                  <a16:creationId xmlns:a16="http://schemas.microsoft.com/office/drawing/2014/main" id="{1CE2DC4B-EF02-4FB2-839A-5B61E8F3C50F}"/>
                </a:ext>
              </a:extLst>
            </p:cNvPr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5" name="Google Shape;896;p35">
              <a:extLst>
                <a:ext uri="{FF2B5EF4-FFF2-40B4-BE49-F238E27FC236}">
                  <a16:creationId xmlns:a16="http://schemas.microsoft.com/office/drawing/2014/main" id="{17236A3E-C4F7-497B-AC23-0B67FB51BE22}"/>
                </a:ext>
              </a:extLst>
            </p:cNvPr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6" name="Google Shape;897;p35">
              <a:extLst>
                <a:ext uri="{FF2B5EF4-FFF2-40B4-BE49-F238E27FC236}">
                  <a16:creationId xmlns:a16="http://schemas.microsoft.com/office/drawing/2014/main" id="{E51A5BCD-8EDD-45BF-B80A-27198A09FA5C}"/>
                </a:ext>
              </a:extLst>
            </p:cNvPr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7" name="Google Shape;898;p35">
              <a:extLst>
                <a:ext uri="{FF2B5EF4-FFF2-40B4-BE49-F238E27FC236}">
                  <a16:creationId xmlns:a16="http://schemas.microsoft.com/office/drawing/2014/main" id="{69367A35-507B-4911-81E1-BF133C93FC04}"/>
                </a:ext>
              </a:extLst>
            </p:cNvPr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8" name="Google Shape;899;p35">
              <a:extLst>
                <a:ext uri="{FF2B5EF4-FFF2-40B4-BE49-F238E27FC236}">
                  <a16:creationId xmlns:a16="http://schemas.microsoft.com/office/drawing/2014/main" id="{EB64FB5D-082E-4AD1-ABF4-DE580E88C3FD}"/>
                </a:ext>
              </a:extLst>
            </p:cNvPr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59" name="Google Shape;900;p35">
              <a:extLst>
                <a:ext uri="{FF2B5EF4-FFF2-40B4-BE49-F238E27FC236}">
                  <a16:creationId xmlns:a16="http://schemas.microsoft.com/office/drawing/2014/main" id="{D5DA0B8B-968F-43A0-85AB-9A921C1F8FFB}"/>
                </a:ext>
              </a:extLst>
            </p:cNvPr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0" name="Google Shape;901;p35">
              <a:extLst>
                <a:ext uri="{FF2B5EF4-FFF2-40B4-BE49-F238E27FC236}">
                  <a16:creationId xmlns:a16="http://schemas.microsoft.com/office/drawing/2014/main" id="{CBBB14D5-DB2C-471E-9500-66904D780DDA}"/>
                </a:ext>
              </a:extLst>
            </p:cNvPr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1" name="Google Shape;902;p35">
              <a:extLst>
                <a:ext uri="{FF2B5EF4-FFF2-40B4-BE49-F238E27FC236}">
                  <a16:creationId xmlns:a16="http://schemas.microsoft.com/office/drawing/2014/main" id="{3D91F2A2-061E-469E-ABE8-74C8BFE18965}"/>
                </a:ext>
              </a:extLst>
            </p:cNvPr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2" name="Google Shape;903;p35">
              <a:extLst>
                <a:ext uri="{FF2B5EF4-FFF2-40B4-BE49-F238E27FC236}">
                  <a16:creationId xmlns:a16="http://schemas.microsoft.com/office/drawing/2014/main" id="{1FE4F324-54D4-44FB-9A05-A27F465CB3B9}"/>
                </a:ext>
              </a:extLst>
            </p:cNvPr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3" name="Google Shape;904;p35">
              <a:extLst>
                <a:ext uri="{FF2B5EF4-FFF2-40B4-BE49-F238E27FC236}">
                  <a16:creationId xmlns:a16="http://schemas.microsoft.com/office/drawing/2014/main" id="{611354E9-9930-4084-892E-D4B8232F63E2}"/>
                </a:ext>
              </a:extLst>
            </p:cNvPr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4" name="Google Shape;905;p35">
              <a:extLst>
                <a:ext uri="{FF2B5EF4-FFF2-40B4-BE49-F238E27FC236}">
                  <a16:creationId xmlns:a16="http://schemas.microsoft.com/office/drawing/2014/main" id="{0D4E3750-86A1-43A0-873B-398B9EE622D3}"/>
                </a:ext>
              </a:extLst>
            </p:cNvPr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5" name="Google Shape;906;p35">
              <a:extLst>
                <a:ext uri="{FF2B5EF4-FFF2-40B4-BE49-F238E27FC236}">
                  <a16:creationId xmlns:a16="http://schemas.microsoft.com/office/drawing/2014/main" id="{DE353EE7-C52C-410D-8B2E-4571B792AC1F}"/>
                </a:ext>
              </a:extLst>
            </p:cNvPr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6" name="Google Shape;907;p35">
              <a:extLst>
                <a:ext uri="{FF2B5EF4-FFF2-40B4-BE49-F238E27FC236}">
                  <a16:creationId xmlns:a16="http://schemas.microsoft.com/office/drawing/2014/main" id="{C2ED18D3-8DA8-4D09-B959-8FDF01C20A64}"/>
                </a:ext>
              </a:extLst>
            </p:cNvPr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67" name="Google Shape;908;p35">
              <a:extLst>
                <a:ext uri="{FF2B5EF4-FFF2-40B4-BE49-F238E27FC236}">
                  <a16:creationId xmlns:a16="http://schemas.microsoft.com/office/drawing/2014/main" id="{9742410B-7AC1-4590-A917-85CEA83CE597}"/>
                </a:ext>
              </a:extLst>
            </p:cNvPr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8E60205-00FB-47E5-98C4-DE8D17774EA7}"/>
              </a:ext>
            </a:extLst>
          </p:cNvPr>
          <p:cNvSpPr txBox="1"/>
          <p:nvPr/>
        </p:nvSpPr>
        <p:spPr>
          <a:xfrm>
            <a:off x="3242663" y="2474403"/>
            <a:ext cx="5450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u="sng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Về nhà</a:t>
            </a: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Cùng người thân thực hiện tiết kiệm điện, 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nước.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1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grpSp>
          <p:nvGrpSpPr>
            <p:cNvPr id="2" name="组合 1"/>
            <p:cNvGrpSpPr/>
            <p:nvPr/>
          </p:nvGrpSpPr>
          <p:grpSpPr>
            <a:xfrm>
              <a:off x="-22" y="-39"/>
              <a:ext cx="19222" cy="10864"/>
              <a:chOff x="-22" y="-39"/>
              <a:chExt cx="19222" cy="10864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-22" y="4631"/>
                <a:ext cx="19217" cy="6194"/>
              </a:xfrm>
              <a:prstGeom prst="rect">
                <a:avLst/>
              </a:prstGeom>
              <a:solidFill>
                <a:srgbClr val="55B2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1" y="-39"/>
                <a:ext cx="19199" cy="3584"/>
                <a:chOff x="1" y="0"/>
                <a:chExt cx="19199" cy="358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46" name="图片 145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" y="0"/>
                  <a:ext cx="9192" cy="3585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08" y="0"/>
                  <a:ext cx="9192" cy="3585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>
                <a:off x="1135" y="1355"/>
                <a:ext cx="16931" cy="8891"/>
              </a:xfrm>
              <a:prstGeom prst="roundRect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35" y="1155"/>
                <a:ext cx="16931" cy="8891"/>
              </a:xfrm>
              <a:prstGeom prst="roundRect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35" y="955"/>
                <a:ext cx="16931" cy="88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52" name="组合 151"/>
              <p:cNvGrpSpPr/>
              <p:nvPr/>
            </p:nvGrpSpPr>
            <p:grpSpPr>
              <a:xfrm>
                <a:off x="-5" y="0"/>
                <a:ext cx="19200" cy="10221"/>
                <a:chOff x="-5" y="0"/>
                <a:chExt cx="19200" cy="10221"/>
              </a:xfrm>
            </p:grpSpPr>
            <p:pic>
              <p:nvPicPr>
                <p:cNvPr id="150" name="图片 149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r="50009" b="52806"/>
                <a:stretch>
                  <a:fillRect/>
                </a:stretch>
              </p:blipFill>
              <p:spPr>
                <a:xfrm flipH="1">
                  <a:off x="15015" y="0"/>
                  <a:ext cx="4180" cy="7604"/>
                </a:xfrm>
                <a:prstGeom prst="rect">
                  <a:avLst/>
                </a:prstGeom>
              </p:spPr>
            </p:pic>
            <p:pic>
              <p:nvPicPr>
                <p:cNvPr id="151" name="图片 150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t="4482" r="50009" b="52806"/>
                <a:stretch>
                  <a:fillRect/>
                </a:stretch>
              </p:blipFill>
              <p:spPr>
                <a:xfrm>
                  <a:off x="-5" y="5"/>
                  <a:ext cx="6206" cy="1021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2" name="直接连接符 21"/>
            <p:cNvCxnSpPr/>
            <p:nvPr/>
          </p:nvCxnSpPr>
          <p:spPr>
            <a:xfrm>
              <a:off x="16400" y="4109"/>
              <a:ext cx="0" cy="30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44E1B30-FFBC-4FA2-A4F4-3A4C4FC06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083" y="1982867"/>
            <a:ext cx="6416344" cy="2304488"/>
          </a:xfrm>
          <a:prstGeom prst="rect">
            <a:avLst/>
          </a:prstGeom>
        </p:spPr>
      </p:pic>
      <p:grpSp>
        <p:nvGrpSpPr>
          <p:cNvPr id="18" name="组合 172">
            <a:extLst>
              <a:ext uri="{FF2B5EF4-FFF2-40B4-BE49-F238E27FC236}">
                <a16:creationId xmlns:a16="http://schemas.microsoft.com/office/drawing/2014/main" id="{AAADE33E-3133-4092-A1FD-C98050A37AB4}"/>
              </a:ext>
            </a:extLst>
          </p:cNvPr>
          <p:cNvGrpSpPr/>
          <p:nvPr/>
        </p:nvGrpSpPr>
        <p:grpSpPr>
          <a:xfrm>
            <a:off x="776764" y="2644775"/>
            <a:ext cx="1068705" cy="2961640"/>
            <a:chOff x="8239" y="2524"/>
            <a:chExt cx="2244" cy="4664"/>
          </a:xfrm>
        </p:grpSpPr>
        <p:grpSp>
          <p:nvGrpSpPr>
            <p:cNvPr id="19" name="组合 162">
              <a:extLst>
                <a:ext uri="{FF2B5EF4-FFF2-40B4-BE49-F238E27FC236}">
                  <a16:creationId xmlns:a16="http://schemas.microsoft.com/office/drawing/2014/main" id="{5E2A3885-4BD5-43C1-AC0B-C2C46C707481}"/>
                </a:ext>
              </a:extLst>
            </p:cNvPr>
            <p:cNvGrpSpPr/>
            <p:nvPr/>
          </p:nvGrpSpPr>
          <p:grpSpPr>
            <a:xfrm>
              <a:off x="9193" y="3351"/>
              <a:ext cx="1290" cy="3543"/>
              <a:chOff x="8299" y="2524"/>
              <a:chExt cx="1590" cy="4365"/>
            </a:xfrm>
          </p:grpSpPr>
          <p:sp>
            <p:nvSpPr>
              <p:cNvPr id="29" name="矩形 163">
                <a:extLst>
                  <a:ext uri="{FF2B5EF4-FFF2-40B4-BE49-F238E27FC236}">
                    <a16:creationId xmlns:a16="http://schemas.microsoft.com/office/drawing/2014/main" id="{7E8DE452-B924-4F65-A9DD-4E80929AEFE9}"/>
                  </a:ext>
                </a:extLst>
              </p:cNvPr>
              <p:cNvSpPr/>
              <p:nvPr/>
            </p:nvSpPr>
            <p:spPr>
              <a:xfrm>
                <a:off x="8974" y="5749"/>
                <a:ext cx="240" cy="1140"/>
              </a:xfrm>
              <a:prstGeom prst="rect">
                <a:avLst/>
              </a:prstGeom>
              <a:solidFill>
                <a:srgbClr val="704F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" name="等腰三角形 164">
                <a:extLst>
                  <a:ext uri="{FF2B5EF4-FFF2-40B4-BE49-F238E27FC236}">
                    <a16:creationId xmlns:a16="http://schemas.microsoft.com/office/drawing/2014/main" id="{93A81BC7-7BD8-4D7F-B32F-CC466FF102FC}"/>
                  </a:ext>
                </a:extLst>
              </p:cNvPr>
              <p:cNvSpPr/>
              <p:nvPr/>
            </p:nvSpPr>
            <p:spPr>
              <a:xfrm>
                <a:off x="8299" y="2524"/>
                <a:ext cx="1590" cy="3270"/>
              </a:xfrm>
              <a:prstGeom prst="triangle">
                <a:avLst/>
              </a:prstGeom>
              <a:solidFill>
                <a:srgbClr val="458D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20" name="组合 171">
              <a:extLst>
                <a:ext uri="{FF2B5EF4-FFF2-40B4-BE49-F238E27FC236}">
                  <a16:creationId xmlns:a16="http://schemas.microsoft.com/office/drawing/2014/main" id="{B2F74D3D-7E4F-4049-8711-76585EFFCF33}"/>
                </a:ext>
              </a:extLst>
            </p:cNvPr>
            <p:cNvGrpSpPr/>
            <p:nvPr/>
          </p:nvGrpSpPr>
          <p:grpSpPr>
            <a:xfrm>
              <a:off x="8239" y="2524"/>
              <a:ext cx="2024" cy="4664"/>
              <a:chOff x="8239" y="2524"/>
              <a:chExt cx="2024" cy="4664"/>
            </a:xfrm>
          </p:grpSpPr>
          <p:grpSp>
            <p:nvGrpSpPr>
              <p:cNvPr id="21" name="组合 161">
                <a:extLst>
                  <a:ext uri="{FF2B5EF4-FFF2-40B4-BE49-F238E27FC236}">
                    <a16:creationId xmlns:a16="http://schemas.microsoft.com/office/drawing/2014/main" id="{8B0151FE-09C3-4B76-9FE7-ED90D141FE23}"/>
                  </a:ext>
                </a:extLst>
              </p:cNvPr>
              <p:cNvGrpSpPr/>
              <p:nvPr/>
            </p:nvGrpSpPr>
            <p:grpSpPr>
              <a:xfrm>
                <a:off x="8299" y="2524"/>
                <a:ext cx="1590" cy="4365"/>
                <a:chOff x="8299" y="2524"/>
                <a:chExt cx="1590" cy="4365"/>
              </a:xfrm>
            </p:grpSpPr>
            <p:sp>
              <p:nvSpPr>
                <p:cNvPr id="27" name="矩形 160">
                  <a:extLst>
                    <a:ext uri="{FF2B5EF4-FFF2-40B4-BE49-F238E27FC236}">
                      <a16:creationId xmlns:a16="http://schemas.microsoft.com/office/drawing/2014/main" id="{8ADF8223-8C8A-435A-B449-54B77805CB9D}"/>
                    </a:ext>
                  </a:extLst>
                </p:cNvPr>
                <p:cNvSpPr/>
                <p:nvPr/>
              </p:nvSpPr>
              <p:spPr>
                <a:xfrm>
                  <a:off x="8974" y="5749"/>
                  <a:ext cx="240" cy="1140"/>
                </a:xfrm>
                <a:prstGeom prst="rect">
                  <a:avLst/>
                </a:prstGeom>
                <a:solidFill>
                  <a:srgbClr val="704F2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8" name="等腰三角形 159">
                  <a:extLst>
                    <a:ext uri="{FF2B5EF4-FFF2-40B4-BE49-F238E27FC236}">
                      <a16:creationId xmlns:a16="http://schemas.microsoft.com/office/drawing/2014/main" id="{DF72045E-AB80-44F0-9A77-216AABE98FBA}"/>
                    </a:ext>
                  </a:extLst>
                </p:cNvPr>
                <p:cNvSpPr/>
                <p:nvPr/>
              </p:nvSpPr>
              <p:spPr>
                <a:xfrm>
                  <a:off x="8299" y="2524"/>
                  <a:ext cx="1590" cy="3270"/>
                </a:xfrm>
                <a:prstGeom prst="triangle">
                  <a:avLst/>
                </a:prstGeom>
                <a:solidFill>
                  <a:srgbClr val="5C9F7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23" name="组合 168">
                <a:extLst>
                  <a:ext uri="{FF2B5EF4-FFF2-40B4-BE49-F238E27FC236}">
                    <a16:creationId xmlns:a16="http://schemas.microsoft.com/office/drawing/2014/main" id="{5D9A521F-86A7-4757-B81D-FCE0D32F39DB}"/>
                  </a:ext>
                </a:extLst>
              </p:cNvPr>
              <p:cNvGrpSpPr/>
              <p:nvPr/>
            </p:nvGrpSpPr>
            <p:grpSpPr>
              <a:xfrm>
                <a:off x="8239" y="6754"/>
                <a:ext cx="2024" cy="434"/>
                <a:chOff x="8239" y="6814"/>
                <a:chExt cx="2024" cy="434"/>
              </a:xfrm>
            </p:grpSpPr>
            <p:sp>
              <p:nvSpPr>
                <p:cNvPr id="24" name="矩形 169">
                  <a:extLst>
                    <a:ext uri="{FF2B5EF4-FFF2-40B4-BE49-F238E27FC236}">
                      <a16:creationId xmlns:a16="http://schemas.microsoft.com/office/drawing/2014/main" id="{51E286F9-08BE-4998-BC91-088B52501336}"/>
                    </a:ext>
                  </a:extLst>
                </p:cNvPr>
                <p:cNvSpPr/>
                <p:nvPr/>
              </p:nvSpPr>
              <p:spPr>
                <a:xfrm>
                  <a:off x="8239" y="6814"/>
                  <a:ext cx="1620" cy="210"/>
                </a:xfrm>
                <a:prstGeom prst="rect">
                  <a:avLst/>
                </a:prstGeom>
                <a:solidFill>
                  <a:srgbClr val="734E2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26" name="矩形 170">
                  <a:extLst>
                    <a:ext uri="{FF2B5EF4-FFF2-40B4-BE49-F238E27FC236}">
                      <a16:creationId xmlns:a16="http://schemas.microsoft.com/office/drawing/2014/main" id="{C63376A7-A642-4A88-A771-5DA5DBA14770}"/>
                    </a:ext>
                  </a:extLst>
                </p:cNvPr>
                <p:cNvSpPr/>
                <p:nvPr/>
              </p:nvSpPr>
              <p:spPr>
                <a:xfrm>
                  <a:off x="8239" y="7024"/>
                  <a:ext cx="2025" cy="225"/>
                </a:xfrm>
                <a:prstGeom prst="rect">
                  <a:avLst/>
                </a:prstGeom>
                <a:solidFill>
                  <a:srgbClr val="704F2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grpSp>
        <p:nvGrpSpPr>
          <p:cNvPr id="31" name="组合 175">
            <a:extLst>
              <a:ext uri="{FF2B5EF4-FFF2-40B4-BE49-F238E27FC236}">
                <a16:creationId xmlns:a16="http://schemas.microsoft.com/office/drawing/2014/main" id="{55FF8BF7-7D20-48F4-AB73-8CD8B2E7BD30}"/>
              </a:ext>
            </a:extLst>
          </p:cNvPr>
          <p:cNvGrpSpPr/>
          <p:nvPr/>
        </p:nvGrpSpPr>
        <p:grpSpPr>
          <a:xfrm>
            <a:off x="5868829" y="4209416"/>
            <a:ext cx="2481263" cy="1364615"/>
            <a:chOff x="1691" y="4165"/>
            <a:chExt cx="2184" cy="3270"/>
          </a:xfrm>
        </p:grpSpPr>
        <p:sp>
          <p:nvSpPr>
            <p:cNvPr id="32" name="等腰三角形 173">
              <a:extLst>
                <a:ext uri="{FF2B5EF4-FFF2-40B4-BE49-F238E27FC236}">
                  <a16:creationId xmlns:a16="http://schemas.microsoft.com/office/drawing/2014/main" id="{6B7A5422-6C68-4E4D-AE28-D939D51BB425}"/>
                </a:ext>
              </a:extLst>
            </p:cNvPr>
            <p:cNvSpPr/>
            <p:nvPr/>
          </p:nvSpPr>
          <p:spPr>
            <a:xfrm>
              <a:off x="2585" y="4781"/>
              <a:ext cx="1290" cy="2654"/>
            </a:xfrm>
            <a:prstGeom prst="triangle">
              <a:avLst/>
            </a:prstGeom>
            <a:solidFill>
              <a:srgbClr val="7797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3" name="等腰三角形 174">
              <a:extLst>
                <a:ext uri="{FF2B5EF4-FFF2-40B4-BE49-F238E27FC236}">
                  <a16:creationId xmlns:a16="http://schemas.microsoft.com/office/drawing/2014/main" id="{F4747168-E380-445D-919A-E339136C69C1}"/>
                </a:ext>
              </a:extLst>
            </p:cNvPr>
            <p:cNvSpPr/>
            <p:nvPr/>
          </p:nvSpPr>
          <p:spPr>
            <a:xfrm>
              <a:off x="1691" y="4165"/>
              <a:ext cx="1590" cy="3270"/>
            </a:xfrm>
            <a:prstGeom prst="triangle">
              <a:avLst/>
            </a:prstGeom>
            <a:solidFill>
              <a:srgbClr val="ACCC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47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2860" y="799639"/>
            <a:ext cx="9154478" cy="5670178"/>
            <a:chOff x="-22" y="-39"/>
            <a:chExt cx="19222" cy="10864"/>
          </a:xfrm>
        </p:grpSpPr>
        <p:grpSp>
          <p:nvGrpSpPr>
            <p:cNvPr id="2" name="组合 1"/>
            <p:cNvGrpSpPr/>
            <p:nvPr/>
          </p:nvGrpSpPr>
          <p:grpSpPr>
            <a:xfrm>
              <a:off x="-22" y="-39"/>
              <a:ext cx="19222" cy="10864"/>
              <a:chOff x="-22" y="-39"/>
              <a:chExt cx="19222" cy="10864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-22" y="4631"/>
                <a:ext cx="19217" cy="6194"/>
              </a:xfrm>
              <a:prstGeom prst="rect">
                <a:avLst/>
              </a:prstGeom>
              <a:solidFill>
                <a:srgbClr val="55B2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1" y="-39"/>
                <a:ext cx="19199" cy="3584"/>
                <a:chOff x="1" y="0"/>
                <a:chExt cx="19199" cy="358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46" name="图片 145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" y="0"/>
                  <a:ext cx="9192" cy="3585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08" y="0"/>
                  <a:ext cx="9192" cy="3585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>
                <a:off x="1135" y="1355"/>
                <a:ext cx="16931" cy="8891"/>
              </a:xfrm>
              <a:prstGeom prst="roundRect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35" y="1155"/>
                <a:ext cx="16931" cy="8891"/>
              </a:xfrm>
              <a:prstGeom prst="roundRect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35" y="955"/>
                <a:ext cx="16931" cy="88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52" name="组合 151"/>
              <p:cNvGrpSpPr/>
              <p:nvPr/>
            </p:nvGrpSpPr>
            <p:grpSpPr>
              <a:xfrm>
                <a:off x="-5" y="0"/>
                <a:ext cx="19200" cy="10221"/>
                <a:chOff x="-5" y="0"/>
                <a:chExt cx="19200" cy="10221"/>
              </a:xfrm>
            </p:grpSpPr>
            <p:pic>
              <p:nvPicPr>
                <p:cNvPr id="150" name="图片 149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r="50009" b="52806"/>
                <a:stretch>
                  <a:fillRect/>
                </a:stretch>
              </p:blipFill>
              <p:spPr>
                <a:xfrm flipH="1">
                  <a:off x="15015" y="0"/>
                  <a:ext cx="4180" cy="7604"/>
                </a:xfrm>
                <a:prstGeom prst="rect">
                  <a:avLst/>
                </a:prstGeom>
              </p:spPr>
            </p:pic>
            <p:pic>
              <p:nvPicPr>
                <p:cNvPr id="151" name="图片 150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t="4482" r="50009" b="52806"/>
                <a:stretch>
                  <a:fillRect/>
                </a:stretch>
              </p:blipFill>
              <p:spPr>
                <a:xfrm>
                  <a:off x="-5" y="5"/>
                  <a:ext cx="6206" cy="1021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2" name="直接连接符 21"/>
            <p:cNvCxnSpPr/>
            <p:nvPr/>
          </p:nvCxnSpPr>
          <p:spPr>
            <a:xfrm>
              <a:off x="16400" y="4109"/>
              <a:ext cx="0" cy="30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图片 37" descr="QQ截图20220116153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726" y="1200785"/>
            <a:ext cx="3211830" cy="4794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070A9-EFE8-4F69-8CE3-EC955148F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730" y="2402502"/>
            <a:ext cx="4142591" cy="1938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06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478" y="381000"/>
            <a:ext cx="9154478" cy="6146836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35" y="955"/>
              <a:ext cx="16931" cy="88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Tầm quan trọng của rửa tay bằng xà phòng | Trung Tâm Y Tế Quận Bình Thạnh">
            <a:extLst>
              <a:ext uri="{FF2B5EF4-FFF2-40B4-BE49-F238E27FC236}">
                <a16:creationId xmlns:a16="http://schemas.microsoft.com/office/drawing/2014/main" id="{C1A17B13-ACD3-43BF-AE49-EC086DEB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976439"/>
            <a:ext cx="3450431" cy="29670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1315392-C452-470D-99D9-5BF53C3CC900}"/>
              </a:ext>
            </a:extLst>
          </p:cNvPr>
          <p:cNvSpPr/>
          <p:nvPr/>
        </p:nvSpPr>
        <p:spPr>
          <a:xfrm>
            <a:off x="3843337" y="1057275"/>
            <a:ext cx="4300538" cy="1333500"/>
          </a:xfrm>
          <a:prstGeom prst="wedgeRoundRectCallout">
            <a:avLst>
              <a:gd name="adj1" fmla="val -44729"/>
              <a:gd name="adj2" fmla="val 7019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 hãy nêu quy </a:t>
            </a:r>
            <a:r>
              <a:rPr lang="nl-NL" sz="36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trình </a:t>
            </a:r>
            <a:r>
              <a:rPr lang="nl-NL" sz="3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rửa tay?</a:t>
            </a:r>
            <a:endParaRPr lang="en-US" sz="36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10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0478" y="528995"/>
            <a:ext cx="9154478" cy="5977109"/>
            <a:chOff x="-22" y="-39"/>
            <a:chExt cx="19222" cy="10864"/>
          </a:xfrm>
        </p:grpSpPr>
        <p:grpSp>
          <p:nvGrpSpPr>
            <p:cNvPr id="2" name="组合 1"/>
            <p:cNvGrpSpPr/>
            <p:nvPr/>
          </p:nvGrpSpPr>
          <p:grpSpPr>
            <a:xfrm>
              <a:off x="-22" y="-39"/>
              <a:ext cx="19222" cy="10864"/>
              <a:chOff x="-22" y="-39"/>
              <a:chExt cx="19222" cy="10864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-22" y="4631"/>
                <a:ext cx="19217" cy="6194"/>
              </a:xfrm>
              <a:prstGeom prst="rect">
                <a:avLst/>
              </a:prstGeom>
              <a:solidFill>
                <a:srgbClr val="55B2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1" y="-39"/>
                <a:ext cx="19199" cy="3584"/>
                <a:chOff x="1" y="0"/>
                <a:chExt cx="19199" cy="358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146" name="图片 145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" y="0"/>
                  <a:ext cx="9192" cy="3585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组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08" y="0"/>
                  <a:ext cx="9192" cy="3585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>
                <a:off x="1135" y="1355"/>
                <a:ext cx="16931" cy="8891"/>
              </a:xfrm>
              <a:prstGeom prst="roundRect">
                <a:avLst/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1135" y="1155"/>
                <a:ext cx="16931" cy="8891"/>
              </a:xfrm>
              <a:prstGeom prst="roundRect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1135" y="955"/>
                <a:ext cx="16931" cy="88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152" name="组合 151"/>
              <p:cNvGrpSpPr/>
              <p:nvPr/>
            </p:nvGrpSpPr>
            <p:grpSpPr>
              <a:xfrm>
                <a:off x="-5" y="0"/>
                <a:ext cx="19200" cy="10221"/>
                <a:chOff x="-5" y="0"/>
                <a:chExt cx="19200" cy="10221"/>
              </a:xfrm>
            </p:grpSpPr>
            <p:pic>
              <p:nvPicPr>
                <p:cNvPr id="150" name="图片 149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r="50009" b="52806"/>
                <a:stretch>
                  <a:fillRect/>
                </a:stretch>
              </p:blipFill>
              <p:spPr>
                <a:xfrm flipH="1">
                  <a:off x="15015" y="0"/>
                  <a:ext cx="4180" cy="7604"/>
                </a:xfrm>
                <a:prstGeom prst="rect">
                  <a:avLst/>
                </a:prstGeom>
              </p:spPr>
            </p:pic>
            <p:pic>
              <p:nvPicPr>
                <p:cNvPr id="151" name="图片 150" descr="矢量智能对象"/>
                <p:cNvPicPr>
                  <a:picLocks noChangeAspect="1"/>
                </p:cNvPicPr>
                <p:nvPr/>
              </p:nvPicPr>
              <p:blipFill>
                <a:blip r:embed="rId4"/>
                <a:srcRect l="1252" t="4482" r="50009" b="52806"/>
                <a:stretch>
                  <a:fillRect/>
                </a:stretch>
              </p:blipFill>
              <p:spPr>
                <a:xfrm>
                  <a:off x="-5" y="5"/>
                  <a:ext cx="6206" cy="10217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2" name="直接连接符 21"/>
            <p:cNvCxnSpPr/>
            <p:nvPr/>
          </p:nvCxnSpPr>
          <p:spPr>
            <a:xfrm>
              <a:off x="16400" y="4109"/>
              <a:ext cx="0" cy="3017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图片 37" descr="QQ截图20220116153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726" y="1200785"/>
            <a:ext cx="3211830" cy="4794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C13557-66C9-42A3-917D-74D7C8652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77" y="2006588"/>
            <a:ext cx="6020876" cy="3206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7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-10477" y="7621"/>
            <a:ext cx="4683919" cy="6866255"/>
          </a:xfrm>
          <a:prstGeom prst="rect">
            <a:avLst/>
          </a:prstGeom>
          <a:solidFill>
            <a:srgbClr val="55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40544" y="606425"/>
            <a:ext cx="8063389" cy="56457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2" name="组合 151"/>
          <p:cNvGrpSpPr/>
          <p:nvPr/>
        </p:nvGrpSpPr>
        <p:grpSpPr>
          <a:xfrm>
            <a:off x="-2381" y="1"/>
            <a:ext cx="9144000" cy="6490335"/>
            <a:chOff x="-5" y="0"/>
            <a:chExt cx="19200" cy="10221"/>
          </a:xfrm>
        </p:grpSpPr>
        <p:pic>
          <p:nvPicPr>
            <p:cNvPr id="150" name="图片 149" descr="矢量智能对象"/>
            <p:cNvPicPr>
              <a:picLocks noChangeAspect="1"/>
            </p:cNvPicPr>
            <p:nvPr/>
          </p:nvPicPr>
          <p:blipFill>
            <a:blip r:embed="rId3"/>
            <a:srcRect l="1252" r="50009" b="52806"/>
            <a:stretch>
              <a:fillRect/>
            </a:stretch>
          </p:blipFill>
          <p:spPr>
            <a:xfrm flipH="1">
              <a:off x="15015" y="0"/>
              <a:ext cx="4180" cy="7604"/>
            </a:xfrm>
            <a:prstGeom prst="rect">
              <a:avLst/>
            </a:prstGeom>
          </p:spPr>
        </p:pic>
        <p:pic>
          <p:nvPicPr>
            <p:cNvPr id="151" name="图片 150" descr="矢量智能对象"/>
            <p:cNvPicPr>
              <a:picLocks noChangeAspect="1"/>
            </p:cNvPicPr>
            <p:nvPr/>
          </p:nvPicPr>
          <p:blipFill>
            <a:blip r:embed="rId3"/>
            <a:srcRect l="1252" t="4482" r="50009" b="52806"/>
            <a:stretch>
              <a:fillRect/>
            </a:stretch>
          </p:blipFill>
          <p:spPr>
            <a:xfrm>
              <a:off x="-5" y="5"/>
              <a:ext cx="6206" cy="10217"/>
            </a:xfrm>
            <a:prstGeom prst="rect">
              <a:avLst/>
            </a:prstGeom>
          </p:spPr>
        </p:pic>
      </p:grpSp>
      <p:grpSp>
        <p:nvGrpSpPr>
          <p:cNvPr id="173" name="组合 172"/>
          <p:cNvGrpSpPr/>
          <p:nvPr/>
        </p:nvGrpSpPr>
        <p:grpSpPr>
          <a:xfrm>
            <a:off x="62693" y="3912236"/>
            <a:ext cx="1068705" cy="2961640"/>
            <a:chOff x="8239" y="2524"/>
            <a:chExt cx="2244" cy="4664"/>
          </a:xfrm>
        </p:grpSpPr>
        <p:grpSp>
          <p:nvGrpSpPr>
            <p:cNvPr id="163" name="组合 162"/>
            <p:cNvGrpSpPr/>
            <p:nvPr/>
          </p:nvGrpSpPr>
          <p:grpSpPr>
            <a:xfrm>
              <a:off x="9193" y="3351"/>
              <a:ext cx="1290" cy="3543"/>
              <a:chOff x="8299" y="2524"/>
              <a:chExt cx="1590" cy="4365"/>
            </a:xfrm>
          </p:grpSpPr>
          <p:sp>
            <p:nvSpPr>
              <p:cNvPr id="164" name="矩形 163"/>
              <p:cNvSpPr/>
              <p:nvPr/>
            </p:nvSpPr>
            <p:spPr>
              <a:xfrm>
                <a:off x="8974" y="5749"/>
                <a:ext cx="240" cy="1140"/>
              </a:xfrm>
              <a:prstGeom prst="rect">
                <a:avLst/>
              </a:prstGeom>
              <a:solidFill>
                <a:srgbClr val="704F2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5" name="等腰三角形 164"/>
              <p:cNvSpPr/>
              <p:nvPr/>
            </p:nvSpPr>
            <p:spPr>
              <a:xfrm>
                <a:off x="8299" y="2524"/>
                <a:ext cx="1590" cy="3270"/>
              </a:xfrm>
              <a:prstGeom prst="triangle">
                <a:avLst/>
              </a:prstGeom>
              <a:solidFill>
                <a:srgbClr val="458D5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>
              <a:off x="8239" y="2524"/>
              <a:ext cx="2024" cy="4664"/>
              <a:chOff x="8239" y="2524"/>
              <a:chExt cx="2024" cy="4664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8299" y="2524"/>
                <a:ext cx="1590" cy="4365"/>
                <a:chOff x="8299" y="2524"/>
                <a:chExt cx="1590" cy="4365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8974" y="5749"/>
                  <a:ext cx="240" cy="1140"/>
                </a:xfrm>
                <a:prstGeom prst="rect">
                  <a:avLst/>
                </a:prstGeom>
                <a:solidFill>
                  <a:srgbClr val="704F2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60" name="等腰三角形 159"/>
                <p:cNvSpPr/>
                <p:nvPr/>
              </p:nvSpPr>
              <p:spPr>
                <a:xfrm>
                  <a:off x="8299" y="2524"/>
                  <a:ext cx="1590" cy="3270"/>
                </a:xfrm>
                <a:prstGeom prst="triangle">
                  <a:avLst/>
                </a:prstGeom>
                <a:solidFill>
                  <a:srgbClr val="5C9F7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169" name="组合 168"/>
              <p:cNvGrpSpPr/>
              <p:nvPr/>
            </p:nvGrpSpPr>
            <p:grpSpPr>
              <a:xfrm>
                <a:off x="8239" y="6754"/>
                <a:ext cx="2024" cy="434"/>
                <a:chOff x="8239" y="6814"/>
                <a:chExt cx="2024" cy="434"/>
              </a:xfrm>
            </p:grpSpPr>
            <p:sp>
              <p:nvSpPr>
                <p:cNvPr id="170" name="矩形 169"/>
                <p:cNvSpPr/>
                <p:nvPr/>
              </p:nvSpPr>
              <p:spPr>
                <a:xfrm>
                  <a:off x="8239" y="6814"/>
                  <a:ext cx="1620" cy="210"/>
                </a:xfrm>
                <a:prstGeom prst="rect">
                  <a:avLst/>
                </a:prstGeom>
                <a:solidFill>
                  <a:srgbClr val="734E2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8239" y="7024"/>
                  <a:ext cx="2025" cy="225"/>
                </a:xfrm>
                <a:prstGeom prst="rect">
                  <a:avLst/>
                </a:prstGeom>
                <a:solidFill>
                  <a:srgbClr val="704F2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</p:grpSp>
      <p:grpSp>
        <p:nvGrpSpPr>
          <p:cNvPr id="176" name="组合 175"/>
          <p:cNvGrpSpPr/>
          <p:nvPr/>
        </p:nvGrpSpPr>
        <p:grpSpPr>
          <a:xfrm>
            <a:off x="6660356" y="5493385"/>
            <a:ext cx="2481263" cy="1364615"/>
            <a:chOff x="1691" y="4165"/>
            <a:chExt cx="2184" cy="3270"/>
          </a:xfrm>
        </p:grpSpPr>
        <p:sp>
          <p:nvSpPr>
            <p:cNvPr id="174" name="等腰三角形 173"/>
            <p:cNvSpPr/>
            <p:nvPr/>
          </p:nvSpPr>
          <p:spPr>
            <a:xfrm>
              <a:off x="2585" y="4781"/>
              <a:ext cx="1290" cy="2654"/>
            </a:xfrm>
            <a:prstGeom prst="triangle">
              <a:avLst/>
            </a:prstGeom>
            <a:solidFill>
              <a:srgbClr val="7797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5" name="等腰三角形 174"/>
            <p:cNvSpPr/>
            <p:nvPr/>
          </p:nvSpPr>
          <p:spPr>
            <a:xfrm>
              <a:off x="1691" y="4165"/>
              <a:ext cx="1590" cy="3270"/>
            </a:xfrm>
            <a:prstGeom prst="triangle">
              <a:avLst/>
            </a:prstGeom>
            <a:solidFill>
              <a:srgbClr val="ACCC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96FDF7-05FF-4D91-9CBF-1A5539AB72AF}"/>
              </a:ext>
            </a:extLst>
          </p:cNvPr>
          <p:cNvSpPr txBox="1"/>
          <p:nvPr/>
        </p:nvSpPr>
        <p:spPr>
          <a:xfrm>
            <a:off x="821996" y="2341415"/>
            <a:ext cx="7629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54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 smtClean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ở</a:t>
            </a:r>
            <a:r>
              <a:rPr lang="en-US" sz="5400" b="1" dirty="0" smtClean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lang="en-US" sz="54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lang="en-US" sz="5400" b="1" dirty="0"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endParaRPr lang="en-US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5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30" y="420"/>
              <a:ext cx="17895" cy="10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2C5F4A1-139E-450B-83A3-8BA5E624561A}"/>
              </a:ext>
            </a:extLst>
          </p:cNvPr>
          <p:cNvSpPr/>
          <p:nvPr/>
        </p:nvSpPr>
        <p:spPr>
          <a:xfrm>
            <a:off x="637528" y="211280"/>
            <a:ext cx="7803357" cy="1181100"/>
          </a:xfrm>
          <a:prstGeom prst="roundRect">
            <a:avLst>
              <a:gd name="adj" fmla="val 468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nl-NL" sz="28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hia sẻ </a:t>
            </a:r>
            <a:r>
              <a:rPr lang="nl-NL" sz="28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 tin về </a:t>
            </a:r>
            <a:r>
              <a:rPr lang="nl-NL" sz="28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tiền </a:t>
            </a:r>
            <a:r>
              <a:rPr lang="nl-NL" sz="28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điện, nước mà </a:t>
            </a:r>
            <a:r>
              <a:rPr lang="nl-NL" sz="28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 đình em </a:t>
            </a:r>
            <a:r>
              <a:rPr lang="nl-N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 chi trả trong </a:t>
            </a:r>
            <a:r>
              <a:rPr lang="nl-NL" sz="28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tháng </a:t>
            </a:r>
            <a:r>
              <a:rPr lang="nl-NL" sz="28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 </a:t>
            </a:r>
            <a:r>
              <a:rPr lang="nl-NL" sz="28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C0026-4DC0-476C-B370-EDB60F443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2982595"/>
            <a:ext cx="8839199" cy="3691890"/>
          </a:xfrm>
          <a:prstGeom prst="rect">
            <a:avLst/>
          </a:prstGeom>
        </p:spPr>
      </p:pic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02C5F4A1-139E-450B-83A3-8BA5E624561A}"/>
              </a:ext>
            </a:extLst>
          </p:cNvPr>
          <p:cNvSpPr/>
          <p:nvPr/>
        </p:nvSpPr>
        <p:spPr>
          <a:xfrm>
            <a:off x="609818" y="1600200"/>
            <a:ext cx="7803357" cy="1181100"/>
          </a:xfrm>
          <a:prstGeom prst="roundRect">
            <a:avLst>
              <a:gd name="adj" fmla="val 468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 kê và phân loại các hoạt động và thiết bị cần sử dụng điện, nước trong gia đình.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4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30" y="420"/>
              <a:ext cx="17895" cy="100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43A224-45F2-4BBE-90B7-E16813FBFBEF}"/>
              </a:ext>
            </a:extLst>
          </p:cNvPr>
          <p:cNvGrpSpPr/>
          <p:nvPr/>
        </p:nvGrpSpPr>
        <p:grpSpPr>
          <a:xfrm>
            <a:off x="-60330" y="4589181"/>
            <a:ext cx="3208838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8462C45E-9D1B-48AD-B6F1-25852715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56E3846-FE75-4823-84A4-0DE94A91CFA4}"/>
                </a:ext>
              </a:extLst>
            </p:cNvPr>
            <p:cNvSpPr/>
            <p:nvPr/>
          </p:nvSpPr>
          <p:spPr>
            <a:xfrm>
              <a:off x="1114593" y="5405120"/>
              <a:ext cx="3890508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48" name="Rectangle: Diagonal Corners Rounded 4">
            <a:extLst>
              <a:ext uri="{FF2B5EF4-FFF2-40B4-BE49-F238E27FC236}">
                <a16:creationId xmlns:a16="http://schemas.microsoft.com/office/drawing/2014/main" id="{847992E1-C869-403F-9FB2-816DAFFC97E6}"/>
              </a:ext>
            </a:extLst>
          </p:cNvPr>
          <p:cNvSpPr/>
          <p:nvPr/>
        </p:nvSpPr>
        <p:spPr>
          <a:xfrm flipH="1">
            <a:off x="848266" y="2238607"/>
            <a:ext cx="6932298" cy="939140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427" y="722005"/>
            <a:ext cx="8603457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nl-NL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Ghi </a:t>
            </a:r>
            <a:r>
              <a:rPr lang="nl-NL" sz="32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vào tờ giấy A1 những hoạt động hoặc thiết bị cần dùng đến điện (nước).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427" y="1972877"/>
            <a:ext cx="8601075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Đếm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 số việc và thiết bị để thấy trong sinh hoạt, ta sử dụng rất nhiều điện,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427" y="3247072"/>
            <a:ext cx="8601075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 số tiền điện (nước) tháng trước của các gia đình thành viên nhóm bên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7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0478" y="-24765"/>
            <a:ext cx="9154478" cy="6898640"/>
            <a:chOff x="-22" y="-39"/>
            <a:chExt cx="19222" cy="10864"/>
          </a:xfrm>
        </p:grpSpPr>
        <p:sp>
          <p:nvSpPr>
            <p:cNvPr id="149" name="矩形 148"/>
            <p:cNvSpPr/>
            <p:nvPr/>
          </p:nvSpPr>
          <p:spPr>
            <a:xfrm>
              <a:off x="-22" y="4631"/>
              <a:ext cx="19217" cy="6194"/>
            </a:xfrm>
            <a:prstGeom prst="rect">
              <a:avLst/>
            </a:prstGeom>
            <a:solidFill>
              <a:srgbClr val="55B2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5" name="组合 144"/>
            <p:cNvGrpSpPr/>
            <p:nvPr/>
          </p:nvGrpSpPr>
          <p:grpSpPr>
            <a:xfrm>
              <a:off x="1" y="-39"/>
              <a:ext cx="19199" cy="3584"/>
              <a:chOff x="1" y="0"/>
              <a:chExt cx="19199" cy="358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146" name="图片 145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" y="0"/>
                <a:ext cx="9192" cy="3585"/>
              </a:xfrm>
              <a:prstGeom prst="rect">
                <a:avLst/>
              </a:prstGeom>
            </p:spPr>
          </p:pic>
          <p:pic>
            <p:nvPicPr>
              <p:cNvPr id="147" name="图片 146" descr="组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08" y="0"/>
                <a:ext cx="9192" cy="3585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>
              <a:off x="1135" y="1355"/>
              <a:ext cx="16931" cy="8891"/>
            </a:xfrm>
            <a:prstGeom prst="round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135" y="1155"/>
              <a:ext cx="16931" cy="8891"/>
            </a:xfrm>
            <a:prstGeom prst="round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35" y="955"/>
              <a:ext cx="16931" cy="88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-5" y="0"/>
              <a:ext cx="19200" cy="10221"/>
              <a:chOff x="-5" y="0"/>
              <a:chExt cx="19200" cy="10221"/>
            </a:xfrm>
          </p:grpSpPr>
          <p:pic>
            <p:nvPicPr>
              <p:cNvPr id="150" name="图片 149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r="50009" b="52806"/>
              <a:stretch>
                <a:fillRect/>
              </a:stretch>
            </p:blipFill>
            <p:spPr>
              <a:xfrm flipH="1">
                <a:off x="15015" y="0"/>
                <a:ext cx="4180" cy="7604"/>
              </a:xfrm>
              <a:prstGeom prst="rect">
                <a:avLst/>
              </a:prstGeom>
            </p:spPr>
          </p:pic>
          <p:pic>
            <p:nvPicPr>
              <p:cNvPr id="151" name="图片 150" descr="矢量智能对象"/>
              <p:cNvPicPr>
                <a:picLocks noChangeAspect="1"/>
              </p:cNvPicPr>
              <p:nvPr/>
            </p:nvPicPr>
            <p:blipFill>
              <a:blip r:embed="rId4"/>
              <a:srcRect l="1252" t="4482" r="50009" b="52806"/>
              <a:stretch>
                <a:fillRect/>
              </a:stretch>
            </p:blipFill>
            <p:spPr>
              <a:xfrm>
                <a:off x="-5" y="5"/>
                <a:ext cx="6206" cy="10217"/>
              </a:xfrm>
              <a:prstGeom prst="rect">
                <a:avLst/>
              </a:prstGeom>
            </p:spPr>
          </p:pic>
        </p:grpSp>
      </p:grpSp>
      <p:grpSp>
        <p:nvGrpSpPr>
          <p:cNvPr id="29" name="组合 28"/>
          <p:cNvGrpSpPr/>
          <p:nvPr/>
        </p:nvGrpSpPr>
        <p:grpSpPr>
          <a:xfrm rot="19997007">
            <a:off x="1081224" y="2133066"/>
            <a:ext cx="5873591" cy="2362200"/>
            <a:chOff x="-1166" y="2861"/>
            <a:chExt cx="12333" cy="3720"/>
          </a:xfrm>
        </p:grpSpPr>
        <p:sp>
          <p:nvSpPr>
            <p:cNvPr id="9" name="圆角矩形 8"/>
            <p:cNvSpPr/>
            <p:nvPr/>
          </p:nvSpPr>
          <p:spPr>
            <a:xfrm rot="1602993">
              <a:off x="-1166" y="2861"/>
              <a:ext cx="12333" cy="3720"/>
            </a:xfrm>
            <a:prstGeom prst="roundRect">
              <a:avLst/>
            </a:prstGeom>
            <a:solidFill>
              <a:srgbClr val="51BA78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 rot="1602993">
              <a:off x="-887" y="3118"/>
              <a:ext cx="11734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Aft>
                  <a:spcPts val="500"/>
                </a:spcAft>
              </a:pPr>
              <a:r>
                <a:rPr lang="nl-NL" sz="40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Liệu có thể làm cách nào để tiền điện, tiền nước giảm đi không? </a:t>
              </a:r>
              <a:endParaRPr lang="en-US" sz="4000" b="1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</p:grpSp>
      <p:pic>
        <p:nvPicPr>
          <p:cNvPr id="40" name="图片 39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800" y="1809279"/>
            <a:ext cx="1463516" cy="2909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08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14427" r="6061"/>
          <a:stretch/>
        </p:blipFill>
        <p:spPr>
          <a:xfrm>
            <a:off x="235526" y="228600"/>
            <a:ext cx="8354291" cy="6629400"/>
          </a:xfrm>
          <a:prstGeom prst="rect">
            <a:avLst/>
          </a:prstGeom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803571" y="914400"/>
            <a:ext cx="7162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50000"/>
              </a:spcBef>
              <a:buNone/>
              <a:defRPr/>
            </a:pPr>
            <a:r>
              <a:rPr lang="vi-VN" alt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 sử dụng điện, nước trong gia đình nếu không để ý tiết kiệm sẽ làm tốn một khoản tiền lớn.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10322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422</Words>
  <Application>Microsoft Office PowerPoint</Application>
  <PresentationFormat>On-screen Show (4:3)</PresentationFormat>
  <Paragraphs>24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微软雅黑</vt:lpstr>
      <vt:lpstr>SimSun</vt:lpstr>
      <vt:lpstr>Arial</vt:lpstr>
      <vt:lpstr>Arial-Rounded</vt:lpstr>
      <vt:lpstr>Calibri</vt:lpstr>
      <vt:lpstr>Georgia</vt:lpstr>
      <vt:lpstr>Times New Roman</vt:lpstr>
      <vt:lpstr>思源宋体 CN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38</cp:revision>
  <dcterms:created xsi:type="dcterms:W3CDTF">2023-01-30T04:38:39Z</dcterms:created>
  <dcterms:modified xsi:type="dcterms:W3CDTF">2023-02-12T01:42:40Z</dcterms:modified>
</cp:coreProperties>
</file>