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1" r:id="rId4"/>
    <p:sldId id="262"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12323-9D57-410D-9633-4325BE49C393}" type="datetimeFigureOut">
              <a:rPr lang="en-US" smtClean="0"/>
              <a:t>1/30/2023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F8B83-FCD8-452E-AB6F-8BAE2DF7A299}" type="slidenum">
              <a:rPr lang="en-US" smtClean="0"/>
              <a:t>‹#›</a:t>
            </a:fld>
            <a:endParaRPr lang="en-US"/>
          </a:p>
        </p:txBody>
      </p:sp>
    </p:spTree>
    <p:extLst>
      <p:ext uri="{BB962C8B-B14F-4D97-AF65-F5344CB8AC3E}">
        <p14:creationId xmlns:p14="http://schemas.microsoft.com/office/powerpoint/2010/main" val="187402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án</a:t>
            </a:r>
            <a:r>
              <a:rPr lang="en-US" dirty="0">
                <a:sym typeface="Wingdings" panose="05000000000000000000" pitchFamily="2" charset="2"/>
              </a:rPr>
              <a:t> A </a:t>
            </a:r>
            <a:r>
              <a:rPr lang="en-US" dirty="0" err="1">
                <a:sym typeface="Wingdings" panose="05000000000000000000" pitchFamily="2" charset="2"/>
              </a:rPr>
              <a:t>sai</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A). B </a:t>
            </a: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1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98232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7095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0853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361246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CE03-16F3-4223-8642-EACF0F5C8F7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236179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CE03-16F3-4223-8642-EACF0F5C8F75}"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42957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CE03-16F3-4223-8642-EACF0F5C8F75}"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49304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CE03-16F3-4223-8642-EACF0F5C8F75}"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52664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CE03-16F3-4223-8642-EACF0F5C8F75}"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390063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CE03-16F3-4223-8642-EACF0F5C8F75}"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40719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CE03-16F3-4223-8642-EACF0F5C8F75}"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28037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CE03-16F3-4223-8642-EACF0F5C8F75}" type="datetimeFigureOut">
              <a:rPr lang="en-US" smtClean="0"/>
              <a:t>1/30/2023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DF46C-23B4-4156-A01C-B0AC04C55EF7}" type="slidenum">
              <a:rPr lang="en-US" smtClean="0"/>
              <a:t>‹#›</a:t>
            </a:fld>
            <a:endParaRPr lang="en-US"/>
          </a:p>
        </p:txBody>
      </p:sp>
    </p:spTree>
    <p:extLst>
      <p:ext uri="{BB962C8B-B14F-4D97-AF65-F5344CB8AC3E}">
        <p14:creationId xmlns:p14="http://schemas.microsoft.com/office/powerpoint/2010/main" val="409266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mp3"/><Relationship Id="rId7"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3.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1.mp3"/><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xmlns="" id="{C675F1E1-0FF7-FCB2-FC74-647EDEDC7679}"/>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82129" y="0"/>
            <a:ext cx="8115205" cy="6858000"/>
          </a:xfrm>
          <a:prstGeom prst="rect">
            <a:avLst/>
          </a:prstGeom>
        </p:spPr>
      </p:pic>
      <p:sp>
        <p:nvSpPr>
          <p:cNvPr id="8" name="Rectangle 7">
            <a:extLst>
              <a:ext uri="{FF2B5EF4-FFF2-40B4-BE49-F238E27FC236}">
                <a16:creationId xmlns:a16="http://schemas.microsoft.com/office/drawing/2014/main" xmlns="" id="{37A2B4FC-0AC7-4762-DFF5-3D243899B35D}"/>
              </a:ext>
            </a:extLst>
          </p:cNvPr>
          <p:cNvSpPr/>
          <p:nvPr/>
        </p:nvSpPr>
        <p:spPr>
          <a:xfrm>
            <a:off x="3204580" y="2215726"/>
            <a:ext cx="2563388"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6600">
                  <a:solidFill>
                    <a:srgbClr val="4472C4">
                      <a:lumMod val="50000"/>
                    </a:srgbClr>
                  </a:solidFill>
                  <a:prstDash val="solid"/>
                </a:ln>
                <a:solidFill>
                  <a:srgbClr val="FFFF00"/>
                </a:solidFill>
                <a:effectLst>
                  <a:outerShdw dist="38100" dir="2700000" algn="tl" rotWithShape="0">
                    <a:srgbClr val="ED7D31"/>
                  </a:outerShdw>
                </a:effectLst>
                <a:uLnTx/>
                <a:uFillTx/>
                <a:latin typeface="Times New Roman" pitchFamily="18" charset="0"/>
                <a:cs typeface="Times New Roman" pitchFamily="18" charset="0"/>
              </a:rPr>
              <a:t>Đạo</a:t>
            </a:r>
            <a:r>
              <a:rPr kumimoji="0" lang="en-US" sz="6000" b="1" i="0" u="none" strike="noStrike" kern="1200" cap="none" spc="0" normalizeH="0" baseline="0" noProof="0" dirty="0">
                <a:ln w="6600">
                  <a:solidFill>
                    <a:srgbClr val="4472C4">
                      <a:lumMod val="50000"/>
                    </a:srgbClr>
                  </a:solidFill>
                  <a:prstDash val="solid"/>
                </a:ln>
                <a:solidFill>
                  <a:srgbClr val="FFFF00"/>
                </a:solidFill>
                <a:effectLst>
                  <a:outerShdw dist="38100" dir="2700000" algn="tl" rotWithShape="0">
                    <a:srgbClr val="ED7D31"/>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w="6600">
                  <a:solidFill>
                    <a:srgbClr val="4472C4">
                      <a:lumMod val="50000"/>
                    </a:srgbClr>
                  </a:solidFill>
                  <a:prstDash val="solid"/>
                </a:ln>
                <a:solidFill>
                  <a:srgbClr val="FFFF00"/>
                </a:solidFill>
                <a:effectLst>
                  <a:outerShdw dist="38100" dir="2700000" algn="tl" rotWithShape="0">
                    <a:srgbClr val="ED7D31"/>
                  </a:outerShdw>
                </a:effectLst>
                <a:uLnTx/>
                <a:uFillTx/>
                <a:latin typeface="Times New Roman" pitchFamily="18" charset="0"/>
                <a:cs typeface="Times New Roman" pitchFamily="18" charset="0"/>
              </a:rPr>
              <a:t>đức</a:t>
            </a:r>
            <a:endParaRPr kumimoji="0" lang="en-US" sz="6000" b="1" i="0" u="none" strike="noStrike" kern="1200" cap="none" spc="0" normalizeH="0" baseline="0" noProof="0" dirty="0">
              <a:ln w="6600">
                <a:solidFill>
                  <a:srgbClr val="4472C4">
                    <a:lumMod val="50000"/>
                  </a:srgbClr>
                </a:solidFill>
                <a:prstDash val="solid"/>
              </a:ln>
              <a:solidFill>
                <a:srgbClr val="FFFF00"/>
              </a:solidFill>
              <a:effectLst>
                <a:outerShdw dist="38100" dir="2700000" algn="tl" rotWithShape="0">
                  <a:srgbClr val="ED7D31"/>
                </a:outerShdw>
              </a:effectLst>
              <a:uLnTx/>
              <a:uFillTx/>
              <a:latin typeface="Times New Roman" pitchFamily="18" charset="0"/>
              <a:cs typeface="Times New Roman" pitchFamily="18" charset="0"/>
            </a:endParaRPr>
          </a:p>
        </p:txBody>
      </p:sp>
      <p:pic>
        <p:nvPicPr>
          <p:cNvPr id="3" name="Picture 2" descr="A couple of figurines next to a cake&#10;&#10;Description automatically generated with low confidence">
            <a:extLst>
              <a:ext uri="{FF2B5EF4-FFF2-40B4-BE49-F238E27FC236}">
                <a16:creationId xmlns:a16="http://schemas.microsoft.com/office/drawing/2014/main" xmlns="" id="{90B0D153-AE03-D48D-3429-C74B6126F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2399" y="0"/>
            <a:ext cx="2130104" cy="2203066"/>
          </a:xfrm>
          <a:prstGeom prst="rect">
            <a:avLst/>
          </a:prstGeom>
        </p:spPr>
      </p:pic>
      <p:pic>
        <p:nvPicPr>
          <p:cNvPr id="2" name="Picture 1">
            <a:extLst>
              <a:ext uri="{FF2B5EF4-FFF2-40B4-BE49-F238E27FC236}">
                <a16:creationId xmlns:a16="http://schemas.microsoft.com/office/drawing/2014/main" xmlns="" id="{3999E437-E8FA-4D32-919F-8241BA7D9877}"/>
              </a:ext>
            </a:extLst>
          </p:cNvPr>
          <p:cNvPicPr>
            <a:picLocks noChangeAspect="1"/>
          </p:cNvPicPr>
          <p:nvPr/>
        </p:nvPicPr>
        <p:blipFill>
          <a:blip r:embed="rId6"/>
          <a:stretch>
            <a:fillRect/>
          </a:stretch>
        </p:blipFill>
        <p:spPr>
          <a:xfrm>
            <a:off x="1504212" y="2698538"/>
            <a:ext cx="6035563" cy="1975275"/>
          </a:xfrm>
          <a:prstGeom prst="rect">
            <a:avLst/>
          </a:prstGeom>
        </p:spPr>
      </p:pic>
      <p:sp>
        <p:nvSpPr>
          <p:cNvPr id="4" name="TextBox 3">
            <a:extLst>
              <a:ext uri="{FF2B5EF4-FFF2-40B4-BE49-F238E27FC236}">
                <a16:creationId xmlns:a16="http://schemas.microsoft.com/office/drawing/2014/main" xmlns="" id="{75FA34AC-5AE0-42E2-B50D-E201AAB66270}"/>
              </a:ext>
            </a:extLst>
          </p:cNvPr>
          <p:cNvSpPr txBox="1"/>
          <p:nvPr/>
        </p:nvSpPr>
        <p:spPr>
          <a:xfrm>
            <a:off x="3476490" y="4810126"/>
            <a:ext cx="2326482" cy="769441"/>
          </a:xfrm>
          <a:prstGeom prst="rect">
            <a:avLst/>
          </a:prstGeom>
          <a:noFill/>
        </p:spPr>
        <p:txBody>
          <a:bodyPr wrap="square" rtlCol="0">
            <a:spAutoFit/>
          </a:bodyPr>
          <a:lstStyle/>
          <a:p>
            <a:r>
              <a:rPr lang="en-US" sz="4400" b="1" dirty="0">
                <a:solidFill>
                  <a:srgbClr val="00B050"/>
                </a:solidFill>
                <a:latin typeface="Times New Roman" pitchFamily="18" charset="0"/>
                <a:cs typeface="Times New Roman" pitchFamily="18" charset="0"/>
              </a:rPr>
              <a:t>(</a:t>
            </a:r>
            <a:r>
              <a:rPr lang="en-US" sz="4400" b="1" dirty="0" err="1">
                <a:solidFill>
                  <a:srgbClr val="00B050"/>
                </a:solidFill>
                <a:latin typeface="Times New Roman" pitchFamily="18" charset="0"/>
                <a:cs typeface="Times New Roman" pitchFamily="18" charset="0"/>
              </a:rPr>
              <a:t>Tiết</a:t>
            </a:r>
            <a:r>
              <a:rPr lang="en-US" sz="4400" b="1" dirty="0">
                <a:solidFill>
                  <a:srgbClr val="00B050"/>
                </a:solidFill>
                <a:latin typeface="Times New Roman" pitchFamily="18" charset="0"/>
                <a:cs typeface="Times New Roman" pitchFamily="18" charset="0"/>
              </a:rPr>
              <a:t> </a:t>
            </a:r>
            <a:r>
              <a:rPr lang="en-US" sz="4400" b="1" dirty="0">
                <a:solidFill>
                  <a:srgbClr val="00B050"/>
                </a:solidFill>
                <a:latin typeface="Times New Roman" pitchFamily="18" charset="0"/>
                <a:cs typeface="Times New Roman" pitchFamily="18" charset="0"/>
              </a:rPr>
              <a:t>2</a:t>
            </a:r>
            <a:r>
              <a:rPr lang="en-US" sz="3600" b="1" dirty="0" smtClean="0">
                <a:solidFill>
                  <a:srgbClr val="00B050"/>
                </a:solidFill>
              </a:rPr>
              <a:t>)</a:t>
            </a:r>
            <a:endParaRPr lang="en-US" sz="3600" b="1" dirty="0">
              <a:solidFill>
                <a:srgbClr val="00B050"/>
              </a:solidFill>
            </a:endParaRPr>
          </a:p>
        </p:txBody>
      </p:sp>
    </p:spTree>
    <p:extLst>
      <p:ext uri="{BB962C8B-B14F-4D97-AF65-F5344CB8AC3E}">
        <p14:creationId xmlns:p14="http://schemas.microsoft.com/office/powerpoint/2010/main" val="1112499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CAEF9791-B3D7-36B4-7A5C-9B0C5C289F8D}"/>
              </a:ext>
            </a:extLst>
          </p:cNvPr>
          <p:cNvGrpSpPr/>
          <p:nvPr/>
        </p:nvGrpSpPr>
        <p:grpSpPr>
          <a:xfrm>
            <a:off x="215873" y="41565"/>
            <a:ext cx="3669246" cy="5932120"/>
            <a:chOff x="739385" y="-165418"/>
            <a:chExt cx="4892327" cy="5932120"/>
          </a:xfrm>
        </p:grpSpPr>
        <p:pic>
          <p:nvPicPr>
            <p:cNvPr id="7" name="Picture 6" descr="A picture containing text&#10;&#10;Description automatically generated">
              <a:extLst>
                <a:ext uri="{FF2B5EF4-FFF2-40B4-BE49-F238E27FC236}">
                  <a16:creationId xmlns:a16="http://schemas.microsoft.com/office/drawing/2014/main" xmlns="" id="{51787DE3-1583-F339-8977-F87465D07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68" y="-165418"/>
              <a:ext cx="4846144" cy="5932120"/>
            </a:xfrm>
            <a:prstGeom prst="rect">
              <a:avLst/>
            </a:prstGeom>
          </p:spPr>
        </p:pic>
        <p:sp>
          <p:nvSpPr>
            <p:cNvPr id="8" name="TextBox 7">
              <a:extLst>
                <a:ext uri="{FF2B5EF4-FFF2-40B4-BE49-F238E27FC236}">
                  <a16:creationId xmlns:a16="http://schemas.microsoft.com/office/drawing/2014/main" xmlns="" id="{0A6D3BB3-2D02-EE9A-9333-9A278BDD5FCD}"/>
                </a:ext>
              </a:extLst>
            </p:cNvPr>
            <p:cNvSpPr txBox="1"/>
            <p:nvPr/>
          </p:nvSpPr>
          <p:spPr>
            <a:xfrm>
              <a:off x="739385" y="2594522"/>
              <a:ext cx="4808043" cy="3065455"/>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Ngân vì hoàn thành tốt nhiệm vụ sẽ khiến mọi người càng thêm yêu quý, tin tưởng vào khả </a:t>
              </a:r>
              <a:r>
                <a:rPr lang="nl-NL" sz="2400" b="1" dirty="0" smtClean="0">
                  <a:solidFill>
                    <a:srgbClr val="000000"/>
                  </a:solidFill>
                  <a:latin typeface="Times New Roman" pitchFamily="18" charset="0"/>
                  <a:ea typeface="Times New Roman" panose="02020603050405020304" pitchFamily="18" charset="0"/>
                  <a:cs typeface="Times New Roman" pitchFamily="18" charset="0"/>
                </a:rPr>
                <a:t>năng</a:t>
              </a:r>
              <a:r>
                <a:rPr lang="nl-NL" sz="2400" b="1" dirty="0" smtClean="0">
                  <a:solidFill>
                    <a:srgbClr val="000000"/>
                  </a:solidFill>
                  <a:effectLst/>
                  <a:latin typeface="Times New Roman" pitchFamily="18" charset="0"/>
                  <a:ea typeface="Times New Roman" panose="02020603050405020304" pitchFamily="18" charset="0"/>
                  <a:cs typeface="Times New Roman" pitchFamily="18" charset="0"/>
                </a:rPr>
                <a:t> </a:t>
              </a:r>
              <a:r>
                <a:rPr lang="nl-NL" sz="2400" b="1" dirty="0">
                  <a:solidFill>
                    <a:srgbClr val="000000"/>
                  </a:solidFill>
                  <a:effectLst/>
                  <a:latin typeface="Times New Roman" pitchFamily="18" charset="0"/>
                  <a:ea typeface="Times New Roman" panose="02020603050405020304" pitchFamily="18" charset="0"/>
                  <a:cs typeface="Times New Roman" pitchFamily="18" charset="0"/>
                </a:rPr>
                <a:t>và sự nỗ lực, có trách nhiệm của chúng ta.</a:t>
              </a:r>
              <a:endParaRPr lang="en-US" sz="2400" b="1" dirty="0">
                <a:effectLst/>
                <a:latin typeface="Times New Roman" pitchFamily="18" charset="0"/>
                <a:ea typeface="Times New Roman" panose="02020603050405020304" pitchFamily="18" charset="0"/>
                <a:cs typeface="Times New Roman" pitchFamily="18" charset="0"/>
              </a:endParaRPr>
            </a:p>
          </p:txBody>
        </p:sp>
      </p:grpSp>
      <p:sp>
        <p:nvSpPr>
          <p:cNvPr id="4" name="Flowchart: Terminator 3">
            <a:extLst>
              <a:ext uri="{FF2B5EF4-FFF2-40B4-BE49-F238E27FC236}">
                <a16:creationId xmlns:a16="http://schemas.microsoft.com/office/drawing/2014/main" xmlns="" id="{FCFACBCB-43D5-0387-0818-E50287EDE6F6}"/>
              </a:ext>
            </a:extLst>
          </p:cNvPr>
          <p:cNvSpPr/>
          <p:nvPr/>
        </p:nvSpPr>
        <p:spPr>
          <a:xfrm>
            <a:off x="4014788" y="249607"/>
            <a:ext cx="4815753" cy="2036394"/>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Calibri" panose="020F0502020204030204"/>
                <a:ea typeface="+mn-ea"/>
                <a:cs typeface="+mn-cs"/>
              </a:rPr>
              <a:t>Em </a:t>
            </a: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xmlns="" id="{9F11CEA6-6A0D-1415-EE44-52283C902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293" y="3478640"/>
            <a:ext cx="1451586" cy="1501311"/>
          </a:xfrm>
          <a:prstGeom prst="rect">
            <a:avLst/>
          </a:prstGeom>
        </p:spPr>
      </p:pic>
      <p:pic>
        <p:nvPicPr>
          <p:cNvPr id="11" name="Picture 10">
            <a:extLst>
              <a:ext uri="{FF2B5EF4-FFF2-40B4-BE49-F238E27FC236}">
                <a16:creationId xmlns:a16="http://schemas.microsoft.com/office/drawing/2014/main" xmlns="" id="{BC0EB193-0599-4A18-9D0E-77335DE1E3FC}"/>
              </a:ext>
            </a:extLst>
          </p:cNvPr>
          <p:cNvPicPr>
            <a:picLocks noChangeAspect="1"/>
          </p:cNvPicPr>
          <p:nvPr/>
        </p:nvPicPr>
        <p:blipFill>
          <a:blip r:embed="rId5"/>
          <a:stretch>
            <a:fillRect/>
          </a:stretch>
        </p:blipFill>
        <p:spPr>
          <a:xfrm>
            <a:off x="5522118" y="2590800"/>
            <a:ext cx="3774282" cy="4228869"/>
          </a:xfrm>
          <a:prstGeom prst="rect">
            <a:avLst/>
          </a:prstGeom>
        </p:spPr>
      </p:pic>
    </p:spTree>
    <p:extLst>
      <p:ext uri="{BB962C8B-B14F-4D97-AF65-F5344CB8AC3E}">
        <p14:creationId xmlns:p14="http://schemas.microsoft.com/office/powerpoint/2010/main" val="3224994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62">
                                          <p:stCondLst>
                                            <p:cond delay="0"/>
                                          </p:stCondLst>
                                        </p:cTn>
                                        <p:tgtEl>
                                          <p:spTgt spid="9"/>
                                        </p:tgtEl>
                                      </p:cBhvr>
                                    </p:animEffect>
                                    <p:anim calcmode="lin" valueType="num">
                                      <p:cBhvr>
                                        <p:cTn id="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13" dur="16">
                                          <p:stCondLst>
                                            <p:cond delay="406"/>
                                          </p:stCondLst>
                                        </p:cTn>
                                        <p:tgtEl>
                                          <p:spTgt spid="9"/>
                                        </p:tgtEl>
                                      </p:cBhvr>
                                      <p:to x="100000" y="60000"/>
                                    </p:animScale>
                                    <p:animScale>
                                      <p:cBhvr>
                                        <p:cTn id="14" dur="104" decel="50000">
                                          <p:stCondLst>
                                            <p:cond delay="423"/>
                                          </p:stCondLst>
                                        </p:cTn>
                                        <p:tgtEl>
                                          <p:spTgt spid="9"/>
                                        </p:tgtEl>
                                      </p:cBhvr>
                                      <p:to x="100000" y="100000"/>
                                    </p:animScale>
                                    <p:animScale>
                                      <p:cBhvr>
                                        <p:cTn id="15" dur="16">
                                          <p:stCondLst>
                                            <p:cond delay="820"/>
                                          </p:stCondLst>
                                        </p:cTn>
                                        <p:tgtEl>
                                          <p:spTgt spid="9"/>
                                        </p:tgtEl>
                                      </p:cBhvr>
                                      <p:to x="100000" y="80000"/>
                                    </p:animScale>
                                    <p:animScale>
                                      <p:cBhvr>
                                        <p:cTn id="16" dur="104" decel="50000">
                                          <p:stCondLst>
                                            <p:cond delay="836"/>
                                          </p:stCondLst>
                                        </p:cTn>
                                        <p:tgtEl>
                                          <p:spTgt spid="9"/>
                                        </p:tgtEl>
                                      </p:cBhvr>
                                      <p:to x="100000" y="100000"/>
                                    </p:animScale>
                                    <p:animScale>
                                      <p:cBhvr>
                                        <p:cTn id="17" dur="16">
                                          <p:stCondLst>
                                            <p:cond delay="1026"/>
                                          </p:stCondLst>
                                        </p:cTn>
                                        <p:tgtEl>
                                          <p:spTgt spid="9"/>
                                        </p:tgtEl>
                                      </p:cBhvr>
                                      <p:to x="100000" y="90000"/>
                                    </p:animScale>
                                    <p:animScale>
                                      <p:cBhvr>
                                        <p:cTn id="18" dur="104" decel="50000">
                                          <p:stCondLst>
                                            <p:cond delay="1042"/>
                                          </p:stCondLst>
                                        </p:cTn>
                                        <p:tgtEl>
                                          <p:spTgt spid="9"/>
                                        </p:tgtEl>
                                      </p:cBhvr>
                                      <p:to x="100000" y="100000"/>
                                    </p:animScale>
                                    <p:animScale>
                                      <p:cBhvr>
                                        <p:cTn id="19" dur="16">
                                          <p:stCondLst>
                                            <p:cond delay="1130"/>
                                          </p:stCondLst>
                                        </p:cTn>
                                        <p:tgtEl>
                                          <p:spTgt spid="9"/>
                                        </p:tgtEl>
                                      </p:cBhvr>
                                      <p:to x="100000" y="95000"/>
                                    </p:animScale>
                                    <p:animScale>
                                      <p:cBhvr>
                                        <p:cTn id="20" dur="104" decel="50000">
                                          <p:stCondLst>
                                            <p:cond delay="1146"/>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7ABB90D-BC3A-7636-88D1-B7BD906D5F79}"/>
              </a:ext>
            </a:extLst>
          </p:cNvPr>
          <p:cNvGrpSpPr/>
          <p:nvPr/>
        </p:nvGrpSpPr>
        <p:grpSpPr>
          <a:xfrm>
            <a:off x="4557713" y="228600"/>
            <a:ext cx="4509382" cy="6629400"/>
            <a:chOff x="6834011" y="1330036"/>
            <a:chExt cx="5255448" cy="5527964"/>
          </a:xfrm>
        </p:grpSpPr>
        <p:pic>
          <p:nvPicPr>
            <p:cNvPr id="7" name="Picture 6" descr="A picture containing shape&#10;&#10;Description automatically generated">
              <a:extLst>
                <a:ext uri="{FF2B5EF4-FFF2-40B4-BE49-F238E27FC236}">
                  <a16:creationId xmlns:a16="http://schemas.microsoft.com/office/drawing/2014/main" xmlns="" id="{2EDB24ED-C63D-4EC1-F306-A89728608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8" name="TextBox 7">
              <a:extLst>
                <a:ext uri="{FF2B5EF4-FFF2-40B4-BE49-F238E27FC236}">
                  <a16:creationId xmlns:a16="http://schemas.microsoft.com/office/drawing/2014/main" xmlns="" id="{819D5E9D-0222-DA61-3BE1-8796743ECAF8}"/>
                </a:ext>
              </a:extLst>
            </p:cNvPr>
            <p:cNvSpPr txBox="1"/>
            <p:nvPr/>
          </p:nvSpPr>
          <p:spPr>
            <a:xfrm>
              <a:off x="8212686" y="3871629"/>
              <a:ext cx="3657270" cy="2972869"/>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Đức: mỗi nhiệm vụ được giao đều có mục đích và lợi ích riêng. Tích cực hoàn thành nhiệm vụ sẽ giúp chúng ta thu được những lợi ích đó, phục vụ cho học tập và công việc.</a:t>
              </a:r>
              <a:endParaRPr lang="en-US" sz="2200" b="1" dirty="0">
                <a:effectLst/>
                <a:latin typeface="Times New Roman" pitchFamily="18" charset="0"/>
                <a:ea typeface="Times New Roman" panose="02020603050405020304" pitchFamily="18" charset="0"/>
                <a:cs typeface="Times New Roman" pitchFamily="18" charset="0"/>
              </a:endParaRPr>
            </a:p>
          </p:txBody>
        </p:sp>
      </p:grpSp>
      <p:sp>
        <p:nvSpPr>
          <p:cNvPr id="2" name="Flowchart: Terminator 1">
            <a:extLst>
              <a:ext uri="{FF2B5EF4-FFF2-40B4-BE49-F238E27FC236}">
                <a16:creationId xmlns:a16="http://schemas.microsoft.com/office/drawing/2014/main" xmlns="" id="{01BC7AC8-9D43-4A35-505B-EAAF3EFDF742}"/>
              </a:ext>
            </a:extLst>
          </p:cNvPr>
          <p:cNvSpPr/>
          <p:nvPr/>
        </p:nvSpPr>
        <p:spPr>
          <a:xfrm>
            <a:off x="144639" y="685801"/>
            <a:ext cx="4495800" cy="1676400"/>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5" name="Picture 4" descr="Logo&#10;&#10;Description automatically generated">
            <a:extLst>
              <a:ext uri="{FF2B5EF4-FFF2-40B4-BE49-F238E27FC236}">
                <a16:creationId xmlns:a16="http://schemas.microsoft.com/office/drawing/2014/main" xmlns="" id="{DBCE5C87-7D0A-409F-39DD-82F1F59B6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399" y="2603822"/>
            <a:ext cx="1188349" cy="1120554"/>
          </a:xfrm>
          <a:prstGeom prst="rect">
            <a:avLst/>
          </a:prstGeom>
        </p:spPr>
      </p:pic>
      <p:pic>
        <p:nvPicPr>
          <p:cNvPr id="11" name="Picture 10">
            <a:extLst>
              <a:ext uri="{FF2B5EF4-FFF2-40B4-BE49-F238E27FC236}">
                <a16:creationId xmlns:a16="http://schemas.microsoft.com/office/drawing/2014/main" xmlns="" id="{B1B4572C-E659-43CC-9684-C94980411F31}"/>
              </a:ext>
            </a:extLst>
          </p:cNvPr>
          <p:cNvPicPr>
            <a:picLocks noChangeAspect="1"/>
          </p:cNvPicPr>
          <p:nvPr/>
        </p:nvPicPr>
        <p:blipFill>
          <a:blip r:embed="rId5"/>
          <a:stretch>
            <a:fillRect/>
          </a:stretch>
        </p:blipFill>
        <p:spPr>
          <a:xfrm>
            <a:off x="0" y="2667000"/>
            <a:ext cx="3581399" cy="3954607"/>
          </a:xfrm>
          <a:prstGeom prst="rect">
            <a:avLst/>
          </a:prstGeom>
        </p:spPr>
      </p:pic>
    </p:spTree>
    <p:extLst>
      <p:ext uri="{BB962C8B-B14F-4D97-AF65-F5344CB8AC3E}">
        <p14:creationId xmlns:p14="http://schemas.microsoft.com/office/powerpoint/2010/main" val="1562350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xmlns=""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9" y="4352925"/>
            <a:ext cx="2231222" cy="2307648"/>
          </a:xfrm>
          <a:prstGeom prst="rect">
            <a:avLst/>
          </a:prstGeom>
        </p:spPr>
      </p:pic>
      <p:pic>
        <p:nvPicPr>
          <p:cNvPr id="2" name="Picture 1">
            <a:extLst>
              <a:ext uri="{FF2B5EF4-FFF2-40B4-BE49-F238E27FC236}">
                <a16:creationId xmlns:a16="http://schemas.microsoft.com/office/drawing/2014/main" xmlns="" id="{693C14C0-B8A8-42D4-98C3-A10C8B4F0F58}"/>
              </a:ext>
            </a:extLst>
          </p:cNvPr>
          <p:cNvPicPr>
            <a:picLocks noChangeAspect="1"/>
          </p:cNvPicPr>
          <p:nvPr/>
        </p:nvPicPr>
        <p:blipFill>
          <a:blip r:embed="rId4"/>
          <a:stretch>
            <a:fillRect/>
          </a:stretch>
        </p:blipFill>
        <p:spPr>
          <a:xfrm>
            <a:off x="106209" y="2019273"/>
            <a:ext cx="8872841" cy="2121592"/>
          </a:xfrm>
          <a:prstGeom prst="rect">
            <a:avLst/>
          </a:prstGeom>
        </p:spPr>
      </p:pic>
      <p:pic>
        <p:nvPicPr>
          <p:cNvPr id="4" name="PA_图片 20"/>
          <p:cNvPicPr>
            <a:picLocks noChangeAspect="1"/>
          </p:cNvPicPr>
          <p:nvPr>
            <p:custDataLst>
              <p:tags r:id="rId1"/>
            </p:custDataLst>
          </p:nvPr>
        </p:nvPicPr>
        <p:blipFill>
          <a:blip r:embed="rId5"/>
          <a:stretch>
            <a:fillRect/>
          </a:stretch>
        </p:blipFill>
        <p:spPr>
          <a:xfrm>
            <a:off x="104904" y="13855"/>
            <a:ext cx="1682343" cy="1295400"/>
          </a:xfrm>
          <a:prstGeom prst="rect">
            <a:avLst/>
          </a:prstGeom>
          <a:noFill/>
          <a:ln w="9525">
            <a:noFill/>
          </a:ln>
        </p:spPr>
      </p:pic>
      <p:pic>
        <p:nvPicPr>
          <p:cNvPr id="5" name="Google Shape;1614;p68"/>
          <p:cNvPicPr preferRelativeResize="0"/>
          <p:nvPr/>
        </p:nvPicPr>
        <p:blipFill>
          <a:blip r:embed="rId6">
            <a:alphaModFix/>
          </a:blip>
          <a:stretch>
            <a:fillRect/>
          </a:stretch>
        </p:blipFill>
        <p:spPr>
          <a:xfrm>
            <a:off x="2209800" y="737698"/>
            <a:ext cx="2017245" cy="1014902"/>
          </a:xfrm>
          <a:prstGeom prst="rect">
            <a:avLst/>
          </a:prstGeom>
          <a:noFill/>
          <a:ln>
            <a:noFill/>
          </a:ln>
        </p:spPr>
      </p:pic>
      <p:pic>
        <p:nvPicPr>
          <p:cNvPr id="6" name="Google Shape;1616;p68"/>
          <p:cNvPicPr preferRelativeResize="0"/>
          <p:nvPr/>
        </p:nvPicPr>
        <p:blipFill>
          <a:blip r:embed="rId7">
            <a:alphaModFix/>
          </a:blip>
          <a:stretch>
            <a:fillRect/>
          </a:stretch>
        </p:blipFill>
        <p:spPr>
          <a:xfrm flipH="1">
            <a:off x="7350239" y="313051"/>
            <a:ext cx="1184495" cy="918243"/>
          </a:xfrm>
          <a:prstGeom prst="rect">
            <a:avLst/>
          </a:prstGeom>
          <a:noFill/>
          <a:ln>
            <a:noFill/>
          </a:ln>
        </p:spPr>
      </p:pic>
      <p:grpSp>
        <p:nvGrpSpPr>
          <p:cNvPr id="7" name="Google Shape;842;p44"/>
          <p:cNvGrpSpPr/>
          <p:nvPr/>
        </p:nvGrpSpPr>
        <p:grpSpPr>
          <a:xfrm>
            <a:off x="7419204" y="1231294"/>
            <a:ext cx="839647" cy="389487"/>
            <a:chOff x="2235072" y="2528648"/>
            <a:chExt cx="1151585" cy="695699"/>
          </a:xfrm>
        </p:grpSpPr>
        <p:grpSp>
          <p:nvGrpSpPr>
            <p:cNvPr id="8" name="Google Shape;843;p44"/>
            <p:cNvGrpSpPr/>
            <p:nvPr/>
          </p:nvGrpSpPr>
          <p:grpSpPr>
            <a:xfrm>
              <a:off x="2235072" y="2528648"/>
              <a:ext cx="1151585" cy="572694"/>
              <a:chOff x="3745197" y="2483473"/>
              <a:chExt cx="1151585" cy="572694"/>
            </a:xfrm>
          </p:grpSpPr>
          <p:sp>
            <p:nvSpPr>
              <p:cNvPr id="10"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6290796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AB01C4-998D-6F3C-43CF-F460641130E0}"/>
              </a:ext>
            </a:extLst>
          </p:cNvPr>
          <p:cNvSpPr txBox="1"/>
          <p:nvPr/>
        </p:nvSpPr>
        <p:spPr>
          <a:xfrm>
            <a:off x="4377267" y="1556747"/>
            <a:ext cx="4086225"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HOẠT ĐỘNG NHÓM 4</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Đại</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diện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5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lá</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thăm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Thảo</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luận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và</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nhận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xét</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bạn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nào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cực</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bạn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nào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chưa</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cực</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và</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giải</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lí</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do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vì</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sao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a:t>
            </a:r>
            <a:endPar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Các</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trình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bày</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ý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kiến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của</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mình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endPar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 name="Rectangle: Rounded Corners 3">
            <a:extLst>
              <a:ext uri="{FF2B5EF4-FFF2-40B4-BE49-F238E27FC236}">
                <a16:creationId xmlns:a16="http://schemas.microsoft.com/office/drawing/2014/main" xmlns="" id="{4AB61A6F-944C-61F8-DF45-7F04370F74C2}"/>
              </a:ext>
            </a:extLst>
          </p:cNvPr>
          <p:cNvSpPr/>
          <p:nvPr/>
        </p:nvSpPr>
        <p:spPr>
          <a:xfrm>
            <a:off x="0" y="2667000"/>
            <a:ext cx="4377267" cy="1503590"/>
          </a:xfrm>
          <a:custGeom>
            <a:avLst/>
            <a:gdLst>
              <a:gd name="connsiteX0" fmla="*/ 0 w 4944533"/>
              <a:gd name="connsiteY0" fmla="*/ 250603 h 1503590"/>
              <a:gd name="connsiteX1" fmla="*/ 250603 w 4944533"/>
              <a:gd name="connsiteY1" fmla="*/ 0 h 1503590"/>
              <a:gd name="connsiteX2" fmla="*/ 850452 w 4944533"/>
              <a:gd name="connsiteY2" fmla="*/ 0 h 1503590"/>
              <a:gd name="connsiteX3" fmla="*/ 1317001 w 4944533"/>
              <a:gd name="connsiteY3" fmla="*/ 0 h 1503590"/>
              <a:gd name="connsiteX4" fmla="*/ 1916851 w 4944533"/>
              <a:gd name="connsiteY4" fmla="*/ 0 h 1503590"/>
              <a:gd name="connsiteX5" fmla="*/ 2338967 w 4944533"/>
              <a:gd name="connsiteY5" fmla="*/ 0 h 1503590"/>
              <a:gd name="connsiteX6" fmla="*/ 2938816 w 4944533"/>
              <a:gd name="connsiteY6" fmla="*/ 0 h 1503590"/>
              <a:gd name="connsiteX7" fmla="*/ 3538665 w 4944533"/>
              <a:gd name="connsiteY7" fmla="*/ 0 h 1503590"/>
              <a:gd name="connsiteX8" fmla="*/ 4182947 w 4944533"/>
              <a:gd name="connsiteY8" fmla="*/ 0 h 1503590"/>
              <a:gd name="connsiteX9" fmla="*/ 4693930 w 4944533"/>
              <a:gd name="connsiteY9" fmla="*/ 0 h 1503590"/>
              <a:gd name="connsiteX10" fmla="*/ 4944533 w 4944533"/>
              <a:gd name="connsiteY10" fmla="*/ 250603 h 1503590"/>
              <a:gd name="connsiteX11" fmla="*/ 4944533 w 4944533"/>
              <a:gd name="connsiteY11" fmla="*/ 741771 h 1503590"/>
              <a:gd name="connsiteX12" fmla="*/ 4944533 w 4944533"/>
              <a:gd name="connsiteY12" fmla="*/ 1252987 h 1503590"/>
              <a:gd name="connsiteX13" fmla="*/ 4693930 w 4944533"/>
              <a:gd name="connsiteY13" fmla="*/ 1503590 h 1503590"/>
              <a:gd name="connsiteX14" fmla="*/ 4138514 w 4944533"/>
              <a:gd name="connsiteY14" fmla="*/ 1503590 h 1503590"/>
              <a:gd name="connsiteX15" fmla="*/ 3716398 w 4944533"/>
              <a:gd name="connsiteY15" fmla="*/ 1503590 h 1503590"/>
              <a:gd name="connsiteX16" fmla="*/ 3249849 w 4944533"/>
              <a:gd name="connsiteY16" fmla="*/ 1503590 h 1503590"/>
              <a:gd name="connsiteX17" fmla="*/ 2738866 w 4944533"/>
              <a:gd name="connsiteY17" fmla="*/ 1503590 h 1503590"/>
              <a:gd name="connsiteX18" fmla="*/ 2316750 w 4944533"/>
              <a:gd name="connsiteY18" fmla="*/ 1503590 h 1503590"/>
              <a:gd name="connsiteX19" fmla="*/ 1894634 w 4944533"/>
              <a:gd name="connsiteY19" fmla="*/ 1503590 h 1503590"/>
              <a:gd name="connsiteX20" fmla="*/ 1339218 w 4944533"/>
              <a:gd name="connsiteY20" fmla="*/ 1503590 h 1503590"/>
              <a:gd name="connsiteX21" fmla="*/ 739369 w 4944533"/>
              <a:gd name="connsiteY21" fmla="*/ 1503590 h 1503590"/>
              <a:gd name="connsiteX22" fmla="*/ 250603 w 4944533"/>
              <a:gd name="connsiteY22" fmla="*/ 1503590 h 1503590"/>
              <a:gd name="connsiteX23" fmla="*/ 0 w 4944533"/>
              <a:gd name="connsiteY23" fmla="*/ 1252987 h 1503590"/>
              <a:gd name="connsiteX24" fmla="*/ 0 w 4944533"/>
              <a:gd name="connsiteY24" fmla="*/ 751795 h 1503590"/>
              <a:gd name="connsiteX25" fmla="*/ 0 w 4944533"/>
              <a:gd name="connsiteY25" fmla="*/ 250603 h 150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4533" h="1503590" fill="none" extrusionOk="0">
                <a:moveTo>
                  <a:pt x="0" y="250603"/>
                </a:moveTo>
                <a:cubicBezTo>
                  <a:pt x="8908" y="108599"/>
                  <a:pt x="79569" y="13250"/>
                  <a:pt x="250603" y="0"/>
                </a:cubicBezTo>
                <a:cubicBezTo>
                  <a:pt x="385567" y="-36065"/>
                  <a:pt x="719526" y="54007"/>
                  <a:pt x="850452" y="0"/>
                </a:cubicBezTo>
                <a:cubicBezTo>
                  <a:pt x="981378" y="-54007"/>
                  <a:pt x="1117004" y="40842"/>
                  <a:pt x="1317001" y="0"/>
                </a:cubicBezTo>
                <a:cubicBezTo>
                  <a:pt x="1516998" y="-40842"/>
                  <a:pt x="1661923" y="60633"/>
                  <a:pt x="1916851" y="0"/>
                </a:cubicBezTo>
                <a:cubicBezTo>
                  <a:pt x="2171779" y="-60633"/>
                  <a:pt x="2147652" y="12211"/>
                  <a:pt x="2338967" y="0"/>
                </a:cubicBezTo>
                <a:cubicBezTo>
                  <a:pt x="2530282" y="-12211"/>
                  <a:pt x="2645336" y="30298"/>
                  <a:pt x="2938816" y="0"/>
                </a:cubicBezTo>
                <a:cubicBezTo>
                  <a:pt x="3232296" y="-30298"/>
                  <a:pt x="3240206" y="46925"/>
                  <a:pt x="3538665" y="0"/>
                </a:cubicBezTo>
                <a:cubicBezTo>
                  <a:pt x="3837124" y="-46925"/>
                  <a:pt x="3867752" y="57803"/>
                  <a:pt x="4182947" y="0"/>
                </a:cubicBezTo>
                <a:cubicBezTo>
                  <a:pt x="4498142" y="-57803"/>
                  <a:pt x="4471657" y="8039"/>
                  <a:pt x="4693930" y="0"/>
                </a:cubicBezTo>
                <a:cubicBezTo>
                  <a:pt x="4820176" y="-931"/>
                  <a:pt x="4938100" y="108722"/>
                  <a:pt x="4944533" y="250603"/>
                </a:cubicBezTo>
                <a:cubicBezTo>
                  <a:pt x="4963580" y="408048"/>
                  <a:pt x="4939340" y="556237"/>
                  <a:pt x="4944533" y="741771"/>
                </a:cubicBezTo>
                <a:cubicBezTo>
                  <a:pt x="4949726" y="927305"/>
                  <a:pt x="4905447" y="1118667"/>
                  <a:pt x="4944533" y="1252987"/>
                </a:cubicBezTo>
                <a:cubicBezTo>
                  <a:pt x="4956157" y="1413290"/>
                  <a:pt x="4820585" y="1480323"/>
                  <a:pt x="4693930" y="1503590"/>
                </a:cubicBezTo>
                <a:cubicBezTo>
                  <a:pt x="4538245" y="1521675"/>
                  <a:pt x="4396136" y="1461686"/>
                  <a:pt x="4138514" y="1503590"/>
                </a:cubicBezTo>
                <a:cubicBezTo>
                  <a:pt x="3880892" y="1545494"/>
                  <a:pt x="3908655" y="1488194"/>
                  <a:pt x="3716398" y="1503590"/>
                </a:cubicBezTo>
                <a:cubicBezTo>
                  <a:pt x="3524141" y="1518986"/>
                  <a:pt x="3392858" y="1488533"/>
                  <a:pt x="3249849" y="1503590"/>
                </a:cubicBezTo>
                <a:cubicBezTo>
                  <a:pt x="3106840" y="1518647"/>
                  <a:pt x="2871047" y="1454347"/>
                  <a:pt x="2738866" y="1503590"/>
                </a:cubicBezTo>
                <a:cubicBezTo>
                  <a:pt x="2606685" y="1552833"/>
                  <a:pt x="2434808" y="1462509"/>
                  <a:pt x="2316750" y="1503590"/>
                </a:cubicBezTo>
                <a:cubicBezTo>
                  <a:pt x="2198692" y="1544671"/>
                  <a:pt x="2001480" y="1476206"/>
                  <a:pt x="1894634" y="1503590"/>
                </a:cubicBezTo>
                <a:cubicBezTo>
                  <a:pt x="1787788" y="1530974"/>
                  <a:pt x="1534921" y="1456721"/>
                  <a:pt x="1339218" y="1503590"/>
                </a:cubicBezTo>
                <a:cubicBezTo>
                  <a:pt x="1143515" y="1550459"/>
                  <a:pt x="1029963" y="1456774"/>
                  <a:pt x="739369" y="1503590"/>
                </a:cubicBezTo>
                <a:cubicBezTo>
                  <a:pt x="448775" y="1550406"/>
                  <a:pt x="436737" y="1449605"/>
                  <a:pt x="250603" y="1503590"/>
                </a:cubicBezTo>
                <a:cubicBezTo>
                  <a:pt x="115267" y="1519495"/>
                  <a:pt x="-1901" y="1387166"/>
                  <a:pt x="0" y="1252987"/>
                </a:cubicBezTo>
                <a:cubicBezTo>
                  <a:pt x="-32343" y="1036830"/>
                  <a:pt x="17947" y="878309"/>
                  <a:pt x="0" y="751795"/>
                </a:cubicBezTo>
                <a:cubicBezTo>
                  <a:pt x="-17947" y="625281"/>
                  <a:pt x="2263" y="459978"/>
                  <a:pt x="0" y="250603"/>
                </a:cubicBezTo>
                <a:close/>
              </a:path>
              <a:path w="4944533" h="1503590" stroke="0" extrusionOk="0">
                <a:moveTo>
                  <a:pt x="0" y="250603"/>
                </a:moveTo>
                <a:cubicBezTo>
                  <a:pt x="3790" y="113556"/>
                  <a:pt x="128314" y="36944"/>
                  <a:pt x="250603" y="0"/>
                </a:cubicBezTo>
                <a:cubicBezTo>
                  <a:pt x="428091" y="-23408"/>
                  <a:pt x="525678" y="37327"/>
                  <a:pt x="672719" y="0"/>
                </a:cubicBezTo>
                <a:cubicBezTo>
                  <a:pt x="819760" y="-37327"/>
                  <a:pt x="1061158" y="21440"/>
                  <a:pt x="1272568" y="0"/>
                </a:cubicBezTo>
                <a:cubicBezTo>
                  <a:pt x="1483978" y="-21440"/>
                  <a:pt x="1671636" y="65002"/>
                  <a:pt x="1827984" y="0"/>
                </a:cubicBezTo>
                <a:cubicBezTo>
                  <a:pt x="1984332" y="-65002"/>
                  <a:pt x="2150665" y="601"/>
                  <a:pt x="2250100" y="0"/>
                </a:cubicBezTo>
                <a:cubicBezTo>
                  <a:pt x="2349535" y="-601"/>
                  <a:pt x="2528121" y="18823"/>
                  <a:pt x="2672216" y="0"/>
                </a:cubicBezTo>
                <a:cubicBezTo>
                  <a:pt x="2816311" y="-18823"/>
                  <a:pt x="2968915" y="18780"/>
                  <a:pt x="3094332" y="0"/>
                </a:cubicBezTo>
                <a:cubicBezTo>
                  <a:pt x="3219749" y="-18780"/>
                  <a:pt x="3518525" y="18657"/>
                  <a:pt x="3649748" y="0"/>
                </a:cubicBezTo>
                <a:cubicBezTo>
                  <a:pt x="3780971" y="-18657"/>
                  <a:pt x="3922961" y="24745"/>
                  <a:pt x="4116297" y="0"/>
                </a:cubicBezTo>
                <a:cubicBezTo>
                  <a:pt x="4309633" y="-24745"/>
                  <a:pt x="4411528" y="53161"/>
                  <a:pt x="4693930" y="0"/>
                </a:cubicBezTo>
                <a:cubicBezTo>
                  <a:pt x="4804798" y="-19772"/>
                  <a:pt x="4939716" y="106843"/>
                  <a:pt x="4944533" y="250603"/>
                </a:cubicBezTo>
                <a:cubicBezTo>
                  <a:pt x="4984514" y="448680"/>
                  <a:pt x="4899313" y="516194"/>
                  <a:pt x="4944533" y="731747"/>
                </a:cubicBezTo>
                <a:cubicBezTo>
                  <a:pt x="4989753" y="947300"/>
                  <a:pt x="4913104" y="1091905"/>
                  <a:pt x="4944533" y="1252987"/>
                </a:cubicBezTo>
                <a:cubicBezTo>
                  <a:pt x="4950000" y="1376553"/>
                  <a:pt x="4858948" y="1478196"/>
                  <a:pt x="4693930" y="1503590"/>
                </a:cubicBezTo>
                <a:cubicBezTo>
                  <a:pt x="4502576" y="1532501"/>
                  <a:pt x="4263288" y="1456011"/>
                  <a:pt x="4138514" y="1503590"/>
                </a:cubicBezTo>
                <a:cubicBezTo>
                  <a:pt x="4013740" y="1551169"/>
                  <a:pt x="3755956" y="1461669"/>
                  <a:pt x="3494232" y="1503590"/>
                </a:cubicBezTo>
                <a:cubicBezTo>
                  <a:pt x="3232508" y="1545511"/>
                  <a:pt x="3227117" y="1453817"/>
                  <a:pt x="3072116" y="1503590"/>
                </a:cubicBezTo>
                <a:cubicBezTo>
                  <a:pt x="2917115" y="1553363"/>
                  <a:pt x="2758020" y="1457478"/>
                  <a:pt x="2561133" y="1503590"/>
                </a:cubicBezTo>
                <a:cubicBezTo>
                  <a:pt x="2364246" y="1549702"/>
                  <a:pt x="2332382" y="1489122"/>
                  <a:pt x="2139017" y="1503590"/>
                </a:cubicBezTo>
                <a:cubicBezTo>
                  <a:pt x="1945652" y="1518058"/>
                  <a:pt x="1925399" y="1466703"/>
                  <a:pt x="1716901" y="1503590"/>
                </a:cubicBezTo>
                <a:cubicBezTo>
                  <a:pt x="1508403" y="1540477"/>
                  <a:pt x="1343807" y="1471346"/>
                  <a:pt x="1250352" y="1503590"/>
                </a:cubicBezTo>
                <a:cubicBezTo>
                  <a:pt x="1156897" y="1535834"/>
                  <a:pt x="672633" y="1390266"/>
                  <a:pt x="250603" y="1503590"/>
                </a:cubicBezTo>
                <a:cubicBezTo>
                  <a:pt x="115846" y="1526994"/>
                  <a:pt x="22724" y="1404443"/>
                  <a:pt x="0" y="1252987"/>
                </a:cubicBezTo>
                <a:cubicBezTo>
                  <a:pt x="-50883" y="1056809"/>
                  <a:pt x="18351" y="867349"/>
                  <a:pt x="0" y="761819"/>
                </a:cubicBezTo>
                <a:cubicBezTo>
                  <a:pt x="-18351" y="656289"/>
                  <a:pt x="6588" y="430079"/>
                  <a:pt x="0" y="250603"/>
                </a:cubicBezTo>
                <a:close/>
              </a:path>
            </a:pathLst>
          </a:custGeom>
          <a:solidFill>
            <a:srgbClr val="FFFFCC"/>
          </a:solidFill>
          <a:ln w="38100">
            <a:solidFill>
              <a:srgbClr val="9999FF"/>
            </a:solidFill>
            <a:extLst>
              <a:ext uri="{C807C97D-BFC1-408E-A445-0C87EB9F89A2}">
                <ask:lineSketchStyleProps xmlns:ask="http://schemas.microsoft.com/office/drawing/2018/sketchyshapes" xmlns="" sd="100938400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Đưa</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ra</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lời</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khuyên</a:t>
            </a:r>
            <a:endPar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248714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FE31B6B-E1A7-4F6C-AF2D-E4D0974E64DC}"/>
              </a:ext>
            </a:extLst>
          </p:cNvPr>
          <p:cNvPicPr>
            <a:picLocks noChangeAspect="1"/>
          </p:cNvPicPr>
          <p:nvPr/>
        </p:nvPicPr>
        <p:blipFill>
          <a:blip r:embed="rId2"/>
          <a:stretch>
            <a:fillRect/>
          </a:stretch>
        </p:blipFill>
        <p:spPr>
          <a:xfrm>
            <a:off x="2016871" y="-115894"/>
            <a:ext cx="5496020" cy="1603387"/>
          </a:xfrm>
          <a:prstGeom prst="rect">
            <a:avLst/>
          </a:prstGeom>
        </p:spPr>
      </p:pic>
      <p:pic>
        <p:nvPicPr>
          <p:cNvPr id="7" name="Picture 6">
            <a:extLst>
              <a:ext uri="{FF2B5EF4-FFF2-40B4-BE49-F238E27FC236}">
                <a16:creationId xmlns:a16="http://schemas.microsoft.com/office/drawing/2014/main" xmlns="" id="{F7EBF82B-FF1E-45ED-B7A3-2CD92992DB09}"/>
              </a:ext>
            </a:extLst>
          </p:cNvPr>
          <p:cNvPicPr>
            <a:picLocks noChangeAspect="1"/>
          </p:cNvPicPr>
          <p:nvPr/>
        </p:nvPicPr>
        <p:blipFill>
          <a:blip r:embed="rId3"/>
          <a:stretch>
            <a:fillRect/>
          </a:stretch>
        </p:blipFill>
        <p:spPr>
          <a:xfrm>
            <a:off x="0" y="1085734"/>
            <a:ext cx="3538538" cy="5619865"/>
          </a:xfrm>
          <a:prstGeom prst="rect">
            <a:avLst/>
          </a:prstGeom>
        </p:spPr>
      </p:pic>
      <p:pic>
        <p:nvPicPr>
          <p:cNvPr id="11" name="Picture 10">
            <a:extLst>
              <a:ext uri="{FF2B5EF4-FFF2-40B4-BE49-F238E27FC236}">
                <a16:creationId xmlns:a16="http://schemas.microsoft.com/office/drawing/2014/main" xmlns="" id="{E1FF5DD9-1726-42CF-A4C4-6A4221B263A9}"/>
              </a:ext>
            </a:extLst>
          </p:cNvPr>
          <p:cNvPicPr>
            <a:picLocks noChangeAspect="1"/>
          </p:cNvPicPr>
          <p:nvPr/>
        </p:nvPicPr>
        <p:blipFill>
          <a:blip r:embed="rId4"/>
          <a:stretch>
            <a:fillRect/>
          </a:stretch>
        </p:blipFill>
        <p:spPr>
          <a:xfrm>
            <a:off x="3422073" y="838200"/>
            <a:ext cx="5569527" cy="2518930"/>
          </a:xfrm>
          <a:prstGeom prst="rect">
            <a:avLst/>
          </a:prstGeom>
        </p:spPr>
      </p:pic>
      <p:pic>
        <p:nvPicPr>
          <p:cNvPr id="13" name="Picture 12">
            <a:extLst>
              <a:ext uri="{FF2B5EF4-FFF2-40B4-BE49-F238E27FC236}">
                <a16:creationId xmlns:a16="http://schemas.microsoft.com/office/drawing/2014/main" xmlns="" id="{4C5A9DF1-3D5A-4EED-876C-7B731316DE7D}"/>
              </a:ext>
            </a:extLst>
          </p:cNvPr>
          <p:cNvPicPr>
            <a:picLocks noChangeAspect="1"/>
          </p:cNvPicPr>
          <p:nvPr/>
        </p:nvPicPr>
        <p:blipFill>
          <a:blip r:embed="rId5"/>
          <a:stretch>
            <a:fillRect/>
          </a:stretch>
        </p:blipFill>
        <p:spPr>
          <a:xfrm>
            <a:off x="3422073" y="3366654"/>
            <a:ext cx="2914000" cy="3338945"/>
          </a:xfrm>
          <a:prstGeom prst="rect">
            <a:avLst/>
          </a:prstGeom>
        </p:spPr>
      </p:pic>
      <p:pic>
        <p:nvPicPr>
          <p:cNvPr id="15" name="Picture 14">
            <a:extLst>
              <a:ext uri="{FF2B5EF4-FFF2-40B4-BE49-F238E27FC236}">
                <a16:creationId xmlns:a16="http://schemas.microsoft.com/office/drawing/2014/main" xmlns="" id="{C3172BB4-FAC3-4158-ABA1-D52C5112F38D}"/>
              </a:ext>
            </a:extLst>
          </p:cNvPr>
          <p:cNvPicPr>
            <a:picLocks noChangeAspect="1"/>
          </p:cNvPicPr>
          <p:nvPr/>
        </p:nvPicPr>
        <p:blipFill>
          <a:blip r:embed="rId6"/>
          <a:stretch>
            <a:fillRect/>
          </a:stretch>
        </p:blipFill>
        <p:spPr>
          <a:xfrm>
            <a:off x="6322218" y="3357130"/>
            <a:ext cx="2821781" cy="3348469"/>
          </a:xfrm>
          <a:prstGeom prst="rect">
            <a:avLst/>
          </a:prstGeom>
        </p:spPr>
      </p:pic>
    </p:spTree>
    <p:extLst>
      <p:ext uri="{BB962C8B-B14F-4D97-AF65-F5344CB8AC3E}">
        <p14:creationId xmlns:p14="http://schemas.microsoft.com/office/powerpoint/2010/main" val="2792816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a16="http://schemas.microsoft.com/office/drawing/2014/main" xmlns=""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81" y="2133600"/>
            <a:ext cx="4968824" cy="4343400"/>
          </a:xfrm>
          <a:prstGeom prst="rect">
            <a:avLst/>
          </a:prstGeom>
        </p:spPr>
      </p:pic>
      <p:sp>
        <p:nvSpPr>
          <p:cNvPr id="19" name="TextBox 18">
            <a:extLst>
              <a:ext uri="{FF2B5EF4-FFF2-40B4-BE49-F238E27FC236}">
                <a16:creationId xmlns:a16="http://schemas.microsoft.com/office/drawing/2014/main" xmlns="" id="{D6751F3E-D053-8DEF-97C8-9D24C1CB771F}"/>
              </a:ext>
            </a:extLst>
          </p:cNvPr>
          <p:cNvSpPr txBox="1"/>
          <p:nvPr/>
        </p:nvSpPr>
        <p:spPr>
          <a:xfrm>
            <a:off x="1447800" y="2269033"/>
            <a:ext cx="3069200" cy="3754874"/>
          </a:xfrm>
          <a:prstGeom prst="rect">
            <a:avLst/>
          </a:prstGeom>
          <a:noFill/>
        </p:spPr>
        <p:txBody>
          <a:bodyPr wrap="square" rtlCol="0">
            <a:spAutoFit/>
          </a:bodyPr>
          <a:lstStyle/>
          <a:p>
            <a:pPr lvl="0" algn="just"/>
            <a:r>
              <a:rPr lang="vi-VN" sz="3400" b="1" dirty="0">
                <a:solidFill>
                  <a:srgbClr val="FF0000"/>
                </a:solidFill>
                <a:latin typeface="Times New Roman" pitchFamily="18" charset="0"/>
                <a:cs typeface="Times New Roman" pitchFamily="18" charset="0"/>
              </a:rPr>
              <a:t>Bạn </a:t>
            </a:r>
            <a:r>
              <a:rPr lang="en-US" sz="3400" b="1" dirty="0" err="1">
                <a:solidFill>
                  <a:srgbClr val="FF0000"/>
                </a:solidFill>
                <a:latin typeface="Times New Roman" pitchFamily="18" charset="0"/>
                <a:cs typeface="Times New Roman" pitchFamily="18" charset="0"/>
              </a:rPr>
              <a:t>nam</a:t>
            </a:r>
            <a:r>
              <a:rPr lang="vi-VN" sz="3400" b="1" dirty="0">
                <a:solidFill>
                  <a:srgbClr val="FF0000"/>
                </a:solidFill>
                <a:latin typeface="Times New Roman" pitchFamily="18" charset="0"/>
                <a:cs typeface="Times New Roman" pitchFamily="18" charset="0"/>
              </a:rPr>
              <a:t> chưa tích cực, vì bạn từ chối công việc, không nhận nhiệm vụ mà nhóm trưởng giao.</a:t>
            </a:r>
            <a:endParaRPr kumimoji="0" lang="en-US"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9AB53241-BCB6-4468-9D4E-EE733D16F04D}"/>
              </a:ext>
            </a:extLst>
          </p:cNvPr>
          <p:cNvPicPr>
            <a:picLocks noChangeAspect="1"/>
          </p:cNvPicPr>
          <p:nvPr/>
        </p:nvPicPr>
        <p:blipFill>
          <a:blip r:embed="rId3"/>
          <a:stretch>
            <a:fillRect/>
          </a:stretch>
        </p:blipFill>
        <p:spPr>
          <a:xfrm>
            <a:off x="4829175" y="228600"/>
            <a:ext cx="4314825" cy="6476999"/>
          </a:xfrm>
          <a:prstGeom prst="rect">
            <a:avLst/>
          </a:prstGeom>
        </p:spPr>
      </p:pic>
    </p:spTree>
    <p:extLst>
      <p:ext uri="{BB962C8B-B14F-4D97-AF65-F5344CB8AC3E}">
        <p14:creationId xmlns:p14="http://schemas.microsoft.com/office/powerpoint/2010/main" val="3986254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a16="http://schemas.microsoft.com/office/drawing/2014/main" xmlns=""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99" y="2285999"/>
            <a:ext cx="4968824" cy="4343401"/>
          </a:xfrm>
          <a:prstGeom prst="rect">
            <a:avLst/>
          </a:prstGeom>
        </p:spPr>
      </p:pic>
      <p:sp>
        <p:nvSpPr>
          <p:cNvPr id="19" name="TextBox 18">
            <a:extLst>
              <a:ext uri="{FF2B5EF4-FFF2-40B4-BE49-F238E27FC236}">
                <a16:creationId xmlns:a16="http://schemas.microsoft.com/office/drawing/2014/main" xmlns="" id="{D6751F3E-D053-8DEF-97C8-9D24C1CB771F}"/>
              </a:ext>
            </a:extLst>
          </p:cNvPr>
          <p:cNvSpPr txBox="1"/>
          <p:nvPr/>
        </p:nvSpPr>
        <p:spPr>
          <a:xfrm>
            <a:off x="1454725" y="2352150"/>
            <a:ext cx="3069200" cy="3970318"/>
          </a:xfrm>
          <a:prstGeom prst="rect">
            <a:avLst/>
          </a:prstGeom>
          <a:noFill/>
        </p:spPr>
        <p:txBody>
          <a:bodyPr wrap="square" rtlCol="0">
            <a:spAutoFit/>
          </a:bodyPr>
          <a:lstStyle/>
          <a:p>
            <a:pPr lvl="0" algn="just"/>
            <a:r>
              <a:rPr lang="vi-VN" sz="3600" b="1" dirty="0">
                <a:solidFill>
                  <a:srgbClr val="FF0000"/>
                </a:solidFill>
                <a:latin typeface="Calibri" panose="020F0502020204030204"/>
              </a:rPr>
              <a:t>Bạn nữ là người tích cực, vì bạn xung phong trình bày kết quả làm việc của nhóm.</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C0090BDF-AFA2-4D96-AFA7-2984F8CDFEA7}"/>
              </a:ext>
            </a:extLst>
          </p:cNvPr>
          <p:cNvPicPr>
            <a:picLocks noChangeAspect="1"/>
          </p:cNvPicPr>
          <p:nvPr/>
        </p:nvPicPr>
        <p:blipFill>
          <a:blip r:embed="rId3"/>
          <a:stretch>
            <a:fillRect/>
          </a:stretch>
        </p:blipFill>
        <p:spPr>
          <a:xfrm>
            <a:off x="4799734" y="457199"/>
            <a:ext cx="4344266" cy="6003819"/>
          </a:xfrm>
          <a:prstGeom prst="rect">
            <a:avLst/>
          </a:prstGeom>
        </p:spPr>
      </p:pic>
    </p:spTree>
    <p:extLst>
      <p:ext uri="{BB962C8B-B14F-4D97-AF65-F5344CB8AC3E}">
        <p14:creationId xmlns:p14="http://schemas.microsoft.com/office/powerpoint/2010/main" val="3816615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a16="http://schemas.microsoft.com/office/drawing/2014/main" xmlns=""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4" y="2286000"/>
            <a:ext cx="5487936" cy="4419600"/>
          </a:xfrm>
          <a:prstGeom prst="rect">
            <a:avLst/>
          </a:prstGeom>
        </p:spPr>
      </p:pic>
      <p:sp>
        <p:nvSpPr>
          <p:cNvPr id="19" name="TextBox 18">
            <a:extLst>
              <a:ext uri="{FF2B5EF4-FFF2-40B4-BE49-F238E27FC236}">
                <a16:creationId xmlns:a16="http://schemas.microsoft.com/office/drawing/2014/main" xmlns="" id="{D6751F3E-D053-8DEF-97C8-9D24C1CB771F}"/>
              </a:ext>
            </a:extLst>
          </p:cNvPr>
          <p:cNvSpPr txBox="1"/>
          <p:nvPr/>
        </p:nvSpPr>
        <p:spPr>
          <a:xfrm>
            <a:off x="1924505" y="2347826"/>
            <a:ext cx="3069200" cy="4031873"/>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Bạn nam là người tích cực, vì mặc dù tối muộn nhưng bạn ấy vẫn cố gắng để hoàn thành bức vẽ đúng hạn.</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E7180954-1615-48BA-8533-B6E127536321}"/>
              </a:ext>
            </a:extLst>
          </p:cNvPr>
          <p:cNvPicPr>
            <a:picLocks noChangeAspect="1"/>
          </p:cNvPicPr>
          <p:nvPr/>
        </p:nvPicPr>
        <p:blipFill>
          <a:blip r:embed="rId3"/>
          <a:stretch>
            <a:fillRect/>
          </a:stretch>
        </p:blipFill>
        <p:spPr>
          <a:xfrm>
            <a:off x="5429250" y="304800"/>
            <a:ext cx="3486150" cy="6172199"/>
          </a:xfrm>
          <a:prstGeom prst="rect">
            <a:avLst/>
          </a:prstGeom>
        </p:spPr>
      </p:pic>
    </p:spTree>
    <p:extLst>
      <p:ext uri="{BB962C8B-B14F-4D97-AF65-F5344CB8AC3E}">
        <p14:creationId xmlns:p14="http://schemas.microsoft.com/office/powerpoint/2010/main" val="15232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a16="http://schemas.microsoft.com/office/drawing/2014/main" xmlns=""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942" y="2285999"/>
            <a:ext cx="5758208" cy="4495801"/>
          </a:xfrm>
          <a:prstGeom prst="rect">
            <a:avLst/>
          </a:prstGeom>
        </p:spPr>
      </p:pic>
      <p:sp>
        <p:nvSpPr>
          <p:cNvPr id="19" name="TextBox 18">
            <a:extLst>
              <a:ext uri="{FF2B5EF4-FFF2-40B4-BE49-F238E27FC236}">
                <a16:creationId xmlns:a16="http://schemas.microsoft.com/office/drawing/2014/main" xmlns="" id="{D6751F3E-D053-8DEF-97C8-9D24C1CB771F}"/>
              </a:ext>
            </a:extLst>
          </p:cNvPr>
          <p:cNvSpPr txBox="1"/>
          <p:nvPr/>
        </p:nvSpPr>
        <p:spPr>
          <a:xfrm>
            <a:off x="1744372" y="2583361"/>
            <a:ext cx="3471863" cy="3539430"/>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Hai bạn nữ chưa tích cực, vì trong lúc các bạn khác đang lao động, vệ sinh trường lớp thì hai bạn rủ nhau ra chỗ khác chơi.</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8E14EAD8-9DF2-443D-8D5B-FBAB768E4E8C}"/>
              </a:ext>
            </a:extLst>
          </p:cNvPr>
          <p:cNvPicPr>
            <a:picLocks noChangeAspect="1"/>
          </p:cNvPicPr>
          <p:nvPr/>
        </p:nvPicPr>
        <p:blipFill>
          <a:blip r:embed="rId3"/>
          <a:stretch>
            <a:fillRect/>
          </a:stretch>
        </p:blipFill>
        <p:spPr>
          <a:xfrm>
            <a:off x="5554266" y="304800"/>
            <a:ext cx="3437334" cy="6324600"/>
          </a:xfrm>
          <a:prstGeom prst="rect">
            <a:avLst/>
          </a:prstGeom>
        </p:spPr>
      </p:pic>
    </p:spTree>
    <p:extLst>
      <p:ext uri="{BB962C8B-B14F-4D97-AF65-F5344CB8AC3E}">
        <p14:creationId xmlns:p14="http://schemas.microsoft.com/office/powerpoint/2010/main" val="4265054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a16="http://schemas.microsoft.com/office/drawing/2014/main" xmlns=""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73" y="1981200"/>
            <a:ext cx="4968824" cy="3740727"/>
          </a:xfrm>
          <a:prstGeom prst="rect">
            <a:avLst/>
          </a:prstGeom>
        </p:spPr>
      </p:pic>
      <p:sp>
        <p:nvSpPr>
          <p:cNvPr id="19" name="TextBox 18">
            <a:extLst>
              <a:ext uri="{FF2B5EF4-FFF2-40B4-BE49-F238E27FC236}">
                <a16:creationId xmlns:a16="http://schemas.microsoft.com/office/drawing/2014/main" xmlns="" id="{D6751F3E-D053-8DEF-97C8-9D24C1CB771F}"/>
              </a:ext>
            </a:extLst>
          </p:cNvPr>
          <p:cNvSpPr txBox="1"/>
          <p:nvPr/>
        </p:nvSpPr>
        <p:spPr>
          <a:xfrm>
            <a:off x="1447800" y="2170319"/>
            <a:ext cx="3069200" cy="3046988"/>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Bạn nam là người tích cực, vì bạn xung phong tham gia đội Sao đỏ của trường.</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141DF5EF-2095-468C-907B-E6FC94FA68F7}"/>
              </a:ext>
            </a:extLst>
          </p:cNvPr>
          <p:cNvPicPr>
            <a:picLocks noChangeAspect="1"/>
          </p:cNvPicPr>
          <p:nvPr/>
        </p:nvPicPr>
        <p:blipFill>
          <a:blip r:embed="rId3"/>
          <a:stretch>
            <a:fillRect/>
          </a:stretch>
        </p:blipFill>
        <p:spPr>
          <a:xfrm>
            <a:off x="4951808" y="533400"/>
            <a:ext cx="4039791" cy="6095999"/>
          </a:xfrm>
          <a:prstGeom prst="rect">
            <a:avLst/>
          </a:prstGeom>
        </p:spPr>
      </p:pic>
    </p:spTree>
    <p:extLst>
      <p:ext uri="{BB962C8B-B14F-4D97-AF65-F5344CB8AC3E}">
        <p14:creationId xmlns:p14="http://schemas.microsoft.com/office/powerpoint/2010/main" val="3730265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ouple of figurines next to a cake&#10;&#10;Description automatically generated with low confidence">
            <a:extLst>
              <a:ext uri="{FF2B5EF4-FFF2-40B4-BE49-F238E27FC236}">
                <a16:creationId xmlns:a16="http://schemas.microsoft.com/office/drawing/2014/main" xmlns=""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502595"/>
            <a:ext cx="2563307" cy="1670111"/>
          </a:xfrm>
          <a:prstGeom prst="rect">
            <a:avLst/>
          </a:prstGeom>
        </p:spPr>
      </p:pic>
      <p:pic>
        <p:nvPicPr>
          <p:cNvPr id="2" name="Picture 1">
            <a:extLst>
              <a:ext uri="{FF2B5EF4-FFF2-40B4-BE49-F238E27FC236}">
                <a16:creationId xmlns:a16="http://schemas.microsoft.com/office/drawing/2014/main" xmlns="" id="{794162BD-314F-4004-A83D-110030B3FC46}"/>
              </a:ext>
            </a:extLst>
          </p:cNvPr>
          <p:cNvPicPr>
            <a:picLocks noChangeAspect="1"/>
          </p:cNvPicPr>
          <p:nvPr/>
        </p:nvPicPr>
        <p:blipFill>
          <a:blip r:embed="rId4"/>
          <a:stretch>
            <a:fillRect/>
          </a:stretch>
        </p:blipFill>
        <p:spPr>
          <a:xfrm>
            <a:off x="1828800" y="1605899"/>
            <a:ext cx="3603048" cy="1566808"/>
          </a:xfrm>
          <a:prstGeom prst="rect">
            <a:avLst/>
          </a:prstGeom>
        </p:spPr>
      </p:pic>
    </p:spTree>
    <p:extLst>
      <p:ext uri="{BB962C8B-B14F-4D97-AF65-F5344CB8AC3E}">
        <p14:creationId xmlns:p14="http://schemas.microsoft.com/office/powerpoint/2010/main" val="111652743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a16="http://schemas.microsoft.com/office/drawing/2014/main" xmlns=""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99" y="2205387"/>
            <a:ext cx="4968824" cy="3740727"/>
          </a:xfrm>
          <a:prstGeom prst="rect">
            <a:avLst/>
          </a:prstGeom>
        </p:spPr>
      </p:pic>
      <p:sp>
        <p:nvSpPr>
          <p:cNvPr id="19" name="TextBox 18">
            <a:extLst>
              <a:ext uri="{FF2B5EF4-FFF2-40B4-BE49-F238E27FC236}">
                <a16:creationId xmlns:a16="http://schemas.microsoft.com/office/drawing/2014/main" xmlns="" id="{D6751F3E-D053-8DEF-97C8-9D24C1CB771F}"/>
              </a:ext>
            </a:extLst>
          </p:cNvPr>
          <p:cNvSpPr txBox="1"/>
          <p:nvPr/>
        </p:nvSpPr>
        <p:spPr>
          <a:xfrm>
            <a:off x="1447800" y="2075050"/>
            <a:ext cx="3069200" cy="3785652"/>
          </a:xfrm>
          <a:prstGeom prst="rect">
            <a:avLst/>
          </a:prstGeom>
          <a:noFill/>
        </p:spPr>
        <p:txBody>
          <a:bodyPr wrap="square" rtlCol="0">
            <a:spAutoFit/>
          </a:bodyPr>
          <a:lstStyle/>
          <a:p>
            <a:pPr lvl="0" algn="just"/>
            <a:r>
              <a:rPr lang="vi-VN" sz="4000" b="1" dirty="0">
                <a:solidFill>
                  <a:srgbClr val="FF0000"/>
                </a:solidFill>
                <a:latin typeface="Times New Roman" pitchFamily="18" charset="0"/>
                <a:cs typeface="Times New Roman" pitchFamily="18" charset="0"/>
              </a:rPr>
              <a:t>Bạn nữ chưa tích cực, vì ngại trời lạnh nên không rửa bát.</a:t>
            </a:r>
            <a:endPar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FDA7E84F-9DB6-4EC4-94DB-65EDCF00E710}"/>
              </a:ext>
            </a:extLst>
          </p:cNvPr>
          <p:cNvPicPr>
            <a:picLocks noChangeAspect="1"/>
          </p:cNvPicPr>
          <p:nvPr/>
        </p:nvPicPr>
        <p:blipFill>
          <a:blip r:embed="rId3"/>
          <a:stretch>
            <a:fillRect/>
          </a:stretch>
        </p:blipFill>
        <p:spPr>
          <a:xfrm>
            <a:off x="5014912" y="381000"/>
            <a:ext cx="4129088" cy="6096000"/>
          </a:xfrm>
          <a:prstGeom prst="rect">
            <a:avLst/>
          </a:prstGeom>
        </p:spPr>
      </p:pic>
    </p:spTree>
    <p:extLst>
      <p:ext uri="{BB962C8B-B14F-4D97-AF65-F5344CB8AC3E}">
        <p14:creationId xmlns:p14="http://schemas.microsoft.com/office/powerpoint/2010/main" val="2304088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5F9F36D-2CD2-4364-8DA4-0576A602A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095" cy="6858000"/>
          </a:xfrm>
          <a:prstGeom prst="rect">
            <a:avLst/>
          </a:prstGeom>
        </p:spPr>
      </p:pic>
      <p:grpSp>
        <p:nvGrpSpPr>
          <p:cNvPr id="2" name="Group 1">
            <a:extLst>
              <a:ext uri="{FF2B5EF4-FFF2-40B4-BE49-F238E27FC236}">
                <a16:creationId xmlns="" xmlns:a16="http://schemas.microsoft.com/office/drawing/2014/main" id="{8A30FB06-489D-4DAB-842C-29D606790435}"/>
              </a:ext>
            </a:extLst>
          </p:cNvPr>
          <p:cNvGrpSpPr/>
          <p:nvPr/>
        </p:nvGrpSpPr>
        <p:grpSpPr>
          <a:xfrm>
            <a:off x="1157720" y="1554929"/>
            <a:ext cx="6444099" cy="3121753"/>
            <a:chOff x="1544897" y="2103034"/>
            <a:chExt cx="8592132" cy="2697566"/>
          </a:xfrm>
        </p:grpSpPr>
        <p:pic>
          <p:nvPicPr>
            <p:cNvPr id="14" name="Picture 13">
              <a:extLst>
                <a:ext uri="{FF2B5EF4-FFF2-40B4-BE49-F238E27FC236}">
                  <a16:creationId xmlns="" xmlns:a16="http://schemas.microsoft.com/office/drawing/2014/main" id="{1A31E615-37C6-4327-91C7-AB9CCEEF8064}"/>
                </a:ext>
              </a:extLst>
            </p:cNvPr>
            <p:cNvPicPr>
              <a:picLocks noChangeAspect="1"/>
            </p:cNvPicPr>
            <p:nvPr/>
          </p:nvPicPr>
          <p:blipFill>
            <a:blip r:embed="rId3"/>
            <a:stretch>
              <a:fillRect/>
            </a:stretch>
          </p:blipFill>
          <p:spPr>
            <a:xfrm>
              <a:off x="2156178" y="2103034"/>
              <a:ext cx="7879644" cy="2697566"/>
            </a:xfrm>
            <a:prstGeom prst="rect">
              <a:avLst/>
            </a:prstGeom>
          </p:spPr>
        </p:pic>
        <p:sp>
          <p:nvSpPr>
            <p:cNvPr id="17" name="TextBox 16">
              <a:extLst>
                <a:ext uri="{FF2B5EF4-FFF2-40B4-BE49-F238E27FC236}">
                  <a16:creationId xmlns="" xmlns:a16="http://schemas.microsoft.com/office/drawing/2014/main" id="{69F22094-D239-4432-BD24-3C8887FE899C}"/>
                </a:ext>
              </a:extLst>
            </p:cNvPr>
            <p:cNvSpPr txBox="1"/>
            <p:nvPr/>
          </p:nvSpPr>
          <p:spPr>
            <a:xfrm>
              <a:off x="1544897" y="2427195"/>
              <a:ext cx="8592132" cy="2088859"/>
            </a:xfrm>
            <a:prstGeom prst="rect">
              <a:avLst/>
            </a:prstGeom>
            <a:noFill/>
          </p:spPr>
          <p:txBody>
            <a:bodyPr wrap="square" lIns="0" tIns="0" rIns="0" bIns="0" rtlCol="0">
              <a:spAutoFit/>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Chào</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tạm</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biệt</a:t>
              </a:r>
              <a:endPar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và</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hẹn</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gặp</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lại</a:t>
              </a:r>
              <a:endPar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endParaRPr>
            </a:p>
          </p:txBody>
        </p:sp>
      </p:grpSp>
      <p:pic>
        <p:nvPicPr>
          <p:cNvPr id="13" name="Picture 12">
            <a:extLst>
              <a:ext uri="{FF2B5EF4-FFF2-40B4-BE49-F238E27FC236}">
                <a16:creationId xmlns="" xmlns:a16="http://schemas.microsoft.com/office/drawing/2014/main" id="{8BBF6EBD-27D1-4BB2-A077-F677EC813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1371601"/>
            <a:ext cx="1543050" cy="5303433"/>
          </a:xfrm>
          <a:prstGeom prst="rect">
            <a:avLst/>
          </a:prstGeom>
        </p:spPr>
      </p:pic>
      <p:pic>
        <p:nvPicPr>
          <p:cNvPr id="16" name="Picture 15">
            <a:extLst>
              <a:ext uri="{FF2B5EF4-FFF2-40B4-BE49-F238E27FC236}">
                <a16:creationId xmlns="" xmlns:a16="http://schemas.microsoft.com/office/drawing/2014/main" id="{56B2FC77-A32C-400C-A08A-7EBB808D9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9387" y="2429344"/>
            <a:ext cx="3052233" cy="3554240"/>
          </a:xfrm>
          <a:prstGeom prst="rect">
            <a:avLst/>
          </a:prstGeom>
        </p:spPr>
      </p:pic>
      <p:pic>
        <p:nvPicPr>
          <p:cNvPr id="20" name="Picture 19">
            <a:extLst>
              <a:ext uri="{FF2B5EF4-FFF2-40B4-BE49-F238E27FC236}">
                <a16:creationId xmlns="" xmlns:a16="http://schemas.microsoft.com/office/drawing/2014/main" id="{5BF3FAE5-B532-41BA-9D18-3D1A4D3C1B34}"/>
              </a:ext>
            </a:extLst>
          </p:cNvPr>
          <p:cNvPicPr>
            <a:picLocks noChangeAspect="1"/>
          </p:cNvPicPr>
          <p:nvPr/>
        </p:nvPicPr>
        <p:blipFill>
          <a:blip r:embed="rId6"/>
          <a:stretch>
            <a:fillRect/>
          </a:stretch>
        </p:blipFill>
        <p:spPr>
          <a:xfrm>
            <a:off x="1803642" y="670107"/>
            <a:ext cx="448733" cy="587022"/>
          </a:xfrm>
          <a:prstGeom prst="rect">
            <a:avLst/>
          </a:prstGeom>
        </p:spPr>
      </p:pic>
      <p:pic>
        <p:nvPicPr>
          <p:cNvPr id="21" name="Picture 20">
            <a:extLst>
              <a:ext uri="{FF2B5EF4-FFF2-40B4-BE49-F238E27FC236}">
                <a16:creationId xmlns="" xmlns:a16="http://schemas.microsoft.com/office/drawing/2014/main" id="{5E4E18C5-F4F8-43E4-BB6C-405B4F382A3F}"/>
              </a:ext>
            </a:extLst>
          </p:cNvPr>
          <p:cNvPicPr>
            <a:picLocks noChangeAspect="1"/>
          </p:cNvPicPr>
          <p:nvPr/>
        </p:nvPicPr>
        <p:blipFill>
          <a:blip r:embed="rId6"/>
          <a:stretch>
            <a:fillRect/>
          </a:stretch>
        </p:blipFill>
        <p:spPr>
          <a:xfrm rot="2640825">
            <a:off x="2806622" y="5347873"/>
            <a:ext cx="833535" cy="1090410"/>
          </a:xfrm>
          <a:prstGeom prst="rect">
            <a:avLst/>
          </a:prstGeom>
        </p:spPr>
      </p:pic>
      <p:pic>
        <p:nvPicPr>
          <p:cNvPr id="22" name="Picture 21">
            <a:extLst>
              <a:ext uri="{FF2B5EF4-FFF2-40B4-BE49-F238E27FC236}">
                <a16:creationId xmlns="" xmlns:a16="http://schemas.microsoft.com/office/drawing/2014/main" id="{BCC8876F-153D-4CD1-B4C1-BB0FB5C7AB5E}"/>
              </a:ext>
            </a:extLst>
          </p:cNvPr>
          <p:cNvPicPr>
            <a:picLocks noChangeAspect="1"/>
          </p:cNvPicPr>
          <p:nvPr/>
        </p:nvPicPr>
        <p:blipFill>
          <a:blip r:embed="rId6"/>
          <a:stretch>
            <a:fillRect/>
          </a:stretch>
        </p:blipFill>
        <p:spPr>
          <a:xfrm rot="20806844">
            <a:off x="7827951" y="669467"/>
            <a:ext cx="833535" cy="1090410"/>
          </a:xfrm>
          <a:prstGeom prst="rect">
            <a:avLst/>
          </a:prstGeom>
        </p:spPr>
      </p:pic>
      <p:pic>
        <p:nvPicPr>
          <p:cNvPr id="23" name="Picture 22">
            <a:extLst>
              <a:ext uri="{FF2B5EF4-FFF2-40B4-BE49-F238E27FC236}">
                <a16:creationId xmlns="" xmlns:a16="http://schemas.microsoft.com/office/drawing/2014/main" id="{B1840D1B-370F-4C06-A86F-763293F8CD94}"/>
              </a:ext>
            </a:extLst>
          </p:cNvPr>
          <p:cNvPicPr>
            <a:picLocks noChangeAspect="1"/>
          </p:cNvPicPr>
          <p:nvPr/>
        </p:nvPicPr>
        <p:blipFill>
          <a:blip r:embed="rId6"/>
          <a:stretch>
            <a:fillRect/>
          </a:stretch>
        </p:blipFill>
        <p:spPr>
          <a:xfrm rot="1629158">
            <a:off x="7550987" y="5942091"/>
            <a:ext cx="389001" cy="508882"/>
          </a:xfrm>
          <a:prstGeom prst="rect">
            <a:avLst/>
          </a:prstGeom>
        </p:spPr>
      </p:pic>
      <p:pic>
        <p:nvPicPr>
          <p:cNvPr id="24" name="Picture 23">
            <a:extLst>
              <a:ext uri="{FF2B5EF4-FFF2-40B4-BE49-F238E27FC236}">
                <a16:creationId xmlns="" xmlns:a16="http://schemas.microsoft.com/office/drawing/2014/main" id="{E24777A4-5717-4B3F-A48D-3684E31BAAFF}"/>
              </a:ext>
            </a:extLst>
          </p:cNvPr>
          <p:cNvPicPr>
            <a:picLocks noChangeAspect="1"/>
          </p:cNvPicPr>
          <p:nvPr/>
        </p:nvPicPr>
        <p:blipFill>
          <a:blip r:embed="rId6"/>
          <a:stretch>
            <a:fillRect/>
          </a:stretch>
        </p:blipFill>
        <p:spPr>
          <a:xfrm rot="1629158">
            <a:off x="-107263" y="4662310"/>
            <a:ext cx="389001" cy="508882"/>
          </a:xfrm>
          <a:prstGeom prst="rect">
            <a:avLst/>
          </a:prstGeom>
        </p:spPr>
      </p:pic>
    </p:spTree>
    <p:extLst>
      <p:ext uri="{BB962C8B-B14F-4D97-AF65-F5344CB8AC3E}">
        <p14:creationId xmlns:p14="http://schemas.microsoft.com/office/powerpoint/2010/main" val="16191364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 doll&#10;&#10;Description automatically generated">
            <a:extLst>
              <a:ext uri="{FF2B5EF4-FFF2-40B4-BE49-F238E27FC236}">
                <a16:creationId xmlns:a16="http://schemas.microsoft.com/office/drawing/2014/main" xmlns="" id="{B08AD162-6F20-03AB-EEEF-AA85D7450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029200"/>
            <a:ext cx="2743200" cy="1828800"/>
          </a:xfrm>
          <a:prstGeom prst="rect">
            <a:avLst/>
          </a:prstGeom>
        </p:spPr>
      </p:pic>
      <p:sp>
        <p:nvSpPr>
          <p:cNvPr id="5" name="Rectangle: Rounded Corners 4">
            <a:extLst>
              <a:ext uri="{FF2B5EF4-FFF2-40B4-BE49-F238E27FC236}">
                <a16:creationId xmlns:a16="http://schemas.microsoft.com/office/drawing/2014/main" xmlns="" id="{3B6BFB7A-EB42-6DB1-6D1E-4EBB46B14CD9}"/>
              </a:ext>
            </a:extLst>
          </p:cNvPr>
          <p:cNvSpPr/>
          <p:nvPr/>
        </p:nvSpPr>
        <p:spPr>
          <a:xfrm>
            <a:off x="1066801" y="198709"/>
            <a:ext cx="7010399" cy="1858691"/>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22CAAF66-441A-5AE6-6717-64B1E01C17D3}"/>
              </a:ext>
            </a:extLst>
          </p:cNvPr>
          <p:cNvSpPr txBox="1"/>
          <p:nvPr/>
        </p:nvSpPr>
        <p:spPr>
          <a:xfrm>
            <a:off x="234535" y="198709"/>
            <a:ext cx="8674930" cy="467820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Trò</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chơi</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Em</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nhớ</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gì</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a:t>
            </a:r>
          </a:p>
          <a:p>
            <a:pPr marL="0" marR="0" lvl="0" indent="0" algn="ctr" defTabSz="9144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Luật</a:t>
            </a: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chơi</a:t>
            </a: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a:t>
            </a:r>
          </a:p>
          <a:p>
            <a:pPr marL="0" marR="0" lvl="0" indent="0" algn="ctr" defTabSz="914400" rtl="0" eaLnBrk="1" fontAlgn="auto" latinLnBrk="0" hangingPunct="1">
              <a:spcBef>
                <a:spcPts val="0"/>
              </a:spcBef>
              <a:spcAft>
                <a:spcPts val="0"/>
              </a:spcAft>
              <a:buClrTx/>
              <a:buSzTx/>
              <a:buFontTx/>
              <a:buNone/>
              <a:tabLst/>
              <a:defRPr/>
            </a:pPr>
            <a:endPar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Mỗi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đọc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câu</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trong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vòng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30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giây</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Viết</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đáp</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án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vào</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con. </a:t>
            </a: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đúng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sẽ</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1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hoa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điểm</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thưởng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p:txBody>
      </p:sp>
    </p:spTree>
    <p:extLst>
      <p:ext uri="{BB962C8B-B14F-4D97-AF65-F5344CB8AC3E}">
        <p14:creationId xmlns:p14="http://schemas.microsoft.com/office/powerpoint/2010/main" val="1292388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9E3021A-6607-E53E-AADC-18D1596E49BC}"/>
              </a:ext>
            </a:extLst>
          </p:cNvPr>
          <p:cNvSpPr/>
          <p:nvPr/>
        </p:nvSpPr>
        <p:spPr>
          <a:xfrm>
            <a:off x="1191815" y="473940"/>
            <a:ext cx="7145264" cy="1366838"/>
          </a:xfrm>
          <a:custGeom>
            <a:avLst/>
            <a:gdLst>
              <a:gd name="connsiteX0" fmla="*/ 0 w 9527019"/>
              <a:gd name="connsiteY0" fmla="*/ 227811 h 1366838"/>
              <a:gd name="connsiteX1" fmla="*/ 227811 w 9527019"/>
              <a:gd name="connsiteY1" fmla="*/ 0 h 1366838"/>
              <a:gd name="connsiteX2" fmla="*/ 744183 w 9527019"/>
              <a:gd name="connsiteY2" fmla="*/ 0 h 1366838"/>
              <a:gd name="connsiteX3" fmla="*/ 1169841 w 9527019"/>
              <a:gd name="connsiteY3" fmla="*/ 0 h 1366838"/>
              <a:gd name="connsiteX4" fmla="*/ 1958354 w 9527019"/>
              <a:gd name="connsiteY4" fmla="*/ 0 h 1366838"/>
              <a:gd name="connsiteX5" fmla="*/ 2837582 w 9527019"/>
              <a:gd name="connsiteY5" fmla="*/ 0 h 1366838"/>
              <a:gd name="connsiteX6" fmla="*/ 3626096 w 9527019"/>
              <a:gd name="connsiteY6" fmla="*/ 0 h 1366838"/>
              <a:gd name="connsiteX7" fmla="*/ 4233182 w 9527019"/>
              <a:gd name="connsiteY7" fmla="*/ 0 h 1366838"/>
              <a:gd name="connsiteX8" fmla="*/ 4840267 w 9527019"/>
              <a:gd name="connsiteY8" fmla="*/ 0 h 1366838"/>
              <a:gd name="connsiteX9" fmla="*/ 5356639 w 9527019"/>
              <a:gd name="connsiteY9" fmla="*/ 0 h 1366838"/>
              <a:gd name="connsiteX10" fmla="*/ 6054439 w 9527019"/>
              <a:gd name="connsiteY10" fmla="*/ 0 h 1366838"/>
              <a:gd name="connsiteX11" fmla="*/ 6752239 w 9527019"/>
              <a:gd name="connsiteY11" fmla="*/ 0 h 1366838"/>
              <a:gd name="connsiteX12" fmla="*/ 7177897 w 9527019"/>
              <a:gd name="connsiteY12" fmla="*/ 0 h 1366838"/>
              <a:gd name="connsiteX13" fmla="*/ 7875696 w 9527019"/>
              <a:gd name="connsiteY13" fmla="*/ 0 h 1366838"/>
              <a:gd name="connsiteX14" fmla="*/ 8664210 w 9527019"/>
              <a:gd name="connsiteY14" fmla="*/ 0 h 1366838"/>
              <a:gd name="connsiteX15" fmla="*/ 9299208 w 9527019"/>
              <a:gd name="connsiteY15" fmla="*/ 0 h 1366838"/>
              <a:gd name="connsiteX16" fmla="*/ 9527019 w 9527019"/>
              <a:gd name="connsiteY16" fmla="*/ 227811 h 1366838"/>
              <a:gd name="connsiteX17" fmla="*/ 9527019 w 9527019"/>
              <a:gd name="connsiteY17" fmla="*/ 656083 h 1366838"/>
              <a:gd name="connsiteX18" fmla="*/ 9527019 w 9527019"/>
              <a:gd name="connsiteY18" fmla="*/ 1139027 h 1366838"/>
              <a:gd name="connsiteX19" fmla="*/ 9299208 w 9527019"/>
              <a:gd name="connsiteY19" fmla="*/ 1366838 h 1366838"/>
              <a:gd name="connsiteX20" fmla="*/ 8692122 w 9527019"/>
              <a:gd name="connsiteY20" fmla="*/ 1366838 h 1366838"/>
              <a:gd name="connsiteX21" fmla="*/ 8085036 w 9527019"/>
              <a:gd name="connsiteY21" fmla="*/ 1366838 h 1366838"/>
              <a:gd name="connsiteX22" fmla="*/ 7205809 w 9527019"/>
              <a:gd name="connsiteY22" fmla="*/ 1366838 h 1366838"/>
              <a:gd name="connsiteX23" fmla="*/ 6689437 w 9527019"/>
              <a:gd name="connsiteY23" fmla="*/ 1366838 h 1366838"/>
              <a:gd name="connsiteX24" fmla="*/ 5991637 w 9527019"/>
              <a:gd name="connsiteY24" fmla="*/ 1366838 h 1366838"/>
              <a:gd name="connsiteX25" fmla="*/ 5565979 w 9527019"/>
              <a:gd name="connsiteY25" fmla="*/ 1366838 h 1366838"/>
              <a:gd name="connsiteX26" fmla="*/ 5140321 w 9527019"/>
              <a:gd name="connsiteY26" fmla="*/ 1366838 h 1366838"/>
              <a:gd name="connsiteX27" fmla="*/ 4714664 w 9527019"/>
              <a:gd name="connsiteY27" fmla="*/ 1366838 h 1366838"/>
              <a:gd name="connsiteX28" fmla="*/ 4016864 w 9527019"/>
              <a:gd name="connsiteY28" fmla="*/ 1366838 h 1366838"/>
              <a:gd name="connsiteX29" fmla="*/ 3591206 w 9527019"/>
              <a:gd name="connsiteY29" fmla="*/ 1366838 h 1366838"/>
              <a:gd name="connsiteX30" fmla="*/ 2711978 w 9527019"/>
              <a:gd name="connsiteY30" fmla="*/ 1366838 h 1366838"/>
              <a:gd name="connsiteX31" fmla="*/ 2014178 w 9527019"/>
              <a:gd name="connsiteY31" fmla="*/ 1366838 h 1366838"/>
              <a:gd name="connsiteX32" fmla="*/ 1407093 w 9527019"/>
              <a:gd name="connsiteY32" fmla="*/ 1366838 h 1366838"/>
              <a:gd name="connsiteX33" fmla="*/ 890721 w 9527019"/>
              <a:gd name="connsiteY33" fmla="*/ 1366838 h 1366838"/>
              <a:gd name="connsiteX34" fmla="*/ 227811 w 9527019"/>
              <a:gd name="connsiteY34" fmla="*/ 1366838 h 1366838"/>
              <a:gd name="connsiteX35" fmla="*/ 0 w 9527019"/>
              <a:gd name="connsiteY35" fmla="*/ 1139027 h 1366838"/>
              <a:gd name="connsiteX36" fmla="*/ 0 w 9527019"/>
              <a:gd name="connsiteY36" fmla="*/ 692531 h 1366838"/>
              <a:gd name="connsiteX37" fmla="*/ 0 w 9527019"/>
              <a:gd name="connsiteY37" fmla="*/ 227811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8"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1474" y="899786"/>
                  <a:pt x="9527019" y="1139027"/>
                </a:cubicBezTo>
                <a:cubicBezTo>
                  <a:pt x="9523913" y="1267848"/>
                  <a:pt x="9420022" y="1346212"/>
                  <a:pt x="9299208" y="1366838"/>
                </a:cubicBezTo>
                <a:cubicBezTo>
                  <a:pt x="9043711" y="1344501"/>
                  <a:pt x="8857440" y="1349828"/>
                  <a:pt x="8692122" y="1366838"/>
                </a:cubicBezTo>
                <a:cubicBezTo>
                  <a:pt x="8526804" y="1383848"/>
                  <a:pt x="8334842" y="1395093"/>
                  <a:pt x="8085036" y="1366838"/>
                </a:cubicBezTo>
                <a:cubicBezTo>
                  <a:pt x="7835230" y="1338583"/>
                  <a:pt x="7382757" y="1381168"/>
                  <a:pt x="7205809" y="1366838"/>
                </a:cubicBezTo>
                <a:cubicBezTo>
                  <a:pt x="7028861" y="1352508"/>
                  <a:pt x="6855901" y="1375421"/>
                  <a:pt x="6689437" y="1366838"/>
                </a:cubicBezTo>
                <a:cubicBezTo>
                  <a:pt x="6522973" y="1358255"/>
                  <a:pt x="6162796" y="1375231"/>
                  <a:pt x="5991637" y="1366838"/>
                </a:cubicBezTo>
                <a:cubicBezTo>
                  <a:pt x="5820478" y="1358445"/>
                  <a:pt x="5731903" y="1369903"/>
                  <a:pt x="5565979" y="1366838"/>
                </a:cubicBezTo>
                <a:cubicBezTo>
                  <a:pt x="5400055" y="1363773"/>
                  <a:pt x="5312797" y="1378869"/>
                  <a:pt x="5140321" y="1366838"/>
                </a:cubicBezTo>
                <a:cubicBezTo>
                  <a:pt x="4967845" y="1354807"/>
                  <a:pt x="4843082" y="1359635"/>
                  <a:pt x="4714664" y="1366838"/>
                </a:cubicBezTo>
                <a:cubicBezTo>
                  <a:pt x="4586246" y="1374041"/>
                  <a:pt x="4251587" y="1384794"/>
                  <a:pt x="4016864" y="1366838"/>
                </a:cubicBezTo>
                <a:cubicBezTo>
                  <a:pt x="3782141" y="1348882"/>
                  <a:pt x="3735045" y="1379245"/>
                  <a:pt x="3591206" y="1366838"/>
                </a:cubicBezTo>
                <a:cubicBezTo>
                  <a:pt x="3447367" y="1354431"/>
                  <a:pt x="3127379" y="1348510"/>
                  <a:pt x="2711978" y="1366838"/>
                </a:cubicBezTo>
                <a:cubicBezTo>
                  <a:pt x="2296577" y="1385166"/>
                  <a:pt x="2246080" y="1378140"/>
                  <a:pt x="2014178" y="1366838"/>
                </a:cubicBezTo>
                <a:cubicBezTo>
                  <a:pt x="1782276" y="1355536"/>
                  <a:pt x="1659580" y="1356484"/>
                  <a:pt x="1407093" y="1366838"/>
                </a:cubicBezTo>
                <a:cubicBezTo>
                  <a:pt x="1154606" y="1377192"/>
                  <a:pt x="1101989" y="1349771"/>
                  <a:pt x="890721" y="1366838"/>
                </a:cubicBezTo>
                <a:cubicBezTo>
                  <a:pt x="679453" y="1383905"/>
                  <a:pt x="550851" y="1394569"/>
                  <a:pt x="227811" y="1366838"/>
                </a:cubicBezTo>
                <a:cubicBezTo>
                  <a:pt x="102665" y="1363726"/>
                  <a:pt x="2243" y="1247638"/>
                  <a:pt x="0" y="1139027"/>
                </a:cubicBezTo>
                <a:cubicBezTo>
                  <a:pt x="3651" y="983266"/>
                  <a:pt x="-20441" y="788482"/>
                  <a:pt x="0" y="692531"/>
                </a:cubicBezTo>
                <a:cubicBezTo>
                  <a:pt x="20441" y="596580"/>
                  <a:pt x="20025" y="457030"/>
                  <a:pt x="0" y="227811"/>
                </a:cubicBezTo>
                <a:close/>
              </a:path>
              <a:path w="9527019" h="1366838"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1228" y="966817"/>
                  <a:pt x="9527019" y="1139027"/>
                </a:cubicBezTo>
                <a:cubicBezTo>
                  <a:pt x="9534932" y="1282693"/>
                  <a:pt x="9439216" y="1339070"/>
                  <a:pt x="9299208" y="1366838"/>
                </a:cubicBezTo>
                <a:cubicBezTo>
                  <a:pt x="9063574" y="1372450"/>
                  <a:pt x="8895593" y="1343813"/>
                  <a:pt x="8782836" y="1366838"/>
                </a:cubicBezTo>
                <a:cubicBezTo>
                  <a:pt x="8670079" y="1389863"/>
                  <a:pt x="8528815" y="1387647"/>
                  <a:pt x="8357178" y="1366838"/>
                </a:cubicBezTo>
                <a:cubicBezTo>
                  <a:pt x="8185541" y="1346029"/>
                  <a:pt x="8115607" y="1346955"/>
                  <a:pt x="7931520" y="1366838"/>
                </a:cubicBezTo>
                <a:cubicBezTo>
                  <a:pt x="7747433" y="1386721"/>
                  <a:pt x="7241822" y="1402959"/>
                  <a:pt x="7052293" y="1366838"/>
                </a:cubicBezTo>
                <a:cubicBezTo>
                  <a:pt x="6862764" y="1330717"/>
                  <a:pt x="6625897" y="1391669"/>
                  <a:pt x="6445207" y="1366838"/>
                </a:cubicBezTo>
                <a:cubicBezTo>
                  <a:pt x="6264517" y="1342007"/>
                  <a:pt x="5938600" y="1360702"/>
                  <a:pt x="5656693" y="1366838"/>
                </a:cubicBezTo>
                <a:cubicBezTo>
                  <a:pt x="5374786" y="1372974"/>
                  <a:pt x="5316775" y="1342875"/>
                  <a:pt x="5140321" y="1366838"/>
                </a:cubicBezTo>
                <a:cubicBezTo>
                  <a:pt x="4963867" y="1390801"/>
                  <a:pt x="4718835" y="1336700"/>
                  <a:pt x="4533236" y="1366838"/>
                </a:cubicBezTo>
                <a:cubicBezTo>
                  <a:pt x="4347637" y="1396976"/>
                  <a:pt x="4157902" y="1352757"/>
                  <a:pt x="3835436" y="1366838"/>
                </a:cubicBezTo>
                <a:cubicBezTo>
                  <a:pt x="3512970" y="1380919"/>
                  <a:pt x="3292752" y="1397762"/>
                  <a:pt x="3046922" y="1366838"/>
                </a:cubicBezTo>
                <a:cubicBezTo>
                  <a:pt x="2801092" y="1335914"/>
                  <a:pt x="2587518" y="1328326"/>
                  <a:pt x="2258408" y="1366838"/>
                </a:cubicBezTo>
                <a:cubicBezTo>
                  <a:pt x="1929298" y="1405350"/>
                  <a:pt x="1852530" y="1398636"/>
                  <a:pt x="1560609" y="1366838"/>
                </a:cubicBezTo>
                <a:cubicBezTo>
                  <a:pt x="1268688" y="1335040"/>
                  <a:pt x="1324433" y="1362140"/>
                  <a:pt x="1134951" y="1366838"/>
                </a:cubicBezTo>
                <a:cubicBezTo>
                  <a:pt x="945469" y="1371536"/>
                  <a:pt x="657788" y="1369507"/>
                  <a:pt x="227811" y="1366838"/>
                </a:cubicBezTo>
                <a:cubicBezTo>
                  <a:pt x="119541" y="1368710"/>
                  <a:pt x="-13913" y="1279719"/>
                  <a:pt x="0" y="1139027"/>
                </a:cubicBezTo>
                <a:cubicBezTo>
                  <a:pt x="11672" y="1027070"/>
                  <a:pt x="-5699" y="865870"/>
                  <a:pt x="0" y="710755"/>
                </a:cubicBezTo>
                <a:cubicBezTo>
                  <a:pt x="5699" y="555640"/>
                  <a:pt x="20748" y="336615"/>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1: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biểu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hiện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tốt</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p:txBody>
      </p:sp>
      <p:sp>
        <p:nvSpPr>
          <p:cNvPr id="3" name="Flowchart: Terminator 2">
            <a:extLst>
              <a:ext uri="{FF2B5EF4-FFF2-40B4-BE49-F238E27FC236}">
                <a16:creationId xmlns:a16="http://schemas.microsoft.com/office/drawing/2014/main" xmlns="" id="{44331F29-DEEF-130E-9781-12449E0805D3}"/>
              </a:ext>
            </a:extLst>
          </p:cNvPr>
          <p:cNvSpPr/>
          <p:nvPr/>
        </p:nvSpPr>
        <p:spPr>
          <a:xfrm>
            <a:off x="144715" y="2520234"/>
            <a:ext cx="3810866"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việc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nhiệm</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6" name="Flowchart: Terminator 5">
            <a:extLst>
              <a:ext uri="{FF2B5EF4-FFF2-40B4-BE49-F238E27FC236}">
                <a16:creationId xmlns:a16="http://schemas.microsoft.com/office/drawing/2014/main" xmlns="" id="{6AF1B95A-803E-EFBA-67E8-22DC0515F4AE}"/>
              </a:ext>
            </a:extLst>
          </p:cNvPr>
          <p:cNvSpPr/>
          <p:nvPr/>
        </p:nvSpPr>
        <p:spPr>
          <a:xfrm>
            <a:off x="5318270" y="2504365"/>
            <a:ext cx="3810866"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Ngại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ngại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khổ</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a16="http://schemas.microsoft.com/office/drawing/2014/main" xmlns="" id="{AC0BF159-19AF-6DD9-567E-DB7AA5C77404}"/>
              </a:ext>
            </a:extLst>
          </p:cNvPr>
          <p:cNvGrpSpPr/>
          <p:nvPr/>
        </p:nvGrpSpPr>
        <p:grpSpPr>
          <a:xfrm>
            <a:off x="3429000" y="3505199"/>
            <a:ext cx="2524286" cy="3357135"/>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xmlns=""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xmlns="" id="{F916F835-DD4B-BA0A-228A-73AD809E2696}"/>
                </a:ext>
              </a:extLst>
            </p:cNvPr>
            <p:cNvSpPr txBox="1"/>
            <p:nvPr/>
          </p:nvSpPr>
          <p:spPr>
            <a:xfrm>
              <a:off x="13295" y="3208891"/>
              <a:ext cx="1930698" cy="11221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Hãy</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chọn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đáp</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án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đúng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grpSp>
      <p:sp>
        <p:nvSpPr>
          <p:cNvPr id="16" name="AutoShape 3">
            <a:extLst>
              <a:ext uri="{FF2B5EF4-FFF2-40B4-BE49-F238E27FC236}">
                <a16:creationId xmlns:a16="http://schemas.microsoft.com/office/drawing/2014/main" xmlns=""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xmlns=""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xmlns=""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xmlns=""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xmlns=""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xmlns=""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xmlns=""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xmlns=""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xmlns=""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xmlns=""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xmlns=""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xmlns=""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xmlns=""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xmlns=""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xmlns=""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xmlns=""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xmlns=""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xmlns=""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xmlns="" id="{090953B9-E25C-F62D-6395-DEDA3341011F}"/>
              </a:ext>
            </a:extLst>
          </p:cNvPr>
          <p:cNvGrpSpPr/>
          <p:nvPr/>
        </p:nvGrpSpPr>
        <p:grpSpPr>
          <a:xfrm>
            <a:off x="6907182" y="3803838"/>
            <a:ext cx="2414906"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xmlns=""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xmlns=""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xmlns=""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6007" y="2825900"/>
            <a:ext cx="365522" cy="487363"/>
          </a:xfrm>
          <a:prstGeom prst="rect">
            <a:avLst/>
          </a:prstGeom>
        </p:spPr>
      </p:pic>
      <p:pic>
        <p:nvPicPr>
          <p:cNvPr id="10" name="Am-thanh-tra-loi-sai-www_tiengdong_com">
            <a:hlinkClick r:id="" action="ppaction://media"/>
            <a:extLst>
              <a:ext uri="{FF2B5EF4-FFF2-40B4-BE49-F238E27FC236}">
                <a16:creationId xmlns:a16="http://schemas.microsoft.com/office/drawing/2014/main" xmlns=""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236590" y="2839169"/>
            <a:ext cx="365522" cy="487363"/>
          </a:xfrm>
          <a:prstGeom prst="rect">
            <a:avLst/>
          </a:prstGeom>
        </p:spPr>
      </p:pic>
    </p:spTree>
    <p:extLst>
      <p:ext uri="{BB962C8B-B14F-4D97-AF65-F5344CB8AC3E}">
        <p14:creationId xmlns:p14="http://schemas.microsoft.com/office/powerpoint/2010/main" val="2006576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9522"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9E3021A-6607-E53E-AADC-18D1596E49BC}"/>
              </a:ext>
            </a:extLst>
          </p:cNvPr>
          <p:cNvSpPr/>
          <p:nvPr/>
        </p:nvSpPr>
        <p:spPr>
          <a:xfrm>
            <a:off x="1121237" y="630574"/>
            <a:ext cx="6901526" cy="1252713"/>
          </a:xfrm>
          <a:custGeom>
            <a:avLst/>
            <a:gdLst>
              <a:gd name="connsiteX0" fmla="*/ 0 w 9202034"/>
              <a:gd name="connsiteY0" fmla="*/ 208790 h 1252713"/>
              <a:gd name="connsiteX1" fmla="*/ 208790 w 9202034"/>
              <a:gd name="connsiteY1" fmla="*/ 0 h 1252713"/>
              <a:gd name="connsiteX2" fmla="*/ 708828 w 9202034"/>
              <a:gd name="connsiteY2" fmla="*/ 0 h 1252713"/>
              <a:gd name="connsiteX3" fmla="*/ 1208866 w 9202034"/>
              <a:gd name="connsiteY3" fmla="*/ 0 h 1252713"/>
              <a:gd name="connsiteX4" fmla="*/ 1708904 w 9202034"/>
              <a:gd name="connsiteY4" fmla="*/ 0 h 1252713"/>
              <a:gd name="connsiteX5" fmla="*/ 2296787 w 9202034"/>
              <a:gd name="connsiteY5" fmla="*/ 0 h 1252713"/>
              <a:gd name="connsiteX6" fmla="*/ 2796825 w 9202034"/>
              <a:gd name="connsiteY6" fmla="*/ 0 h 1252713"/>
              <a:gd name="connsiteX7" fmla="*/ 3209019 w 9202034"/>
              <a:gd name="connsiteY7" fmla="*/ 0 h 1252713"/>
              <a:gd name="connsiteX8" fmla="*/ 3796902 w 9202034"/>
              <a:gd name="connsiteY8" fmla="*/ 0 h 1252713"/>
              <a:gd name="connsiteX9" fmla="*/ 4472629 w 9202034"/>
              <a:gd name="connsiteY9" fmla="*/ 0 h 1252713"/>
              <a:gd name="connsiteX10" fmla="*/ 5324045 w 9202034"/>
              <a:gd name="connsiteY10" fmla="*/ 0 h 1252713"/>
              <a:gd name="connsiteX11" fmla="*/ 5911928 w 9202034"/>
              <a:gd name="connsiteY11" fmla="*/ 0 h 1252713"/>
              <a:gd name="connsiteX12" fmla="*/ 6411966 w 9202034"/>
              <a:gd name="connsiteY12" fmla="*/ 0 h 1252713"/>
              <a:gd name="connsiteX13" fmla="*/ 6999849 w 9202034"/>
              <a:gd name="connsiteY13" fmla="*/ 0 h 1252713"/>
              <a:gd name="connsiteX14" fmla="*/ 7499887 w 9202034"/>
              <a:gd name="connsiteY14" fmla="*/ 0 h 1252713"/>
              <a:gd name="connsiteX15" fmla="*/ 7912080 w 9202034"/>
              <a:gd name="connsiteY15" fmla="*/ 0 h 1252713"/>
              <a:gd name="connsiteX16" fmla="*/ 8412119 w 9202034"/>
              <a:gd name="connsiteY16" fmla="*/ 0 h 1252713"/>
              <a:gd name="connsiteX17" fmla="*/ 8993244 w 9202034"/>
              <a:gd name="connsiteY17" fmla="*/ 0 h 1252713"/>
              <a:gd name="connsiteX18" fmla="*/ 9202034 w 9202034"/>
              <a:gd name="connsiteY18" fmla="*/ 208790 h 1252713"/>
              <a:gd name="connsiteX19" fmla="*/ 9202034 w 9202034"/>
              <a:gd name="connsiteY19" fmla="*/ 601303 h 1252713"/>
              <a:gd name="connsiteX20" fmla="*/ 9202034 w 9202034"/>
              <a:gd name="connsiteY20" fmla="*/ 1043923 h 1252713"/>
              <a:gd name="connsiteX21" fmla="*/ 8993244 w 9202034"/>
              <a:gd name="connsiteY21" fmla="*/ 1252713 h 1252713"/>
              <a:gd name="connsiteX22" fmla="*/ 8581050 w 9202034"/>
              <a:gd name="connsiteY22" fmla="*/ 1252713 h 1252713"/>
              <a:gd name="connsiteX23" fmla="*/ 7729634 w 9202034"/>
              <a:gd name="connsiteY23" fmla="*/ 1252713 h 1252713"/>
              <a:gd name="connsiteX24" fmla="*/ 7053907 w 9202034"/>
              <a:gd name="connsiteY24" fmla="*/ 1252713 h 1252713"/>
              <a:gd name="connsiteX25" fmla="*/ 6641713 w 9202034"/>
              <a:gd name="connsiteY25" fmla="*/ 1252713 h 1252713"/>
              <a:gd name="connsiteX26" fmla="*/ 5878141 w 9202034"/>
              <a:gd name="connsiteY26" fmla="*/ 1252713 h 1252713"/>
              <a:gd name="connsiteX27" fmla="*/ 5026725 w 9202034"/>
              <a:gd name="connsiteY27" fmla="*/ 1252713 h 1252713"/>
              <a:gd name="connsiteX28" fmla="*/ 4263153 w 9202034"/>
              <a:gd name="connsiteY28" fmla="*/ 1252713 h 1252713"/>
              <a:gd name="connsiteX29" fmla="*/ 3587426 w 9202034"/>
              <a:gd name="connsiteY29" fmla="*/ 1252713 h 1252713"/>
              <a:gd name="connsiteX30" fmla="*/ 3175233 w 9202034"/>
              <a:gd name="connsiteY30" fmla="*/ 1252713 h 1252713"/>
              <a:gd name="connsiteX31" fmla="*/ 2675194 w 9202034"/>
              <a:gd name="connsiteY31" fmla="*/ 1252713 h 1252713"/>
              <a:gd name="connsiteX32" fmla="*/ 2087312 w 9202034"/>
              <a:gd name="connsiteY32" fmla="*/ 1252713 h 1252713"/>
              <a:gd name="connsiteX33" fmla="*/ 1675118 w 9202034"/>
              <a:gd name="connsiteY33" fmla="*/ 1252713 h 1252713"/>
              <a:gd name="connsiteX34" fmla="*/ 1087235 w 9202034"/>
              <a:gd name="connsiteY34" fmla="*/ 1252713 h 1252713"/>
              <a:gd name="connsiteX35" fmla="*/ 208790 w 9202034"/>
              <a:gd name="connsiteY35" fmla="*/ 1252713 h 1252713"/>
              <a:gd name="connsiteX36" fmla="*/ 0 w 9202034"/>
              <a:gd name="connsiteY36" fmla="*/ 1043923 h 1252713"/>
              <a:gd name="connsiteX37" fmla="*/ 0 w 9202034"/>
              <a:gd name="connsiteY37" fmla="*/ 651410 h 1252713"/>
              <a:gd name="connsiteX38" fmla="*/ 0 w 9202034"/>
              <a:gd name="connsiteY38" fmla="*/ 208790 h 12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02034" h="1252713" fill="none" extrusionOk="0">
                <a:moveTo>
                  <a:pt x="0" y="208790"/>
                </a:moveTo>
                <a:cubicBezTo>
                  <a:pt x="-2041" y="91122"/>
                  <a:pt x="98223" y="-27925"/>
                  <a:pt x="208790" y="0"/>
                </a:cubicBezTo>
                <a:cubicBezTo>
                  <a:pt x="347099" y="-13439"/>
                  <a:pt x="554967" y="5595"/>
                  <a:pt x="708828" y="0"/>
                </a:cubicBezTo>
                <a:cubicBezTo>
                  <a:pt x="862689" y="-5595"/>
                  <a:pt x="1085075" y="22125"/>
                  <a:pt x="1208866" y="0"/>
                </a:cubicBezTo>
                <a:cubicBezTo>
                  <a:pt x="1332657" y="-22125"/>
                  <a:pt x="1551486" y="22848"/>
                  <a:pt x="1708904" y="0"/>
                </a:cubicBezTo>
                <a:cubicBezTo>
                  <a:pt x="1866322" y="-22848"/>
                  <a:pt x="2139210" y="-24909"/>
                  <a:pt x="2296787" y="0"/>
                </a:cubicBezTo>
                <a:cubicBezTo>
                  <a:pt x="2454364" y="24909"/>
                  <a:pt x="2548348" y="-17132"/>
                  <a:pt x="2796825" y="0"/>
                </a:cubicBezTo>
                <a:cubicBezTo>
                  <a:pt x="3045302" y="17132"/>
                  <a:pt x="3125626" y="5957"/>
                  <a:pt x="3209019" y="0"/>
                </a:cubicBezTo>
                <a:cubicBezTo>
                  <a:pt x="3292412" y="-5957"/>
                  <a:pt x="3527820" y="8081"/>
                  <a:pt x="3796902" y="0"/>
                </a:cubicBezTo>
                <a:cubicBezTo>
                  <a:pt x="4065984" y="-8081"/>
                  <a:pt x="4290341" y="32971"/>
                  <a:pt x="4472629" y="0"/>
                </a:cubicBezTo>
                <a:cubicBezTo>
                  <a:pt x="4654917" y="-32971"/>
                  <a:pt x="5042318" y="-17041"/>
                  <a:pt x="5324045" y="0"/>
                </a:cubicBezTo>
                <a:cubicBezTo>
                  <a:pt x="5605772" y="17041"/>
                  <a:pt x="5668916" y="3888"/>
                  <a:pt x="5911928" y="0"/>
                </a:cubicBezTo>
                <a:cubicBezTo>
                  <a:pt x="6154940" y="-3888"/>
                  <a:pt x="6272998" y="-19972"/>
                  <a:pt x="6411966" y="0"/>
                </a:cubicBezTo>
                <a:cubicBezTo>
                  <a:pt x="6550934" y="19972"/>
                  <a:pt x="6819295" y="15343"/>
                  <a:pt x="6999849" y="0"/>
                </a:cubicBezTo>
                <a:cubicBezTo>
                  <a:pt x="7180403" y="-15343"/>
                  <a:pt x="7282877" y="-195"/>
                  <a:pt x="7499887" y="0"/>
                </a:cubicBezTo>
                <a:cubicBezTo>
                  <a:pt x="7716897" y="195"/>
                  <a:pt x="7818457" y="19556"/>
                  <a:pt x="7912080" y="0"/>
                </a:cubicBezTo>
                <a:cubicBezTo>
                  <a:pt x="8005703" y="-19556"/>
                  <a:pt x="8180421" y="9135"/>
                  <a:pt x="8412119" y="0"/>
                </a:cubicBezTo>
                <a:cubicBezTo>
                  <a:pt x="8643817" y="-9135"/>
                  <a:pt x="8773448" y="2673"/>
                  <a:pt x="8993244" y="0"/>
                </a:cubicBezTo>
                <a:cubicBezTo>
                  <a:pt x="9125195" y="14465"/>
                  <a:pt x="9195780" y="86241"/>
                  <a:pt x="9202034" y="208790"/>
                </a:cubicBezTo>
                <a:cubicBezTo>
                  <a:pt x="9196849" y="395395"/>
                  <a:pt x="9195515" y="477656"/>
                  <a:pt x="9202034" y="601303"/>
                </a:cubicBezTo>
                <a:cubicBezTo>
                  <a:pt x="9208553" y="724950"/>
                  <a:pt x="9209172" y="949511"/>
                  <a:pt x="9202034" y="1043923"/>
                </a:cubicBezTo>
                <a:cubicBezTo>
                  <a:pt x="9185636" y="1152016"/>
                  <a:pt x="9105009" y="1244679"/>
                  <a:pt x="8993244" y="1252713"/>
                </a:cubicBezTo>
                <a:cubicBezTo>
                  <a:pt x="8874356" y="1257735"/>
                  <a:pt x="8784396" y="1259621"/>
                  <a:pt x="8581050" y="1252713"/>
                </a:cubicBezTo>
                <a:cubicBezTo>
                  <a:pt x="8377704" y="1245805"/>
                  <a:pt x="8057595" y="1244457"/>
                  <a:pt x="7729634" y="1252713"/>
                </a:cubicBezTo>
                <a:cubicBezTo>
                  <a:pt x="7401673" y="1260969"/>
                  <a:pt x="7318989" y="1270071"/>
                  <a:pt x="7053907" y="1252713"/>
                </a:cubicBezTo>
                <a:cubicBezTo>
                  <a:pt x="6788825" y="1235355"/>
                  <a:pt x="6833288" y="1247947"/>
                  <a:pt x="6641713" y="1252713"/>
                </a:cubicBezTo>
                <a:cubicBezTo>
                  <a:pt x="6450138" y="1257479"/>
                  <a:pt x="6164566" y="1281622"/>
                  <a:pt x="5878141" y="1252713"/>
                </a:cubicBezTo>
                <a:cubicBezTo>
                  <a:pt x="5591716" y="1223804"/>
                  <a:pt x="5279768" y="1228795"/>
                  <a:pt x="5026725" y="1252713"/>
                </a:cubicBezTo>
                <a:cubicBezTo>
                  <a:pt x="4773682" y="1276631"/>
                  <a:pt x="4452527" y="1277479"/>
                  <a:pt x="4263153" y="1252713"/>
                </a:cubicBezTo>
                <a:cubicBezTo>
                  <a:pt x="4073779" y="1227947"/>
                  <a:pt x="3891298" y="1283922"/>
                  <a:pt x="3587426" y="1252713"/>
                </a:cubicBezTo>
                <a:cubicBezTo>
                  <a:pt x="3283554" y="1221504"/>
                  <a:pt x="3354905" y="1263218"/>
                  <a:pt x="3175233" y="1252713"/>
                </a:cubicBezTo>
                <a:cubicBezTo>
                  <a:pt x="2995561" y="1242208"/>
                  <a:pt x="2875853" y="1264227"/>
                  <a:pt x="2675194" y="1252713"/>
                </a:cubicBezTo>
                <a:cubicBezTo>
                  <a:pt x="2474535" y="1241199"/>
                  <a:pt x="2355444" y="1244741"/>
                  <a:pt x="2087312" y="1252713"/>
                </a:cubicBezTo>
                <a:cubicBezTo>
                  <a:pt x="1819180" y="1260685"/>
                  <a:pt x="1866188" y="1244055"/>
                  <a:pt x="1675118" y="1252713"/>
                </a:cubicBezTo>
                <a:cubicBezTo>
                  <a:pt x="1484048" y="1261371"/>
                  <a:pt x="1270237" y="1267145"/>
                  <a:pt x="1087235" y="1252713"/>
                </a:cubicBezTo>
                <a:cubicBezTo>
                  <a:pt x="904233" y="1238281"/>
                  <a:pt x="487675" y="1212190"/>
                  <a:pt x="208790" y="1252713"/>
                </a:cubicBezTo>
                <a:cubicBezTo>
                  <a:pt x="94022" y="1227922"/>
                  <a:pt x="-6237" y="1170068"/>
                  <a:pt x="0" y="1043923"/>
                </a:cubicBezTo>
                <a:cubicBezTo>
                  <a:pt x="17984" y="964558"/>
                  <a:pt x="-9371" y="783626"/>
                  <a:pt x="0" y="651410"/>
                </a:cubicBezTo>
                <a:cubicBezTo>
                  <a:pt x="9371" y="519194"/>
                  <a:pt x="-13810" y="427247"/>
                  <a:pt x="0" y="208790"/>
                </a:cubicBezTo>
                <a:close/>
              </a:path>
              <a:path w="9202034" h="1252713" stroke="0" extrusionOk="0">
                <a:moveTo>
                  <a:pt x="0" y="208790"/>
                </a:moveTo>
                <a:cubicBezTo>
                  <a:pt x="21388" y="74557"/>
                  <a:pt x="116486" y="5225"/>
                  <a:pt x="208790" y="0"/>
                </a:cubicBezTo>
                <a:cubicBezTo>
                  <a:pt x="578102" y="7027"/>
                  <a:pt x="604379" y="-28933"/>
                  <a:pt x="972362" y="0"/>
                </a:cubicBezTo>
                <a:cubicBezTo>
                  <a:pt x="1340345" y="28933"/>
                  <a:pt x="1475282" y="-15876"/>
                  <a:pt x="1648089" y="0"/>
                </a:cubicBezTo>
                <a:cubicBezTo>
                  <a:pt x="1820896" y="15876"/>
                  <a:pt x="2125890" y="-36248"/>
                  <a:pt x="2499505" y="0"/>
                </a:cubicBezTo>
                <a:cubicBezTo>
                  <a:pt x="2873120" y="36248"/>
                  <a:pt x="2914700" y="21676"/>
                  <a:pt x="3263077" y="0"/>
                </a:cubicBezTo>
                <a:cubicBezTo>
                  <a:pt x="3611454" y="-21676"/>
                  <a:pt x="3604675" y="-21814"/>
                  <a:pt x="3850960" y="0"/>
                </a:cubicBezTo>
                <a:cubicBezTo>
                  <a:pt x="4097245" y="21814"/>
                  <a:pt x="4157362" y="14808"/>
                  <a:pt x="4350998" y="0"/>
                </a:cubicBezTo>
                <a:cubicBezTo>
                  <a:pt x="4544634" y="-14808"/>
                  <a:pt x="4873715" y="22806"/>
                  <a:pt x="5202414" y="0"/>
                </a:cubicBezTo>
                <a:cubicBezTo>
                  <a:pt x="5531113" y="-22806"/>
                  <a:pt x="5654443" y="13539"/>
                  <a:pt x="6053831" y="0"/>
                </a:cubicBezTo>
                <a:cubicBezTo>
                  <a:pt x="6453219" y="-13539"/>
                  <a:pt x="6311643" y="-17203"/>
                  <a:pt x="6553869" y="0"/>
                </a:cubicBezTo>
                <a:cubicBezTo>
                  <a:pt x="6796095" y="17203"/>
                  <a:pt x="6812563" y="-17061"/>
                  <a:pt x="7053907" y="0"/>
                </a:cubicBezTo>
                <a:cubicBezTo>
                  <a:pt x="7295251" y="17061"/>
                  <a:pt x="7295657" y="17020"/>
                  <a:pt x="7466100" y="0"/>
                </a:cubicBezTo>
                <a:cubicBezTo>
                  <a:pt x="7636543" y="-17020"/>
                  <a:pt x="8102437" y="-21259"/>
                  <a:pt x="8317517" y="0"/>
                </a:cubicBezTo>
                <a:cubicBezTo>
                  <a:pt x="8532597" y="21259"/>
                  <a:pt x="8789571" y="-28230"/>
                  <a:pt x="8993244" y="0"/>
                </a:cubicBezTo>
                <a:cubicBezTo>
                  <a:pt x="9104875" y="3151"/>
                  <a:pt x="9198820" y="92496"/>
                  <a:pt x="9202034" y="208790"/>
                </a:cubicBezTo>
                <a:cubicBezTo>
                  <a:pt x="9202396" y="400455"/>
                  <a:pt x="9220197" y="426331"/>
                  <a:pt x="9202034" y="634708"/>
                </a:cubicBezTo>
                <a:cubicBezTo>
                  <a:pt x="9183871" y="843085"/>
                  <a:pt x="9218555" y="939561"/>
                  <a:pt x="9202034" y="1043923"/>
                </a:cubicBezTo>
                <a:cubicBezTo>
                  <a:pt x="9197890" y="1162153"/>
                  <a:pt x="9114525" y="1247448"/>
                  <a:pt x="8993244" y="1252713"/>
                </a:cubicBezTo>
                <a:cubicBezTo>
                  <a:pt x="8805705" y="1253504"/>
                  <a:pt x="8653168" y="1251428"/>
                  <a:pt x="8317517" y="1252713"/>
                </a:cubicBezTo>
                <a:cubicBezTo>
                  <a:pt x="7981866" y="1253998"/>
                  <a:pt x="7885065" y="1255668"/>
                  <a:pt x="7641790" y="1252713"/>
                </a:cubicBezTo>
                <a:cubicBezTo>
                  <a:pt x="7398515" y="1249758"/>
                  <a:pt x="7261999" y="1254064"/>
                  <a:pt x="7053907" y="1252713"/>
                </a:cubicBezTo>
                <a:cubicBezTo>
                  <a:pt x="6845815" y="1251362"/>
                  <a:pt x="6742458" y="1267019"/>
                  <a:pt x="6553869" y="1252713"/>
                </a:cubicBezTo>
                <a:cubicBezTo>
                  <a:pt x="6365280" y="1238407"/>
                  <a:pt x="6147742" y="1276478"/>
                  <a:pt x="5878141" y="1252713"/>
                </a:cubicBezTo>
                <a:cubicBezTo>
                  <a:pt x="5608540" y="1228948"/>
                  <a:pt x="5422677" y="1230825"/>
                  <a:pt x="5114570" y="1252713"/>
                </a:cubicBezTo>
                <a:cubicBezTo>
                  <a:pt x="4806463" y="1274601"/>
                  <a:pt x="4505716" y="1270819"/>
                  <a:pt x="4263153" y="1252713"/>
                </a:cubicBezTo>
                <a:cubicBezTo>
                  <a:pt x="4020590" y="1234607"/>
                  <a:pt x="3767051" y="1277779"/>
                  <a:pt x="3499582" y="1252713"/>
                </a:cubicBezTo>
                <a:cubicBezTo>
                  <a:pt x="3232113" y="1227647"/>
                  <a:pt x="2902641" y="1271739"/>
                  <a:pt x="2736010" y="1252713"/>
                </a:cubicBezTo>
                <a:cubicBezTo>
                  <a:pt x="2569379" y="1233687"/>
                  <a:pt x="2351306" y="1240413"/>
                  <a:pt x="2060283" y="1252713"/>
                </a:cubicBezTo>
                <a:cubicBezTo>
                  <a:pt x="1769260" y="1265013"/>
                  <a:pt x="1545203" y="1231725"/>
                  <a:pt x="1296711" y="1252713"/>
                </a:cubicBezTo>
                <a:cubicBezTo>
                  <a:pt x="1048219" y="1273701"/>
                  <a:pt x="659742" y="1212864"/>
                  <a:pt x="208790" y="1252713"/>
                </a:cubicBezTo>
                <a:cubicBezTo>
                  <a:pt x="89459" y="1245293"/>
                  <a:pt x="-12409" y="1177481"/>
                  <a:pt x="0" y="1043923"/>
                </a:cubicBezTo>
                <a:cubicBezTo>
                  <a:pt x="17185" y="948373"/>
                  <a:pt x="7318" y="836036"/>
                  <a:pt x="0" y="651410"/>
                </a:cubicBezTo>
                <a:cubicBezTo>
                  <a:pt x="-7318" y="466784"/>
                  <a:pt x="-12647" y="418045"/>
                  <a:pt x="0" y="208790"/>
                </a:cubicBezTo>
                <a:close/>
              </a:path>
            </a:pathLst>
          </a:custGeom>
          <a:ln w="38100">
            <a:extLst>
              <a:ext uri="{C807C97D-BFC1-408E-A445-0C87EB9F89A2}">
                <ask:lineSketchStyleProps xmlns:ask="http://schemas.microsoft.com/office/drawing/2018/sketchyshapes" xmlns="" sd="10468583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2. Ý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nghĩa</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gì</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3" name="Flowchart: Terminator 2">
            <a:extLst>
              <a:ext uri="{FF2B5EF4-FFF2-40B4-BE49-F238E27FC236}">
                <a16:creationId xmlns:a16="http://schemas.microsoft.com/office/drawing/2014/main" xmlns="" id="{44331F29-DEEF-130E-9781-12449E0805D3}"/>
              </a:ext>
            </a:extLst>
          </p:cNvPr>
          <p:cNvSpPr/>
          <p:nvPr/>
        </p:nvSpPr>
        <p:spPr>
          <a:xfrm>
            <a:off x="96223" y="2430111"/>
            <a:ext cx="3810866" cy="1621649"/>
          </a:xfrm>
          <a:custGeom>
            <a:avLst/>
            <a:gdLst>
              <a:gd name="connsiteX0" fmla="*/ 817454 w 5081154"/>
              <a:gd name="connsiteY0" fmla="*/ 0 h 1621649"/>
              <a:gd name="connsiteX1" fmla="*/ 1391828 w 5081154"/>
              <a:gd name="connsiteY1" fmla="*/ 0 h 1621649"/>
              <a:gd name="connsiteX2" fmla="*/ 1966202 w 5081154"/>
              <a:gd name="connsiteY2" fmla="*/ 0 h 1621649"/>
              <a:gd name="connsiteX3" fmla="*/ 2437189 w 5081154"/>
              <a:gd name="connsiteY3" fmla="*/ 0 h 1621649"/>
              <a:gd name="connsiteX4" fmla="*/ 3046026 w 5081154"/>
              <a:gd name="connsiteY4" fmla="*/ 0 h 1621649"/>
              <a:gd name="connsiteX5" fmla="*/ 3517013 w 5081154"/>
              <a:gd name="connsiteY5" fmla="*/ 0 h 1621649"/>
              <a:gd name="connsiteX6" fmla="*/ 4263699 w 5081154"/>
              <a:gd name="connsiteY6" fmla="*/ 0 h 1621649"/>
              <a:gd name="connsiteX7" fmla="*/ 5081154 w 5081154"/>
              <a:gd name="connsiteY7" fmla="*/ 810824 h 1621649"/>
              <a:gd name="connsiteX8" fmla="*/ 4263699 w 5081154"/>
              <a:gd name="connsiteY8" fmla="*/ 1621649 h 1621649"/>
              <a:gd name="connsiteX9" fmla="*/ 3758250 w 5081154"/>
              <a:gd name="connsiteY9" fmla="*/ 1621649 h 1621649"/>
              <a:gd name="connsiteX10" fmla="*/ 3218338 w 5081154"/>
              <a:gd name="connsiteY10" fmla="*/ 1621649 h 1621649"/>
              <a:gd name="connsiteX11" fmla="*/ 2678426 w 5081154"/>
              <a:gd name="connsiteY11" fmla="*/ 1621649 h 1621649"/>
              <a:gd name="connsiteX12" fmla="*/ 2104052 w 5081154"/>
              <a:gd name="connsiteY12" fmla="*/ 1621649 h 1621649"/>
              <a:gd name="connsiteX13" fmla="*/ 1529678 w 5081154"/>
              <a:gd name="connsiteY13" fmla="*/ 1621649 h 1621649"/>
              <a:gd name="connsiteX14" fmla="*/ 817454 w 5081154"/>
              <a:gd name="connsiteY14" fmla="*/ 1621649 h 1621649"/>
              <a:gd name="connsiteX15" fmla="*/ 0 w 5081154"/>
              <a:gd name="connsiteY15" fmla="*/ 810824 h 1621649"/>
              <a:gd name="connsiteX16" fmla="*/ 817454 w 5081154"/>
              <a:gd name="connsiteY16" fmla="*/ 0 h 16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621649"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0879" y="-65998"/>
                  <a:pt x="5139338" y="346684"/>
                  <a:pt x="5081154" y="810824"/>
                </a:cubicBezTo>
                <a:cubicBezTo>
                  <a:pt x="5094881" y="1329504"/>
                  <a:pt x="4688987" y="1629440"/>
                  <a:pt x="4263699" y="1621649"/>
                </a:cubicBezTo>
                <a:cubicBezTo>
                  <a:pt x="4154517" y="1671971"/>
                  <a:pt x="3979950" y="1620682"/>
                  <a:pt x="3758250" y="1621649"/>
                </a:cubicBezTo>
                <a:cubicBezTo>
                  <a:pt x="3536550" y="1622616"/>
                  <a:pt x="3450585" y="1614860"/>
                  <a:pt x="3218338" y="1621649"/>
                </a:cubicBezTo>
                <a:cubicBezTo>
                  <a:pt x="2986091" y="1628438"/>
                  <a:pt x="2895058" y="1591786"/>
                  <a:pt x="2678426" y="1621649"/>
                </a:cubicBezTo>
                <a:cubicBezTo>
                  <a:pt x="2461794" y="1651512"/>
                  <a:pt x="2276161" y="1612271"/>
                  <a:pt x="2104052" y="1621649"/>
                </a:cubicBezTo>
                <a:cubicBezTo>
                  <a:pt x="1931943" y="1631027"/>
                  <a:pt x="1782594" y="1613660"/>
                  <a:pt x="1529678" y="1621649"/>
                </a:cubicBezTo>
                <a:cubicBezTo>
                  <a:pt x="1276762" y="1629638"/>
                  <a:pt x="1081468" y="1609481"/>
                  <a:pt x="817454" y="1621649"/>
                </a:cubicBezTo>
                <a:cubicBezTo>
                  <a:pt x="301394" y="1510037"/>
                  <a:pt x="-106452" y="1229955"/>
                  <a:pt x="0" y="810824"/>
                </a:cubicBezTo>
                <a:cubicBezTo>
                  <a:pt x="71907" y="273906"/>
                  <a:pt x="409523" y="-102350"/>
                  <a:pt x="817454" y="0"/>
                </a:cubicBezTo>
                <a:close/>
              </a:path>
              <a:path w="5081154" h="1621649"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23662" y="-78916"/>
                  <a:pt x="5066507" y="278811"/>
                  <a:pt x="5081154" y="810824"/>
                </a:cubicBezTo>
                <a:cubicBezTo>
                  <a:pt x="5159487" y="1180378"/>
                  <a:pt x="4737146" y="1650795"/>
                  <a:pt x="4263699" y="1621649"/>
                </a:cubicBezTo>
                <a:cubicBezTo>
                  <a:pt x="4106882" y="1641055"/>
                  <a:pt x="3983934" y="1564418"/>
                  <a:pt x="3758250" y="1621649"/>
                </a:cubicBezTo>
                <a:cubicBezTo>
                  <a:pt x="3532566" y="1678880"/>
                  <a:pt x="3387897" y="1601175"/>
                  <a:pt x="3252800" y="1621649"/>
                </a:cubicBezTo>
                <a:cubicBezTo>
                  <a:pt x="3117703" y="1642123"/>
                  <a:pt x="2889599" y="1584059"/>
                  <a:pt x="2712889" y="1621649"/>
                </a:cubicBezTo>
                <a:cubicBezTo>
                  <a:pt x="2536179" y="1659239"/>
                  <a:pt x="2393235" y="1583323"/>
                  <a:pt x="2207439" y="1621649"/>
                </a:cubicBezTo>
                <a:cubicBezTo>
                  <a:pt x="2021643" y="1659975"/>
                  <a:pt x="1782941" y="1619064"/>
                  <a:pt x="1667528" y="1621649"/>
                </a:cubicBezTo>
                <a:cubicBezTo>
                  <a:pt x="1552115" y="1624234"/>
                  <a:pt x="996904" y="1541718"/>
                  <a:pt x="817454" y="1621649"/>
                </a:cubicBezTo>
                <a:cubicBezTo>
                  <a:pt x="372122" y="1500922"/>
                  <a:pt x="-3229" y="1222898"/>
                  <a:pt x="0" y="810824"/>
                </a:cubicBezTo>
                <a:cubicBezTo>
                  <a:pt x="1244" y="383779"/>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tự</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tin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trong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cuộc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sống</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Flowchart: Terminator 5">
            <a:extLst>
              <a:ext uri="{FF2B5EF4-FFF2-40B4-BE49-F238E27FC236}">
                <a16:creationId xmlns:a16="http://schemas.microsoft.com/office/drawing/2014/main" xmlns="" id="{6AF1B95A-803E-EFBA-67E8-22DC0515F4AE}"/>
              </a:ext>
            </a:extLst>
          </p:cNvPr>
          <p:cNvSpPr/>
          <p:nvPr/>
        </p:nvSpPr>
        <p:spPr>
          <a:xfrm>
            <a:off x="5318648" y="2430110"/>
            <a:ext cx="3810866" cy="1528618"/>
          </a:xfrm>
          <a:custGeom>
            <a:avLst/>
            <a:gdLst>
              <a:gd name="connsiteX0" fmla="*/ 817454 w 5081154"/>
              <a:gd name="connsiteY0" fmla="*/ 0 h 1528618"/>
              <a:gd name="connsiteX1" fmla="*/ 1391828 w 5081154"/>
              <a:gd name="connsiteY1" fmla="*/ 0 h 1528618"/>
              <a:gd name="connsiteX2" fmla="*/ 1966202 w 5081154"/>
              <a:gd name="connsiteY2" fmla="*/ 0 h 1528618"/>
              <a:gd name="connsiteX3" fmla="*/ 2437189 w 5081154"/>
              <a:gd name="connsiteY3" fmla="*/ 0 h 1528618"/>
              <a:gd name="connsiteX4" fmla="*/ 3046026 w 5081154"/>
              <a:gd name="connsiteY4" fmla="*/ 0 h 1528618"/>
              <a:gd name="connsiteX5" fmla="*/ 3517013 w 5081154"/>
              <a:gd name="connsiteY5" fmla="*/ 0 h 1528618"/>
              <a:gd name="connsiteX6" fmla="*/ 4263699 w 5081154"/>
              <a:gd name="connsiteY6" fmla="*/ 0 h 1528618"/>
              <a:gd name="connsiteX7" fmla="*/ 5081154 w 5081154"/>
              <a:gd name="connsiteY7" fmla="*/ 764309 h 1528618"/>
              <a:gd name="connsiteX8" fmla="*/ 4263699 w 5081154"/>
              <a:gd name="connsiteY8" fmla="*/ 1528618 h 1528618"/>
              <a:gd name="connsiteX9" fmla="*/ 3758250 w 5081154"/>
              <a:gd name="connsiteY9" fmla="*/ 1528618 h 1528618"/>
              <a:gd name="connsiteX10" fmla="*/ 3218338 w 5081154"/>
              <a:gd name="connsiteY10" fmla="*/ 1528618 h 1528618"/>
              <a:gd name="connsiteX11" fmla="*/ 2678426 w 5081154"/>
              <a:gd name="connsiteY11" fmla="*/ 1528618 h 1528618"/>
              <a:gd name="connsiteX12" fmla="*/ 2104052 w 5081154"/>
              <a:gd name="connsiteY12" fmla="*/ 1528618 h 1528618"/>
              <a:gd name="connsiteX13" fmla="*/ 1529678 w 5081154"/>
              <a:gd name="connsiteY13" fmla="*/ 1528618 h 1528618"/>
              <a:gd name="connsiteX14" fmla="*/ 817454 w 5081154"/>
              <a:gd name="connsiteY14" fmla="*/ 1528618 h 1528618"/>
              <a:gd name="connsiteX15" fmla="*/ 0 w 5081154"/>
              <a:gd name="connsiteY15" fmla="*/ 764309 h 1528618"/>
              <a:gd name="connsiteX16" fmla="*/ 817454 w 5081154"/>
              <a:gd name="connsiteY16" fmla="*/ 0 h 15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528618"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8030" y="-110302"/>
                  <a:pt x="5127636" y="329139"/>
                  <a:pt x="5081154" y="764309"/>
                </a:cubicBezTo>
                <a:cubicBezTo>
                  <a:pt x="5094881" y="1257298"/>
                  <a:pt x="4688987" y="1536409"/>
                  <a:pt x="4263699" y="1528618"/>
                </a:cubicBezTo>
                <a:cubicBezTo>
                  <a:pt x="4154517" y="1578940"/>
                  <a:pt x="3979950" y="1527651"/>
                  <a:pt x="3758250" y="1528618"/>
                </a:cubicBezTo>
                <a:cubicBezTo>
                  <a:pt x="3536550" y="1529585"/>
                  <a:pt x="3450585" y="1521829"/>
                  <a:pt x="3218338" y="1528618"/>
                </a:cubicBezTo>
                <a:cubicBezTo>
                  <a:pt x="2986091" y="1535407"/>
                  <a:pt x="2895058" y="1498755"/>
                  <a:pt x="2678426" y="1528618"/>
                </a:cubicBezTo>
                <a:cubicBezTo>
                  <a:pt x="2461794" y="1558481"/>
                  <a:pt x="2276161" y="1519240"/>
                  <a:pt x="2104052" y="1528618"/>
                </a:cubicBezTo>
                <a:cubicBezTo>
                  <a:pt x="1931943" y="1537996"/>
                  <a:pt x="1782594" y="1520629"/>
                  <a:pt x="1529678" y="1528618"/>
                </a:cubicBezTo>
                <a:cubicBezTo>
                  <a:pt x="1276762" y="1536607"/>
                  <a:pt x="1081468" y="1516450"/>
                  <a:pt x="817454" y="1528618"/>
                </a:cubicBezTo>
                <a:cubicBezTo>
                  <a:pt x="336963" y="1478425"/>
                  <a:pt x="-104879" y="1158173"/>
                  <a:pt x="0" y="764309"/>
                </a:cubicBezTo>
                <a:cubicBezTo>
                  <a:pt x="71907" y="253081"/>
                  <a:pt x="409523" y="-102350"/>
                  <a:pt x="817454" y="0"/>
                </a:cubicBezTo>
                <a:close/>
              </a:path>
              <a:path w="5081154" h="1528618"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14328" y="-72129"/>
                  <a:pt x="5067276" y="262408"/>
                  <a:pt x="5081154" y="764309"/>
                </a:cubicBezTo>
                <a:cubicBezTo>
                  <a:pt x="5159487" y="1108172"/>
                  <a:pt x="4737146" y="1557764"/>
                  <a:pt x="4263699" y="1528618"/>
                </a:cubicBezTo>
                <a:cubicBezTo>
                  <a:pt x="4106882" y="1548024"/>
                  <a:pt x="3983934" y="1471387"/>
                  <a:pt x="3758250" y="1528618"/>
                </a:cubicBezTo>
                <a:cubicBezTo>
                  <a:pt x="3532566" y="1585849"/>
                  <a:pt x="3387897" y="1508144"/>
                  <a:pt x="3252800" y="1528618"/>
                </a:cubicBezTo>
                <a:cubicBezTo>
                  <a:pt x="3117703" y="1549092"/>
                  <a:pt x="2889599" y="1491028"/>
                  <a:pt x="2712889" y="1528618"/>
                </a:cubicBezTo>
                <a:cubicBezTo>
                  <a:pt x="2536179" y="1566208"/>
                  <a:pt x="2393235" y="1490292"/>
                  <a:pt x="2207439" y="1528618"/>
                </a:cubicBezTo>
                <a:cubicBezTo>
                  <a:pt x="2021643" y="1566944"/>
                  <a:pt x="1782941" y="1526033"/>
                  <a:pt x="1667528" y="1528618"/>
                </a:cubicBezTo>
                <a:cubicBezTo>
                  <a:pt x="1552115" y="1531203"/>
                  <a:pt x="996904" y="1448687"/>
                  <a:pt x="817454" y="1528618"/>
                </a:cubicBezTo>
                <a:cubicBezTo>
                  <a:pt x="370709" y="1435904"/>
                  <a:pt x="-4567" y="1135871"/>
                  <a:pt x="0" y="764309"/>
                </a:cubicBezTo>
                <a:cubicBezTo>
                  <a:pt x="1244" y="362954"/>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Giúp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a16="http://schemas.microsoft.com/office/drawing/2014/main" xmlns="" id="{AC0BF159-19AF-6DD9-567E-DB7AA5C77404}"/>
              </a:ext>
            </a:extLst>
          </p:cNvPr>
          <p:cNvGrpSpPr/>
          <p:nvPr/>
        </p:nvGrpSpPr>
        <p:grpSpPr>
          <a:xfrm>
            <a:off x="2667000" y="3864337"/>
            <a:ext cx="3286286" cy="2997997"/>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xmlns=""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xmlns="" id="{F916F835-DD4B-BA0A-228A-73AD809E2696}"/>
                </a:ext>
              </a:extLst>
            </p:cNvPr>
            <p:cNvSpPr txBox="1"/>
            <p:nvPr/>
          </p:nvSpPr>
          <p:spPr>
            <a:xfrm>
              <a:off x="223584" y="3119959"/>
              <a:ext cx="1614730" cy="1256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xmlns=""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xmlns=""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xmlns=""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xmlns=""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xmlns=""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xmlns=""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xmlns=""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xmlns=""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xmlns=""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xmlns=""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xmlns=""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xmlns=""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xmlns=""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xmlns=""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xmlns=""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xmlns=""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xmlns=""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xmlns=""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xmlns="" id="{090953B9-E25C-F62D-6395-DEDA3341011F}"/>
              </a:ext>
            </a:extLst>
          </p:cNvPr>
          <p:cNvGrpSpPr/>
          <p:nvPr/>
        </p:nvGrpSpPr>
        <p:grpSpPr>
          <a:xfrm>
            <a:off x="6907182" y="3803838"/>
            <a:ext cx="2414906"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xmlns=""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xmlns=""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5" name="Am-thanh-tra-loi-sai-www_tiengdong_com">
            <a:hlinkClick r:id="" action="ppaction://media"/>
            <a:extLst>
              <a:ext uri="{FF2B5EF4-FFF2-40B4-BE49-F238E27FC236}">
                <a16:creationId xmlns:a16="http://schemas.microsoft.com/office/drawing/2014/main" xmlns="" id="{EF61B173-66C0-CA9E-B64F-7278E224D4D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4436" y="3069581"/>
            <a:ext cx="365522" cy="487363"/>
          </a:xfrm>
          <a:prstGeom prst="rect">
            <a:avLst/>
          </a:prstGeom>
        </p:spPr>
      </p:pic>
      <p:pic>
        <p:nvPicPr>
          <p:cNvPr id="9" name="Tieng-vo-tay-tra-loi-dung-www_tiengdong_com">
            <a:hlinkClick r:id="" action="ppaction://media"/>
            <a:extLst>
              <a:ext uri="{FF2B5EF4-FFF2-40B4-BE49-F238E27FC236}">
                <a16:creationId xmlns:a16="http://schemas.microsoft.com/office/drawing/2014/main" xmlns="" id="{68350850-13FC-0A5A-A3B1-FC73C4F6733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202737" y="2997253"/>
            <a:ext cx="365522" cy="487363"/>
          </a:xfrm>
          <a:prstGeom prst="rect">
            <a:avLst/>
          </a:prstGeom>
        </p:spPr>
      </p:pic>
    </p:spTree>
    <p:extLst>
      <p:ext uri="{BB962C8B-B14F-4D97-AF65-F5344CB8AC3E}">
        <p14:creationId xmlns:p14="http://schemas.microsoft.com/office/powerpoint/2010/main" val="1181427193"/>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120" fill="hold"/>
                                        <p:tgtEl>
                                          <p:spTgt spid="5"/>
                                        </p:tgtEl>
                                      </p:cBhvr>
                                    </p:cmd>
                                  </p:childTnLst>
                                </p:cTn>
                              </p:par>
                            </p:childTnLst>
                          </p:cTn>
                        </p:par>
                      </p:childTnLst>
                    </p:cTn>
                  </p:par>
                </p:childTnLst>
              </p:cTn>
              <p:nextCondLst>
                <p:cond evt="onClick" delay="0">
                  <p:tgtEl>
                    <p:spTgt spid="3"/>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6"/>
                                        </p:tgtEl>
                                        <p:attrNameLst>
                                          <p:attrName>fillcolor</p:attrName>
                                        </p:attrNameLst>
                                      </p:cBhvr>
                                      <p:to>
                                        <a:srgbClr val="99FF99"/>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9"/>
                                        </p:tgtEl>
                                      </p:cBhvr>
                                    </p:cmd>
                                  </p:childTnLst>
                                </p:cTn>
                              </p:par>
                            </p:childTnLst>
                          </p:cTn>
                        </p:par>
                      </p:childTnLst>
                    </p:cTn>
                  </p:par>
                </p:childTnLst>
              </p:cTn>
              <p:nextCondLst>
                <p:cond evt="onClick" delay="0">
                  <p:tgtEl>
                    <p:spTgt spid="6"/>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9E3021A-6607-E53E-AADC-18D1596E49BC}"/>
              </a:ext>
            </a:extLst>
          </p:cNvPr>
          <p:cNvSpPr/>
          <p:nvPr/>
        </p:nvSpPr>
        <p:spPr>
          <a:xfrm>
            <a:off x="1120483" y="530392"/>
            <a:ext cx="7145264" cy="1363123"/>
          </a:xfrm>
          <a:custGeom>
            <a:avLst/>
            <a:gdLst>
              <a:gd name="connsiteX0" fmla="*/ 0 w 9527019"/>
              <a:gd name="connsiteY0" fmla="*/ 227192 h 1363123"/>
              <a:gd name="connsiteX1" fmla="*/ 227192 w 9527019"/>
              <a:gd name="connsiteY1" fmla="*/ 0 h 1363123"/>
              <a:gd name="connsiteX2" fmla="*/ 743634 w 9527019"/>
              <a:gd name="connsiteY2" fmla="*/ 0 h 1363123"/>
              <a:gd name="connsiteX3" fmla="*/ 1169350 w 9527019"/>
              <a:gd name="connsiteY3" fmla="*/ 0 h 1363123"/>
              <a:gd name="connsiteX4" fmla="*/ 1776519 w 9527019"/>
              <a:gd name="connsiteY4" fmla="*/ 0 h 1363123"/>
              <a:gd name="connsiteX5" fmla="*/ 2565140 w 9527019"/>
              <a:gd name="connsiteY5" fmla="*/ 0 h 1363123"/>
              <a:gd name="connsiteX6" fmla="*/ 3081583 w 9527019"/>
              <a:gd name="connsiteY6" fmla="*/ 0 h 1363123"/>
              <a:gd name="connsiteX7" fmla="*/ 3870204 w 9527019"/>
              <a:gd name="connsiteY7" fmla="*/ 0 h 1363123"/>
              <a:gd name="connsiteX8" fmla="*/ 4749552 w 9527019"/>
              <a:gd name="connsiteY8" fmla="*/ 0 h 1363123"/>
              <a:gd name="connsiteX9" fmla="*/ 5628899 w 9527019"/>
              <a:gd name="connsiteY9" fmla="*/ 0 h 1363123"/>
              <a:gd name="connsiteX10" fmla="*/ 6054615 w 9527019"/>
              <a:gd name="connsiteY10" fmla="*/ 0 h 1363123"/>
              <a:gd name="connsiteX11" fmla="*/ 6933963 w 9527019"/>
              <a:gd name="connsiteY11" fmla="*/ 0 h 1363123"/>
              <a:gd name="connsiteX12" fmla="*/ 7722584 w 9527019"/>
              <a:gd name="connsiteY12" fmla="*/ 0 h 1363123"/>
              <a:gd name="connsiteX13" fmla="*/ 8239027 w 9527019"/>
              <a:gd name="connsiteY13" fmla="*/ 0 h 1363123"/>
              <a:gd name="connsiteX14" fmla="*/ 9299827 w 9527019"/>
              <a:gd name="connsiteY14" fmla="*/ 0 h 1363123"/>
              <a:gd name="connsiteX15" fmla="*/ 9527019 w 9527019"/>
              <a:gd name="connsiteY15" fmla="*/ 227192 h 1363123"/>
              <a:gd name="connsiteX16" fmla="*/ 9527019 w 9527019"/>
              <a:gd name="connsiteY16" fmla="*/ 654299 h 1363123"/>
              <a:gd name="connsiteX17" fmla="*/ 9527019 w 9527019"/>
              <a:gd name="connsiteY17" fmla="*/ 1135931 h 1363123"/>
              <a:gd name="connsiteX18" fmla="*/ 9299827 w 9527019"/>
              <a:gd name="connsiteY18" fmla="*/ 1363123 h 1363123"/>
              <a:gd name="connsiteX19" fmla="*/ 8601932 w 9527019"/>
              <a:gd name="connsiteY19" fmla="*/ 1363123 h 1363123"/>
              <a:gd name="connsiteX20" fmla="*/ 7813311 w 9527019"/>
              <a:gd name="connsiteY20" fmla="*/ 1363123 h 1363123"/>
              <a:gd name="connsiteX21" fmla="*/ 7024689 w 9527019"/>
              <a:gd name="connsiteY21" fmla="*/ 1363123 h 1363123"/>
              <a:gd name="connsiteX22" fmla="*/ 6145342 w 9527019"/>
              <a:gd name="connsiteY22" fmla="*/ 1363123 h 1363123"/>
              <a:gd name="connsiteX23" fmla="*/ 5628899 w 9527019"/>
              <a:gd name="connsiteY23" fmla="*/ 1363123 h 1363123"/>
              <a:gd name="connsiteX24" fmla="*/ 4931004 w 9527019"/>
              <a:gd name="connsiteY24" fmla="*/ 1363123 h 1363123"/>
              <a:gd name="connsiteX25" fmla="*/ 4051657 w 9527019"/>
              <a:gd name="connsiteY25" fmla="*/ 1363123 h 1363123"/>
              <a:gd name="connsiteX26" fmla="*/ 3535214 w 9527019"/>
              <a:gd name="connsiteY26" fmla="*/ 1363123 h 1363123"/>
              <a:gd name="connsiteX27" fmla="*/ 3018772 w 9527019"/>
              <a:gd name="connsiteY27" fmla="*/ 1363123 h 1363123"/>
              <a:gd name="connsiteX28" fmla="*/ 2139424 w 9527019"/>
              <a:gd name="connsiteY28" fmla="*/ 1363123 h 1363123"/>
              <a:gd name="connsiteX29" fmla="*/ 1441529 w 9527019"/>
              <a:gd name="connsiteY29" fmla="*/ 1363123 h 1363123"/>
              <a:gd name="connsiteX30" fmla="*/ 227192 w 9527019"/>
              <a:gd name="connsiteY30" fmla="*/ 1363123 h 1363123"/>
              <a:gd name="connsiteX31" fmla="*/ 0 w 9527019"/>
              <a:gd name="connsiteY31" fmla="*/ 1135931 h 1363123"/>
              <a:gd name="connsiteX32" fmla="*/ 0 w 9527019"/>
              <a:gd name="connsiteY32" fmla="*/ 690649 h 1363123"/>
              <a:gd name="connsiteX33" fmla="*/ 0 w 9527019"/>
              <a:gd name="connsiteY33" fmla="*/ 227192 h 136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7019" h="1363123" fill="none" extrusionOk="0">
                <a:moveTo>
                  <a:pt x="0" y="227192"/>
                </a:moveTo>
                <a:cubicBezTo>
                  <a:pt x="-49" y="79652"/>
                  <a:pt x="88907" y="-11566"/>
                  <a:pt x="227192" y="0"/>
                </a:cubicBezTo>
                <a:cubicBezTo>
                  <a:pt x="371327" y="-2727"/>
                  <a:pt x="521690" y="-10315"/>
                  <a:pt x="743634" y="0"/>
                </a:cubicBezTo>
                <a:cubicBezTo>
                  <a:pt x="965578" y="10315"/>
                  <a:pt x="1007887" y="-16638"/>
                  <a:pt x="1169350" y="0"/>
                </a:cubicBezTo>
                <a:cubicBezTo>
                  <a:pt x="1330813" y="16638"/>
                  <a:pt x="1573242" y="-16832"/>
                  <a:pt x="1776519" y="0"/>
                </a:cubicBezTo>
                <a:cubicBezTo>
                  <a:pt x="1979796" y="16832"/>
                  <a:pt x="2207016" y="23080"/>
                  <a:pt x="2565140" y="0"/>
                </a:cubicBezTo>
                <a:cubicBezTo>
                  <a:pt x="2923264" y="-23080"/>
                  <a:pt x="2834817" y="-12835"/>
                  <a:pt x="3081583" y="0"/>
                </a:cubicBezTo>
                <a:cubicBezTo>
                  <a:pt x="3328349" y="12835"/>
                  <a:pt x="3476440" y="5981"/>
                  <a:pt x="3870204" y="0"/>
                </a:cubicBezTo>
                <a:cubicBezTo>
                  <a:pt x="4263968" y="-5981"/>
                  <a:pt x="4363149" y="38750"/>
                  <a:pt x="4749552" y="0"/>
                </a:cubicBezTo>
                <a:cubicBezTo>
                  <a:pt x="5135955" y="-38750"/>
                  <a:pt x="5203351" y="-21947"/>
                  <a:pt x="5628899" y="0"/>
                </a:cubicBezTo>
                <a:cubicBezTo>
                  <a:pt x="6054447" y="21947"/>
                  <a:pt x="5854031" y="-2238"/>
                  <a:pt x="6054615" y="0"/>
                </a:cubicBezTo>
                <a:cubicBezTo>
                  <a:pt x="6255199" y="2238"/>
                  <a:pt x="6499258" y="-41942"/>
                  <a:pt x="6933963" y="0"/>
                </a:cubicBezTo>
                <a:cubicBezTo>
                  <a:pt x="7368668" y="41942"/>
                  <a:pt x="7421949" y="31961"/>
                  <a:pt x="7722584" y="0"/>
                </a:cubicBezTo>
                <a:cubicBezTo>
                  <a:pt x="8023219" y="-31961"/>
                  <a:pt x="8014152" y="-11669"/>
                  <a:pt x="8239027" y="0"/>
                </a:cubicBezTo>
                <a:cubicBezTo>
                  <a:pt x="8463902" y="11669"/>
                  <a:pt x="9046549" y="-4915"/>
                  <a:pt x="9299827" y="0"/>
                </a:cubicBezTo>
                <a:cubicBezTo>
                  <a:pt x="9435542" y="16724"/>
                  <a:pt x="9540991" y="89546"/>
                  <a:pt x="9527019" y="227192"/>
                </a:cubicBezTo>
                <a:cubicBezTo>
                  <a:pt x="9545399" y="426512"/>
                  <a:pt x="9546754" y="452945"/>
                  <a:pt x="9527019" y="654299"/>
                </a:cubicBezTo>
                <a:cubicBezTo>
                  <a:pt x="9507284" y="855653"/>
                  <a:pt x="9504782" y="979937"/>
                  <a:pt x="9527019" y="1135931"/>
                </a:cubicBezTo>
                <a:cubicBezTo>
                  <a:pt x="9536455" y="1258506"/>
                  <a:pt x="9451424" y="1376986"/>
                  <a:pt x="9299827" y="1363123"/>
                </a:cubicBezTo>
                <a:cubicBezTo>
                  <a:pt x="8999026" y="1367544"/>
                  <a:pt x="8879076" y="1347105"/>
                  <a:pt x="8601932" y="1363123"/>
                </a:cubicBezTo>
                <a:cubicBezTo>
                  <a:pt x="8324788" y="1379141"/>
                  <a:pt x="8186808" y="1367101"/>
                  <a:pt x="7813311" y="1363123"/>
                </a:cubicBezTo>
                <a:cubicBezTo>
                  <a:pt x="7439814" y="1359145"/>
                  <a:pt x="7245376" y="1357504"/>
                  <a:pt x="7024689" y="1363123"/>
                </a:cubicBezTo>
                <a:cubicBezTo>
                  <a:pt x="6804002" y="1368742"/>
                  <a:pt x="6451860" y="1331366"/>
                  <a:pt x="6145342" y="1363123"/>
                </a:cubicBezTo>
                <a:cubicBezTo>
                  <a:pt x="5838824" y="1394880"/>
                  <a:pt x="5837119" y="1354410"/>
                  <a:pt x="5628899" y="1363123"/>
                </a:cubicBezTo>
                <a:cubicBezTo>
                  <a:pt x="5420679" y="1371836"/>
                  <a:pt x="5210493" y="1374204"/>
                  <a:pt x="4931004" y="1363123"/>
                </a:cubicBezTo>
                <a:cubicBezTo>
                  <a:pt x="4651516" y="1352042"/>
                  <a:pt x="4394239" y="1381758"/>
                  <a:pt x="4051657" y="1363123"/>
                </a:cubicBezTo>
                <a:cubicBezTo>
                  <a:pt x="3709075" y="1344488"/>
                  <a:pt x="3659999" y="1362261"/>
                  <a:pt x="3535214" y="1363123"/>
                </a:cubicBezTo>
                <a:cubicBezTo>
                  <a:pt x="3410429" y="1363985"/>
                  <a:pt x="3124367" y="1383760"/>
                  <a:pt x="3018772" y="1363123"/>
                </a:cubicBezTo>
                <a:cubicBezTo>
                  <a:pt x="2913177" y="1342486"/>
                  <a:pt x="2477243" y="1377191"/>
                  <a:pt x="2139424" y="1363123"/>
                </a:cubicBezTo>
                <a:cubicBezTo>
                  <a:pt x="1801605" y="1349055"/>
                  <a:pt x="1681037" y="1369771"/>
                  <a:pt x="1441529" y="1363123"/>
                </a:cubicBezTo>
                <a:cubicBezTo>
                  <a:pt x="1202022" y="1356475"/>
                  <a:pt x="798066" y="1321451"/>
                  <a:pt x="227192" y="1363123"/>
                </a:cubicBezTo>
                <a:cubicBezTo>
                  <a:pt x="76452" y="1369142"/>
                  <a:pt x="9629" y="1246378"/>
                  <a:pt x="0" y="1135931"/>
                </a:cubicBezTo>
                <a:cubicBezTo>
                  <a:pt x="-10236" y="999428"/>
                  <a:pt x="-20617" y="882083"/>
                  <a:pt x="0" y="690649"/>
                </a:cubicBezTo>
                <a:cubicBezTo>
                  <a:pt x="20617" y="499215"/>
                  <a:pt x="-13633" y="386548"/>
                  <a:pt x="0" y="227192"/>
                </a:cubicBezTo>
                <a:close/>
              </a:path>
              <a:path w="9527019" h="1363123" stroke="0" extrusionOk="0">
                <a:moveTo>
                  <a:pt x="0" y="227192"/>
                </a:moveTo>
                <a:cubicBezTo>
                  <a:pt x="527" y="96515"/>
                  <a:pt x="120832" y="-4642"/>
                  <a:pt x="227192" y="0"/>
                </a:cubicBezTo>
                <a:cubicBezTo>
                  <a:pt x="355628" y="9115"/>
                  <a:pt x="457701" y="6072"/>
                  <a:pt x="652908" y="0"/>
                </a:cubicBezTo>
                <a:cubicBezTo>
                  <a:pt x="848115" y="-6072"/>
                  <a:pt x="1032053" y="-28867"/>
                  <a:pt x="1350803" y="0"/>
                </a:cubicBezTo>
                <a:cubicBezTo>
                  <a:pt x="1669553" y="28867"/>
                  <a:pt x="1887382" y="-13692"/>
                  <a:pt x="2230151" y="0"/>
                </a:cubicBezTo>
                <a:cubicBezTo>
                  <a:pt x="2572920" y="13692"/>
                  <a:pt x="2673691" y="-18704"/>
                  <a:pt x="2928046" y="0"/>
                </a:cubicBezTo>
                <a:cubicBezTo>
                  <a:pt x="3182402" y="18704"/>
                  <a:pt x="3159464" y="5098"/>
                  <a:pt x="3353762" y="0"/>
                </a:cubicBezTo>
                <a:cubicBezTo>
                  <a:pt x="3548060" y="-5098"/>
                  <a:pt x="3698977" y="18960"/>
                  <a:pt x="3870204" y="0"/>
                </a:cubicBezTo>
                <a:cubicBezTo>
                  <a:pt x="4041431" y="-18960"/>
                  <a:pt x="4253851" y="18720"/>
                  <a:pt x="4386646" y="0"/>
                </a:cubicBezTo>
                <a:cubicBezTo>
                  <a:pt x="4519441" y="-18720"/>
                  <a:pt x="4735560" y="17507"/>
                  <a:pt x="4903089" y="0"/>
                </a:cubicBezTo>
                <a:cubicBezTo>
                  <a:pt x="5070618" y="-17507"/>
                  <a:pt x="5431556" y="-15678"/>
                  <a:pt x="5600984" y="0"/>
                </a:cubicBezTo>
                <a:cubicBezTo>
                  <a:pt x="5770413" y="15678"/>
                  <a:pt x="6054547" y="-4639"/>
                  <a:pt x="6208152" y="0"/>
                </a:cubicBezTo>
                <a:cubicBezTo>
                  <a:pt x="6361757" y="4639"/>
                  <a:pt x="6519589" y="-8647"/>
                  <a:pt x="6633868" y="0"/>
                </a:cubicBezTo>
                <a:cubicBezTo>
                  <a:pt x="6748147" y="8647"/>
                  <a:pt x="6939284" y="-22223"/>
                  <a:pt x="7150310" y="0"/>
                </a:cubicBezTo>
                <a:cubicBezTo>
                  <a:pt x="7361336" y="22223"/>
                  <a:pt x="7446930" y="10834"/>
                  <a:pt x="7666753" y="0"/>
                </a:cubicBezTo>
                <a:cubicBezTo>
                  <a:pt x="7886576" y="-10834"/>
                  <a:pt x="7922130" y="-9549"/>
                  <a:pt x="8092469" y="0"/>
                </a:cubicBezTo>
                <a:cubicBezTo>
                  <a:pt x="8262808" y="9549"/>
                  <a:pt x="8966116" y="-45993"/>
                  <a:pt x="9299827" y="0"/>
                </a:cubicBezTo>
                <a:cubicBezTo>
                  <a:pt x="9407935" y="-3315"/>
                  <a:pt x="9515326" y="88647"/>
                  <a:pt x="9527019" y="227192"/>
                </a:cubicBezTo>
                <a:cubicBezTo>
                  <a:pt x="9504480" y="346454"/>
                  <a:pt x="9540843" y="503280"/>
                  <a:pt x="9527019" y="681562"/>
                </a:cubicBezTo>
                <a:cubicBezTo>
                  <a:pt x="9513196" y="859844"/>
                  <a:pt x="9526502" y="959730"/>
                  <a:pt x="9527019" y="1135931"/>
                </a:cubicBezTo>
                <a:cubicBezTo>
                  <a:pt x="9523507" y="1259931"/>
                  <a:pt x="9417601" y="1368605"/>
                  <a:pt x="9299827" y="1363123"/>
                </a:cubicBezTo>
                <a:cubicBezTo>
                  <a:pt x="9071343" y="1347432"/>
                  <a:pt x="8830771" y="1369437"/>
                  <a:pt x="8692658" y="1363123"/>
                </a:cubicBezTo>
                <a:cubicBezTo>
                  <a:pt x="8554545" y="1356809"/>
                  <a:pt x="8084452" y="1357055"/>
                  <a:pt x="7813311" y="1363123"/>
                </a:cubicBezTo>
                <a:cubicBezTo>
                  <a:pt x="7542170" y="1369191"/>
                  <a:pt x="7479675" y="1369711"/>
                  <a:pt x="7387595" y="1363123"/>
                </a:cubicBezTo>
                <a:cubicBezTo>
                  <a:pt x="7295515" y="1356535"/>
                  <a:pt x="6959193" y="1353015"/>
                  <a:pt x="6780426" y="1363123"/>
                </a:cubicBezTo>
                <a:cubicBezTo>
                  <a:pt x="6601659" y="1373231"/>
                  <a:pt x="6269864" y="1321698"/>
                  <a:pt x="5901078" y="1363123"/>
                </a:cubicBezTo>
                <a:cubicBezTo>
                  <a:pt x="5532292" y="1404548"/>
                  <a:pt x="5347604" y="1368792"/>
                  <a:pt x="5021731" y="1363123"/>
                </a:cubicBezTo>
                <a:cubicBezTo>
                  <a:pt x="4695858" y="1357454"/>
                  <a:pt x="4649292" y="1369586"/>
                  <a:pt x="4505288" y="1363123"/>
                </a:cubicBezTo>
                <a:cubicBezTo>
                  <a:pt x="4361284" y="1356660"/>
                  <a:pt x="4203324" y="1349009"/>
                  <a:pt x="3988846" y="1363123"/>
                </a:cubicBezTo>
                <a:cubicBezTo>
                  <a:pt x="3774368" y="1377237"/>
                  <a:pt x="3763612" y="1360873"/>
                  <a:pt x="3563130" y="1363123"/>
                </a:cubicBezTo>
                <a:cubicBezTo>
                  <a:pt x="3362648" y="1365373"/>
                  <a:pt x="3152270" y="1380523"/>
                  <a:pt x="2865235" y="1363123"/>
                </a:cubicBezTo>
                <a:cubicBezTo>
                  <a:pt x="2578200" y="1345723"/>
                  <a:pt x="2417958" y="1349838"/>
                  <a:pt x="2258066" y="1363123"/>
                </a:cubicBezTo>
                <a:cubicBezTo>
                  <a:pt x="2098174" y="1376408"/>
                  <a:pt x="1834205" y="1340136"/>
                  <a:pt x="1469445" y="1363123"/>
                </a:cubicBezTo>
                <a:cubicBezTo>
                  <a:pt x="1104685" y="1386110"/>
                  <a:pt x="590992" y="1331519"/>
                  <a:pt x="227192" y="1363123"/>
                </a:cubicBezTo>
                <a:cubicBezTo>
                  <a:pt x="101756" y="1372669"/>
                  <a:pt x="-5161" y="1268446"/>
                  <a:pt x="0" y="1135931"/>
                </a:cubicBezTo>
                <a:cubicBezTo>
                  <a:pt x="19102" y="1021518"/>
                  <a:pt x="-754" y="805956"/>
                  <a:pt x="0" y="663387"/>
                </a:cubicBezTo>
                <a:cubicBezTo>
                  <a:pt x="754" y="520818"/>
                  <a:pt x="7963" y="422034"/>
                  <a:pt x="0" y="227192"/>
                </a:cubicBezTo>
                <a:close/>
              </a:path>
            </a:pathLst>
          </a:custGeom>
          <a:ln w="38100">
            <a:extLst>
              <a:ext uri="{C807C97D-BFC1-408E-A445-0C87EB9F89A2}">
                <ask:lineSketchStyleProps xmlns:ask="http://schemas.microsoft.com/office/drawing/2018/sketchyshapes" xmlns="" sd="277467579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3: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Tranh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nào</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thể</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hiện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việc</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tích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cực</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lang="en-US" sz="3600" b="1" dirty="0">
                <a:solidFill>
                  <a:prstClr val="black"/>
                </a:solidFill>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a16="http://schemas.microsoft.com/office/drawing/2014/main" xmlns="" id="{AC0BF159-19AF-6DD9-567E-DB7AA5C77404}"/>
              </a:ext>
            </a:extLst>
          </p:cNvPr>
          <p:cNvGrpSpPr/>
          <p:nvPr/>
        </p:nvGrpSpPr>
        <p:grpSpPr>
          <a:xfrm>
            <a:off x="3505199" y="3621619"/>
            <a:ext cx="1862778" cy="3273208"/>
            <a:chOff x="-311329" y="2956902"/>
            <a:chExt cx="2483703" cy="3948546"/>
          </a:xfrm>
        </p:grpSpPr>
        <p:pic>
          <p:nvPicPr>
            <p:cNvPr id="7" name="Picture 6" descr="A picture containing toy&#10;&#10;Description automatically generated">
              <a:extLst>
                <a:ext uri="{FF2B5EF4-FFF2-40B4-BE49-F238E27FC236}">
                  <a16:creationId xmlns:a16="http://schemas.microsoft.com/office/drawing/2014/main" xmlns=""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xmlns="" id="{F916F835-DD4B-BA0A-228A-73AD809E2696}"/>
                </a:ext>
              </a:extLst>
            </p:cNvPr>
            <p:cNvSpPr txBox="1"/>
            <p:nvPr/>
          </p:nvSpPr>
          <p:spPr>
            <a:xfrm>
              <a:off x="-311329" y="2999511"/>
              <a:ext cx="2483702" cy="1670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xmlns=""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xmlns=""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xmlns=""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xmlns=""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xmlns=""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xmlns=""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xmlns=""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xmlns=""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xmlns=""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xmlns=""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xmlns=""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xmlns=""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xmlns=""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xmlns=""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xmlns=""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xmlns=""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xmlns=""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xmlns=""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xmlns="" id="{090953B9-E25C-F62D-6395-DEDA3341011F}"/>
              </a:ext>
            </a:extLst>
          </p:cNvPr>
          <p:cNvGrpSpPr/>
          <p:nvPr/>
        </p:nvGrpSpPr>
        <p:grpSpPr>
          <a:xfrm>
            <a:off x="7133078" y="4404669"/>
            <a:ext cx="2414906"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xmlns=""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xmlns=""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3" name="Flowchart: Terminator 2">
            <a:extLst>
              <a:ext uri="{FF2B5EF4-FFF2-40B4-BE49-F238E27FC236}">
                <a16:creationId xmlns:a16="http://schemas.microsoft.com/office/drawing/2014/main" xmlns="" id="{44331F29-DEEF-130E-9781-12449E0805D3}"/>
              </a:ext>
            </a:extLst>
          </p:cNvPr>
          <p:cNvSpPr/>
          <p:nvPr/>
        </p:nvSpPr>
        <p:spPr>
          <a:xfrm>
            <a:off x="203969" y="2376793"/>
            <a:ext cx="3442418" cy="3957332"/>
          </a:xfrm>
          <a:custGeom>
            <a:avLst/>
            <a:gdLst>
              <a:gd name="connsiteX0" fmla="*/ 738419 w 4589890"/>
              <a:gd name="connsiteY0" fmla="*/ 0 h 3957332"/>
              <a:gd name="connsiteX1" fmla="*/ 1257261 w 4589890"/>
              <a:gd name="connsiteY1" fmla="*/ 0 h 3957332"/>
              <a:gd name="connsiteX2" fmla="*/ 1776103 w 4589890"/>
              <a:gd name="connsiteY2" fmla="*/ 0 h 3957332"/>
              <a:gd name="connsiteX3" fmla="*/ 2201553 w 4589890"/>
              <a:gd name="connsiteY3" fmla="*/ 0 h 3957332"/>
              <a:gd name="connsiteX4" fmla="*/ 2751525 w 4589890"/>
              <a:gd name="connsiteY4" fmla="*/ 0 h 3957332"/>
              <a:gd name="connsiteX5" fmla="*/ 3176976 w 4589890"/>
              <a:gd name="connsiteY5" fmla="*/ 0 h 3957332"/>
              <a:gd name="connsiteX6" fmla="*/ 3851470 w 4589890"/>
              <a:gd name="connsiteY6" fmla="*/ 0 h 3957332"/>
              <a:gd name="connsiteX7" fmla="*/ 4589890 w 4589890"/>
              <a:gd name="connsiteY7" fmla="*/ 1978666 h 3957332"/>
              <a:gd name="connsiteX8" fmla="*/ 3851470 w 4589890"/>
              <a:gd name="connsiteY8" fmla="*/ 3957332 h 3957332"/>
              <a:gd name="connsiteX9" fmla="*/ 3394889 w 4589890"/>
              <a:gd name="connsiteY9" fmla="*/ 3957332 h 3957332"/>
              <a:gd name="connsiteX10" fmla="*/ 2907178 w 4589890"/>
              <a:gd name="connsiteY10" fmla="*/ 3957332 h 3957332"/>
              <a:gd name="connsiteX11" fmla="*/ 2419467 w 4589890"/>
              <a:gd name="connsiteY11" fmla="*/ 3957332 h 3957332"/>
              <a:gd name="connsiteX12" fmla="*/ 1900625 w 4589890"/>
              <a:gd name="connsiteY12" fmla="*/ 3957332 h 3957332"/>
              <a:gd name="connsiteX13" fmla="*/ 1381783 w 4589890"/>
              <a:gd name="connsiteY13" fmla="*/ 3957332 h 3957332"/>
              <a:gd name="connsiteX14" fmla="*/ 738419 w 4589890"/>
              <a:gd name="connsiteY14" fmla="*/ 3957332 h 3957332"/>
              <a:gd name="connsiteX15" fmla="*/ 0 w 4589890"/>
              <a:gd name="connsiteY15" fmla="*/ 1978666 h 3957332"/>
              <a:gd name="connsiteX16" fmla="*/ 738419 w 4589890"/>
              <a:gd name="connsiteY16" fmla="*/ 0 h 39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89890" h="3957332" fill="none" extrusionOk="0">
                <a:moveTo>
                  <a:pt x="738419" y="0"/>
                </a:moveTo>
                <a:cubicBezTo>
                  <a:pt x="888145" y="-11965"/>
                  <a:pt x="1013335" y="56376"/>
                  <a:pt x="1257261" y="0"/>
                </a:cubicBezTo>
                <a:cubicBezTo>
                  <a:pt x="1501187" y="-56376"/>
                  <a:pt x="1551203" y="22384"/>
                  <a:pt x="1776103" y="0"/>
                </a:cubicBezTo>
                <a:cubicBezTo>
                  <a:pt x="2001003" y="-22384"/>
                  <a:pt x="2008482" y="22694"/>
                  <a:pt x="2201553" y="0"/>
                </a:cubicBezTo>
                <a:cubicBezTo>
                  <a:pt x="2394624" y="-22694"/>
                  <a:pt x="2526464" y="59536"/>
                  <a:pt x="2751525" y="0"/>
                </a:cubicBezTo>
                <a:cubicBezTo>
                  <a:pt x="2976586" y="-59536"/>
                  <a:pt x="2983396" y="13260"/>
                  <a:pt x="3176976" y="0"/>
                </a:cubicBezTo>
                <a:cubicBezTo>
                  <a:pt x="3370556" y="-13260"/>
                  <a:pt x="3548732" y="46899"/>
                  <a:pt x="3851470" y="0"/>
                </a:cubicBezTo>
                <a:cubicBezTo>
                  <a:pt x="4256884" y="-36756"/>
                  <a:pt x="4757770" y="838759"/>
                  <a:pt x="4589890" y="1978666"/>
                </a:cubicBezTo>
                <a:cubicBezTo>
                  <a:pt x="4609801" y="3174275"/>
                  <a:pt x="4237267" y="3963884"/>
                  <a:pt x="3851470" y="3957332"/>
                </a:cubicBezTo>
                <a:cubicBezTo>
                  <a:pt x="3645730" y="3965095"/>
                  <a:pt x="3618106" y="3928800"/>
                  <a:pt x="3394889" y="3957332"/>
                </a:cubicBezTo>
                <a:cubicBezTo>
                  <a:pt x="3171672" y="3985864"/>
                  <a:pt x="3005390" y="3919102"/>
                  <a:pt x="2907178" y="3957332"/>
                </a:cubicBezTo>
                <a:cubicBezTo>
                  <a:pt x="2808966" y="3995562"/>
                  <a:pt x="2570114" y="3952248"/>
                  <a:pt x="2419467" y="3957332"/>
                </a:cubicBezTo>
                <a:cubicBezTo>
                  <a:pt x="2268820" y="3962416"/>
                  <a:pt x="2134367" y="3954213"/>
                  <a:pt x="1900625" y="3957332"/>
                </a:cubicBezTo>
                <a:cubicBezTo>
                  <a:pt x="1666883" y="3960451"/>
                  <a:pt x="1548272" y="3911555"/>
                  <a:pt x="1381783" y="3957332"/>
                </a:cubicBezTo>
                <a:cubicBezTo>
                  <a:pt x="1215294" y="4003109"/>
                  <a:pt x="974520" y="3892072"/>
                  <a:pt x="738419" y="3957332"/>
                </a:cubicBezTo>
                <a:cubicBezTo>
                  <a:pt x="307117" y="3916710"/>
                  <a:pt x="-209982" y="3014902"/>
                  <a:pt x="0" y="1978666"/>
                </a:cubicBezTo>
                <a:cubicBezTo>
                  <a:pt x="43104" y="832416"/>
                  <a:pt x="374535" y="-103293"/>
                  <a:pt x="738419" y="0"/>
                </a:cubicBezTo>
                <a:close/>
              </a:path>
              <a:path w="4589890" h="3957332" stroke="0" extrusionOk="0">
                <a:moveTo>
                  <a:pt x="738419" y="0"/>
                </a:moveTo>
                <a:cubicBezTo>
                  <a:pt x="907907" y="-45229"/>
                  <a:pt x="1032731" y="10676"/>
                  <a:pt x="1257261" y="0"/>
                </a:cubicBezTo>
                <a:cubicBezTo>
                  <a:pt x="1481791" y="-10676"/>
                  <a:pt x="1623597" y="55974"/>
                  <a:pt x="1776103" y="0"/>
                </a:cubicBezTo>
                <a:cubicBezTo>
                  <a:pt x="1928609" y="-55974"/>
                  <a:pt x="1998621" y="2681"/>
                  <a:pt x="2201553" y="0"/>
                </a:cubicBezTo>
                <a:cubicBezTo>
                  <a:pt x="2404485" y="-2681"/>
                  <a:pt x="2538178" y="33420"/>
                  <a:pt x="2627003" y="0"/>
                </a:cubicBezTo>
                <a:cubicBezTo>
                  <a:pt x="2715828" y="-33420"/>
                  <a:pt x="2956311" y="13266"/>
                  <a:pt x="3114715" y="0"/>
                </a:cubicBezTo>
                <a:cubicBezTo>
                  <a:pt x="3273119" y="-13266"/>
                  <a:pt x="3596232" y="9885"/>
                  <a:pt x="3851470" y="0"/>
                </a:cubicBezTo>
                <a:cubicBezTo>
                  <a:pt x="4303685" y="-32309"/>
                  <a:pt x="4578362" y="819566"/>
                  <a:pt x="4589890" y="1978666"/>
                </a:cubicBezTo>
                <a:cubicBezTo>
                  <a:pt x="4618392" y="3043031"/>
                  <a:pt x="4325339" y="4044798"/>
                  <a:pt x="3851470" y="3957332"/>
                </a:cubicBezTo>
                <a:cubicBezTo>
                  <a:pt x="3660139" y="3983090"/>
                  <a:pt x="3580410" y="3944746"/>
                  <a:pt x="3394889" y="3957332"/>
                </a:cubicBezTo>
                <a:cubicBezTo>
                  <a:pt x="3209368" y="3969918"/>
                  <a:pt x="3145834" y="3942618"/>
                  <a:pt x="2938308" y="3957332"/>
                </a:cubicBezTo>
                <a:cubicBezTo>
                  <a:pt x="2730782" y="3972046"/>
                  <a:pt x="2671806" y="3945570"/>
                  <a:pt x="2450597" y="3957332"/>
                </a:cubicBezTo>
                <a:cubicBezTo>
                  <a:pt x="2229388" y="3969094"/>
                  <a:pt x="2170638" y="3943841"/>
                  <a:pt x="1994016" y="3957332"/>
                </a:cubicBezTo>
                <a:cubicBezTo>
                  <a:pt x="1817394" y="3970823"/>
                  <a:pt x="1638976" y="3952053"/>
                  <a:pt x="1506305" y="3957332"/>
                </a:cubicBezTo>
                <a:cubicBezTo>
                  <a:pt x="1373634" y="3962611"/>
                  <a:pt x="959919" y="3897137"/>
                  <a:pt x="738419" y="3957332"/>
                </a:cubicBezTo>
                <a:cubicBezTo>
                  <a:pt x="343561" y="3701268"/>
                  <a:pt x="-15548" y="2899341"/>
                  <a:pt x="0" y="1978666"/>
                </a:cubicBezTo>
                <a:cubicBezTo>
                  <a:pt x="4164" y="955416"/>
                  <a:pt x="323613" y="22569"/>
                  <a:pt x="738419"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  </a:t>
            </a:r>
          </a:p>
        </p:txBody>
      </p:sp>
      <p:sp>
        <p:nvSpPr>
          <p:cNvPr id="6" name="Flowchart: Terminator 5">
            <a:extLst>
              <a:ext uri="{FF2B5EF4-FFF2-40B4-BE49-F238E27FC236}">
                <a16:creationId xmlns:a16="http://schemas.microsoft.com/office/drawing/2014/main" xmlns="" id="{6AF1B95A-803E-EFBA-67E8-22DC0515F4AE}"/>
              </a:ext>
            </a:extLst>
          </p:cNvPr>
          <p:cNvSpPr/>
          <p:nvPr/>
        </p:nvSpPr>
        <p:spPr>
          <a:xfrm>
            <a:off x="5318648" y="2430111"/>
            <a:ext cx="3577500" cy="4018315"/>
          </a:xfrm>
          <a:custGeom>
            <a:avLst/>
            <a:gdLst>
              <a:gd name="connsiteX0" fmla="*/ 767395 w 4770000"/>
              <a:gd name="connsiteY0" fmla="*/ 0 h 4018315"/>
              <a:gd name="connsiteX1" fmla="*/ 1306597 w 4770000"/>
              <a:gd name="connsiteY1" fmla="*/ 0 h 4018315"/>
              <a:gd name="connsiteX2" fmla="*/ 1845798 w 4770000"/>
              <a:gd name="connsiteY2" fmla="*/ 0 h 4018315"/>
              <a:gd name="connsiteX3" fmla="*/ 2287943 w 4770000"/>
              <a:gd name="connsiteY3" fmla="*/ 0 h 4018315"/>
              <a:gd name="connsiteX4" fmla="*/ 2859497 w 4770000"/>
              <a:gd name="connsiteY4" fmla="*/ 0 h 4018315"/>
              <a:gd name="connsiteX5" fmla="*/ 3301642 w 4770000"/>
              <a:gd name="connsiteY5" fmla="*/ 0 h 4018315"/>
              <a:gd name="connsiteX6" fmla="*/ 4002604 w 4770000"/>
              <a:gd name="connsiteY6" fmla="*/ 0 h 4018315"/>
              <a:gd name="connsiteX7" fmla="*/ 4770000 w 4770000"/>
              <a:gd name="connsiteY7" fmla="*/ 2009157 h 4018315"/>
              <a:gd name="connsiteX8" fmla="*/ 4002604 w 4770000"/>
              <a:gd name="connsiteY8" fmla="*/ 4018315 h 4018315"/>
              <a:gd name="connsiteX9" fmla="*/ 3528107 w 4770000"/>
              <a:gd name="connsiteY9" fmla="*/ 4018315 h 4018315"/>
              <a:gd name="connsiteX10" fmla="*/ 3021257 w 4770000"/>
              <a:gd name="connsiteY10" fmla="*/ 4018315 h 4018315"/>
              <a:gd name="connsiteX11" fmla="*/ 2514408 w 4770000"/>
              <a:gd name="connsiteY11" fmla="*/ 4018315 h 4018315"/>
              <a:gd name="connsiteX12" fmla="*/ 1975206 w 4770000"/>
              <a:gd name="connsiteY12" fmla="*/ 4018315 h 4018315"/>
              <a:gd name="connsiteX13" fmla="*/ 1436005 w 4770000"/>
              <a:gd name="connsiteY13" fmla="*/ 4018315 h 4018315"/>
              <a:gd name="connsiteX14" fmla="*/ 767395 w 4770000"/>
              <a:gd name="connsiteY14" fmla="*/ 4018315 h 4018315"/>
              <a:gd name="connsiteX15" fmla="*/ 0 w 4770000"/>
              <a:gd name="connsiteY15" fmla="*/ 2009157 h 4018315"/>
              <a:gd name="connsiteX16" fmla="*/ 767395 w 4770000"/>
              <a:gd name="connsiteY16" fmla="*/ 0 h 401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0000" h="4018315" fill="none" extrusionOk="0">
                <a:moveTo>
                  <a:pt x="767395" y="0"/>
                </a:moveTo>
                <a:cubicBezTo>
                  <a:pt x="967749" y="-22798"/>
                  <a:pt x="1108011" y="60829"/>
                  <a:pt x="1306597" y="0"/>
                </a:cubicBezTo>
                <a:cubicBezTo>
                  <a:pt x="1505183" y="-60829"/>
                  <a:pt x="1672180" y="27866"/>
                  <a:pt x="1845798" y="0"/>
                </a:cubicBezTo>
                <a:cubicBezTo>
                  <a:pt x="2019416" y="-27866"/>
                  <a:pt x="2067309" y="39633"/>
                  <a:pt x="2287943" y="0"/>
                </a:cubicBezTo>
                <a:cubicBezTo>
                  <a:pt x="2508577" y="-39633"/>
                  <a:pt x="2658086" y="1177"/>
                  <a:pt x="2859497" y="0"/>
                </a:cubicBezTo>
                <a:cubicBezTo>
                  <a:pt x="3060908" y="-1177"/>
                  <a:pt x="3081645" y="8361"/>
                  <a:pt x="3301642" y="0"/>
                </a:cubicBezTo>
                <a:cubicBezTo>
                  <a:pt x="3521640" y="-8361"/>
                  <a:pt x="3803590" y="56266"/>
                  <a:pt x="4002604" y="0"/>
                </a:cubicBezTo>
                <a:cubicBezTo>
                  <a:pt x="4422355" y="-62649"/>
                  <a:pt x="4942079" y="851233"/>
                  <a:pt x="4770000" y="2009157"/>
                </a:cubicBezTo>
                <a:cubicBezTo>
                  <a:pt x="4791550" y="3230069"/>
                  <a:pt x="4349953" y="4041098"/>
                  <a:pt x="4002604" y="4018315"/>
                </a:cubicBezTo>
                <a:cubicBezTo>
                  <a:pt x="3897121" y="4033157"/>
                  <a:pt x="3697821" y="4016540"/>
                  <a:pt x="3528107" y="4018315"/>
                </a:cubicBezTo>
                <a:cubicBezTo>
                  <a:pt x="3358393" y="4020090"/>
                  <a:pt x="3204294" y="3968536"/>
                  <a:pt x="3021257" y="4018315"/>
                </a:cubicBezTo>
                <a:cubicBezTo>
                  <a:pt x="2838220" y="4068094"/>
                  <a:pt x="2759488" y="4017047"/>
                  <a:pt x="2514408" y="4018315"/>
                </a:cubicBezTo>
                <a:cubicBezTo>
                  <a:pt x="2269328" y="4019583"/>
                  <a:pt x="2149300" y="3971314"/>
                  <a:pt x="1975206" y="4018315"/>
                </a:cubicBezTo>
                <a:cubicBezTo>
                  <a:pt x="1801112" y="4065316"/>
                  <a:pt x="1674362" y="4016249"/>
                  <a:pt x="1436005" y="4018315"/>
                </a:cubicBezTo>
                <a:cubicBezTo>
                  <a:pt x="1197648" y="4020381"/>
                  <a:pt x="932008" y="4000592"/>
                  <a:pt x="767395" y="4018315"/>
                </a:cubicBezTo>
                <a:cubicBezTo>
                  <a:pt x="300450" y="3943779"/>
                  <a:pt x="-34824" y="3109456"/>
                  <a:pt x="0" y="2009157"/>
                </a:cubicBezTo>
                <a:cubicBezTo>
                  <a:pt x="23334" y="870561"/>
                  <a:pt x="384125" y="-95330"/>
                  <a:pt x="767395" y="0"/>
                </a:cubicBezTo>
                <a:close/>
              </a:path>
              <a:path w="4770000" h="4018315" stroke="0" extrusionOk="0">
                <a:moveTo>
                  <a:pt x="767395" y="0"/>
                </a:moveTo>
                <a:cubicBezTo>
                  <a:pt x="1005040" y="-44844"/>
                  <a:pt x="1140258" y="10000"/>
                  <a:pt x="1306597" y="0"/>
                </a:cubicBezTo>
                <a:cubicBezTo>
                  <a:pt x="1472936" y="-10000"/>
                  <a:pt x="1724986" y="62222"/>
                  <a:pt x="1845798" y="0"/>
                </a:cubicBezTo>
                <a:cubicBezTo>
                  <a:pt x="1966610" y="-62222"/>
                  <a:pt x="2085396" y="27542"/>
                  <a:pt x="2287943" y="0"/>
                </a:cubicBezTo>
                <a:cubicBezTo>
                  <a:pt x="2490491" y="-27542"/>
                  <a:pt x="2560090" y="38303"/>
                  <a:pt x="2730088" y="0"/>
                </a:cubicBezTo>
                <a:cubicBezTo>
                  <a:pt x="2900086" y="-38303"/>
                  <a:pt x="3044419" y="987"/>
                  <a:pt x="3236938" y="0"/>
                </a:cubicBezTo>
                <a:cubicBezTo>
                  <a:pt x="3429457" y="-987"/>
                  <a:pt x="3706509" y="8929"/>
                  <a:pt x="4002604" y="0"/>
                </a:cubicBezTo>
                <a:cubicBezTo>
                  <a:pt x="4486655" y="-43822"/>
                  <a:pt x="4723290" y="631013"/>
                  <a:pt x="4770000" y="2009157"/>
                </a:cubicBezTo>
                <a:cubicBezTo>
                  <a:pt x="4790706" y="3098153"/>
                  <a:pt x="4453223" y="4053835"/>
                  <a:pt x="4002604" y="4018315"/>
                </a:cubicBezTo>
                <a:cubicBezTo>
                  <a:pt x="3870710" y="4074292"/>
                  <a:pt x="3702488" y="3961538"/>
                  <a:pt x="3528107" y="4018315"/>
                </a:cubicBezTo>
                <a:cubicBezTo>
                  <a:pt x="3353726" y="4075092"/>
                  <a:pt x="3207172" y="3990864"/>
                  <a:pt x="3053609" y="4018315"/>
                </a:cubicBezTo>
                <a:cubicBezTo>
                  <a:pt x="2900046" y="4045766"/>
                  <a:pt x="2769760" y="3991442"/>
                  <a:pt x="2546760" y="4018315"/>
                </a:cubicBezTo>
                <a:cubicBezTo>
                  <a:pt x="2323760" y="4045188"/>
                  <a:pt x="2260876" y="3968089"/>
                  <a:pt x="2072263" y="4018315"/>
                </a:cubicBezTo>
                <a:cubicBezTo>
                  <a:pt x="1883650" y="4068541"/>
                  <a:pt x="1696017" y="3982860"/>
                  <a:pt x="1565413" y="4018315"/>
                </a:cubicBezTo>
                <a:cubicBezTo>
                  <a:pt x="1434809" y="4053770"/>
                  <a:pt x="1077688" y="3987429"/>
                  <a:pt x="767395" y="4018315"/>
                </a:cubicBezTo>
                <a:cubicBezTo>
                  <a:pt x="344815" y="3994549"/>
                  <a:pt x="-2261" y="3093802"/>
                  <a:pt x="0" y="2009157"/>
                </a:cubicBezTo>
                <a:cubicBezTo>
                  <a:pt x="1511" y="924716"/>
                  <a:pt x="322793" y="66861"/>
                  <a:pt x="767395"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 </a:t>
            </a:r>
          </a:p>
        </p:txBody>
      </p:sp>
      <p:pic>
        <p:nvPicPr>
          <p:cNvPr id="10" name="Tieng-vo-tay-tra-loi-dung-www_tiengdong_com">
            <a:hlinkClick r:id="" action="ppaction://media"/>
            <a:extLst>
              <a:ext uri="{FF2B5EF4-FFF2-40B4-BE49-F238E27FC236}">
                <a16:creationId xmlns:a16="http://schemas.microsoft.com/office/drawing/2014/main" xmlns="" id="{28FC6101-83B3-0CDB-04DE-B8BAA7191EE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80041" y="3437704"/>
            <a:ext cx="365522" cy="487363"/>
          </a:xfrm>
          <a:prstGeom prst="rect">
            <a:avLst/>
          </a:prstGeom>
        </p:spPr>
      </p:pic>
      <p:pic>
        <p:nvPicPr>
          <p:cNvPr id="13" name="Am-thanh-tra-loi-sai-www_tiengdong_com">
            <a:hlinkClick r:id="" action="ppaction://media"/>
            <a:extLst>
              <a:ext uri="{FF2B5EF4-FFF2-40B4-BE49-F238E27FC236}">
                <a16:creationId xmlns:a16="http://schemas.microsoft.com/office/drawing/2014/main" xmlns="" id="{2AB484EA-2C15-BDA9-2369-EE14E3AA3BA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57072" y="3377938"/>
            <a:ext cx="365522" cy="487363"/>
          </a:xfrm>
          <a:prstGeom prst="rect">
            <a:avLst/>
          </a:prstGeom>
        </p:spPr>
      </p:pic>
      <p:pic>
        <p:nvPicPr>
          <p:cNvPr id="14" name="Picture 13" descr="Diagram, calendar&#10;&#10;Description automatically generated">
            <a:extLst>
              <a:ext uri="{FF2B5EF4-FFF2-40B4-BE49-F238E27FC236}">
                <a16:creationId xmlns:a16="http://schemas.microsoft.com/office/drawing/2014/main" xmlns="" id="{6BD4B15C-C170-4312-A6EC-D62A84CFD9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039" y="2438401"/>
            <a:ext cx="2594930" cy="3815911"/>
          </a:xfrm>
          <a:prstGeom prst="rect">
            <a:avLst/>
          </a:prstGeom>
        </p:spPr>
      </p:pic>
      <p:pic>
        <p:nvPicPr>
          <p:cNvPr id="17" name="Picture 16" descr="Diagram&#10;&#10;Description automatically generated with medium confidence">
            <a:extLst>
              <a:ext uri="{FF2B5EF4-FFF2-40B4-BE49-F238E27FC236}">
                <a16:creationId xmlns:a16="http://schemas.microsoft.com/office/drawing/2014/main" xmlns="" id="{3D68A4D2-EFEC-4227-84B9-CFA20B2FEC3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3559" y="2600273"/>
            <a:ext cx="2521779" cy="3787093"/>
          </a:xfrm>
          <a:prstGeom prst="rect">
            <a:avLst/>
          </a:prstGeom>
        </p:spPr>
      </p:pic>
    </p:spTree>
    <p:extLst>
      <p:ext uri="{BB962C8B-B14F-4D97-AF65-F5344CB8AC3E}">
        <p14:creationId xmlns:p14="http://schemas.microsoft.com/office/powerpoint/2010/main" val="3186175088"/>
      </p:ext>
    </p:extLst>
  </p:cSld>
  <p:clrMapOvr>
    <a:masterClrMapping/>
  </p:clrMapOvr>
  <p:transition spd="slow">
    <p:cove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audio>
              <p:cMediaNode vol="80000">
                <p:cTn id="3" fill="hold" display="0">
                  <p:stCondLst>
                    <p:cond delay="indefinite"/>
                  </p:stCondLst>
                  <p:endCondLst>
                    <p:cond evt="onStopAudio" delay="0">
                      <p:tgtEl>
                        <p:sldTgt/>
                      </p:tgtEl>
                    </p:cond>
                  </p:endCondLst>
                </p:cTn>
                <p:tgtEl>
                  <p:spTgt spid="13"/>
                </p:tgtEl>
              </p:cMediaNode>
            </p:audio>
            <p:seq concurrent="1" nextAc="seek">
              <p:cTn id="4" restart="whenNotActive" fill="hold" evtFilter="cancelBubble" nodeType="interactiveSeq">
                <p:stCondLst>
                  <p:cond evt="onClick" delay="0">
                    <p:tgtEl>
                      <p:spTgt spid="17"/>
                    </p:tgtEl>
                  </p:cond>
                </p:stCondLst>
                <p:endSync evt="end" delay="0">
                  <p:rtn val="all"/>
                </p:endSync>
                <p:childTnLst>
                  <p:par>
                    <p:cTn id="5" fill="hold">
                      <p:stCondLst>
                        <p:cond delay="0"/>
                      </p:stCondLst>
                      <p:childTnLst>
                        <p:par>
                          <p:cTn id="6" fill="hold">
                            <p:stCondLst>
                              <p:cond delay="0"/>
                            </p:stCondLst>
                            <p:childTnLst>
                              <p:par>
                                <p:cTn id="7" presetID="7" presetClass="emph" presetSubtype="2" fill="hold" nodeType="clickEffect">
                                  <p:stCondLst>
                                    <p:cond delay="0"/>
                                  </p:stCondLst>
                                  <p:childTnLst>
                                    <p:animClr clrSpc="rgb" dir="cw">
                                      <p:cBhvr>
                                        <p:cTn id="8" dur="2000" fill="hold"/>
                                        <p:tgtEl>
                                          <p:spTgt spid="17"/>
                                        </p:tgtEl>
                                        <p:attrNameLst>
                                          <p:attrName>stroke.color</p:attrName>
                                        </p:attrNameLst>
                                      </p:cBhvr>
                                      <p:to>
                                        <a:schemeClr val="accent2"/>
                                      </p:to>
                                    </p:animClr>
                                    <p:set>
                                      <p:cBhvr>
                                        <p:cTn id="9" dur="2000" fill="hold"/>
                                        <p:tgtEl>
                                          <p:spTgt spid="17"/>
                                        </p:tgtEl>
                                        <p:attrNameLst>
                                          <p:attrName>stroke.on</p:attrName>
                                        </p:attrNameLst>
                                      </p:cBhvr>
                                      <p:to>
                                        <p:strVal val="true"/>
                                      </p:to>
                                    </p:set>
                                  </p:childTnLst>
                                </p:cTn>
                              </p:par>
                              <p:par>
                                <p:cTn id="10" presetID="1" presetClass="mediacall" presetSubtype="0" fill="hold" nodeType="withEffect">
                                  <p:stCondLst>
                                    <p:cond delay="0"/>
                                  </p:stCondLst>
                                  <p:childTnLst>
                                    <p:cmd type="call" cmd="playFrom(0.0)">
                                      <p:cBhvr>
                                        <p:cTn id="11" dur="5120" fill="hold"/>
                                        <p:tgtEl>
                                          <p:spTgt spid="13"/>
                                        </p:tgtEl>
                                      </p:cBhvr>
                                    </p:cmd>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4"/>
                                        </p:tgtEl>
                                        <p:attrNameLst>
                                          <p:attrName>fillcolor</p:attrName>
                                        </p:attrNameLst>
                                      </p:cBhvr>
                                      <p:to>
                                        <a:schemeClr val="accent2"/>
                                      </p:to>
                                    </p:animClr>
                                    <p:set>
                                      <p:cBhvr>
                                        <p:cTn id="17" dur="2000" fill="hold"/>
                                        <p:tgtEl>
                                          <p:spTgt spid="14"/>
                                        </p:tgtEl>
                                        <p:attrNameLst>
                                          <p:attrName>fill.type</p:attrName>
                                        </p:attrNameLst>
                                      </p:cBhvr>
                                      <p:to>
                                        <p:strVal val="solid"/>
                                      </p:to>
                                    </p:set>
                                    <p:set>
                                      <p:cBhvr>
                                        <p:cTn id="18" dur="2000" fill="hold"/>
                                        <p:tgtEl>
                                          <p:spTgt spid="14"/>
                                        </p:tgtEl>
                                        <p:attrNameLst>
                                          <p:attrName>fill.on</p:attrName>
                                        </p:attrNameLst>
                                      </p:cBhvr>
                                      <p:to>
                                        <p:strVal val="true"/>
                                      </p:to>
                                    </p:set>
                                  </p:childTnLst>
                                </p:cTn>
                              </p:par>
                              <p:par>
                                <p:cTn id="19" presetID="1" presetClass="mediacall" presetSubtype="0" fill="hold" nodeType="withEffect">
                                  <p:stCondLst>
                                    <p:cond delay="0"/>
                                  </p:stCondLst>
                                  <p:childTnLst>
                                    <p:cmd type="call" cmd="playFrom(0.0)">
                                      <p:cBhvr>
                                        <p:cTn id="20" dur="8085" fill="hold"/>
                                        <p:tgtEl>
                                          <p:spTgt spid="10"/>
                                        </p:tgtEl>
                                      </p:cBhvr>
                                    </p:cmd>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xmlns=""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9" y="3180527"/>
            <a:ext cx="3364793" cy="3480047"/>
          </a:xfrm>
          <a:prstGeom prst="rect">
            <a:avLst/>
          </a:prstGeom>
        </p:spPr>
      </p:pic>
      <p:pic>
        <p:nvPicPr>
          <p:cNvPr id="4" name="Picture 3">
            <a:extLst>
              <a:ext uri="{FF2B5EF4-FFF2-40B4-BE49-F238E27FC236}">
                <a16:creationId xmlns:a16="http://schemas.microsoft.com/office/drawing/2014/main" xmlns="" id="{67C88058-92D9-46FE-9E9E-BF3D3938A56E}"/>
              </a:ext>
            </a:extLst>
          </p:cNvPr>
          <p:cNvPicPr>
            <a:picLocks noChangeAspect="1"/>
          </p:cNvPicPr>
          <p:nvPr/>
        </p:nvPicPr>
        <p:blipFill>
          <a:blip r:embed="rId4"/>
          <a:stretch>
            <a:fillRect/>
          </a:stretch>
        </p:blipFill>
        <p:spPr>
          <a:xfrm>
            <a:off x="2896492" y="1921394"/>
            <a:ext cx="5561708" cy="2431531"/>
          </a:xfrm>
          <a:prstGeom prst="rect">
            <a:avLst/>
          </a:prstGeom>
        </p:spPr>
      </p:pic>
      <p:pic>
        <p:nvPicPr>
          <p:cNvPr id="5" name="PA_图片 20"/>
          <p:cNvPicPr>
            <a:picLocks noChangeAspect="1"/>
          </p:cNvPicPr>
          <p:nvPr>
            <p:custDataLst>
              <p:tags r:id="rId1"/>
            </p:custDataLst>
          </p:nvPr>
        </p:nvPicPr>
        <p:blipFill>
          <a:blip r:embed="rId5"/>
          <a:stretch>
            <a:fillRect/>
          </a:stretch>
        </p:blipFill>
        <p:spPr>
          <a:xfrm>
            <a:off x="381000" y="304800"/>
            <a:ext cx="1295400" cy="914400"/>
          </a:xfrm>
          <a:prstGeom prst="rect">
            <a:avLst/>
          </a:prstGeom>
          <a:noFill/>
          <a:ln w="9525">
            <a:noFill/>
          </a:ln>
        </p:spPr>
      </p:pic>
      <p:pic>
        <p:nvPicPr>
          <p:cNvPr id="6" name="Google Shape;1614;p68"/>
          <p:cNvPicPr preferRelativeResize="0"/>
          <p:nvPr/>
        </p:nvPicPr>
        <p:blipFill>
          <a:blip r:embed="rId6">
            <a:alphaModFix/>
          </a:blip>
          <a:stretch>
            <a:fillRect/>
          </a:stretch>
        </p:blipFill>
        <p:spPr>
          <a:xfrm>
            <a:off x="1676400" y="906492"/>
            <a:ext cx="2017245" cy="1014902"/>
          </a:xfrm>
          <a:prstGeom prst="rect">
            <a:avLst/>
          </a:prstGeom>
          <a:noFill/>
          <a:ln>
            <a:noFill/>
          </a:ln>
        </p:spPr>
      </p:pic>
      <p:pic>
        <p:nvPicPr>
          <p:cNvPr id="7" name="Google Shape;1616;p68"/>
          <p:cNvPicPr preferRelativeResize="0"/>
          <p:nvPr/>
        </p:nvPicPr>
        <p:blipFill>
          <a:blip r:embed="rId7">
            <a:alphaModFix/>
          </a:blip>
          <a:stretch>
            <a:fillRect/>
          </a:stretch>
        </p:blipFill>
        <p:spPr>
          <a:xfrm flipH="1">
            <a:off x="7422455" y="-13855"/>
            <a:ext cx="1184495" cy="918243"/>
          </a:xfrm>
          <a:prstGeom prst="rect">
            <a:avLst/>
          </a:prstGeom>
          <a:noFill/>
          <a:ln>
            <a:noFill/>
          </a:ln>
        </p:spPr>
      </p:pic>
      <p:grpSp>
        <p:nvGrpSpPr>
          <p:cNvPr id="8" name="Google Shape;842;p44"/>
          <p:cNvGrpSpPr/>
          <p:nvPr/>
        </p:nvGrpSpPr>
        <p:grpSpPr>
          <a:xfrm>
            <a:off x="7340941" y="1024456"/>
            <a:ext cx="839647" cy="389487"/>
            <a:chOff x="2235072" y="2528648"/>
            <a:chExt cx="1151585" cy="695699"/>
          </a:xfrm>
        </p:grpSpPr>
        <p:grpSp>
          <p:nvGrpSpPr>
            <p:cNvPr id="9" name="Google Shape;843;p44"/>
            <p:cNvGrpSpPr/>
            <p:nvPr/>
          </p:nvGrpSpPr>
          <p:grpSpPr>
            <a:xfrm>
              <a:off x="2235072" y="2528648"/>
              <a:ext cx="1151585" cy="572694"/>
              <a:chOff x="3745197" y="2483473"/>
              <a:chExt cx="1151585" cy="572694"/>
            </a:xfrm>
          </p:grpSpPr>
          <p:sp>
            <p:nvSpPr>
              <p:cNvPr id="11"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14929966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BB83D7-44C5-193A-9D70-DEA19CC85F0C}"/>
              </a:ext>
            </a:extLst>
          </p:cNvPr>
          <p:cNvGrpSpPr/>
          <p:nvPr/>
        </p:nvGrpSpPr>
        <p:grpSpPr>
          <a:xfrm>
            <a:off x="4790545" y="685800"/>
            <a:ext cx="4353455" cy="6082088"/>
            <a:chOff x="6409971" y="1402352"/>
            <a:chExt cx="5804607" cy="5527964"/>
          </a:xfrm>
        </p:grpSpPr>
        <p:pic>
          <p:nvPicPr>
            <p:cNvPr id="3" name="Picture 2" descr="A picture containing shape&#10;&#10;Description automatically generated">
              <a:extLst>
                <a:ext uri="{FF2B5EF4-FFF2-40B4-BE49-F238E27FC236}">
                  <a16:creationId xmlns:a16="http://schemas.microsoft.com/office/drawing/2014/main" xmlns="" id="{E29466C8-8089-D676-B4B1-BAC3688F5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971" y="1402352"/>
              <a:ext cx="5804607" cy="5527964"/>
            </a:xfrm>
            <a:prstGeom prst="rect">
              <a:avLst/>
            </a:prstGeom>
          </p:spPr>
        </p:pic>
        <p:sp>
          <p:nvSpPr>
            <p:cNvPr id="4" name="TextBox 3">
              <a:extLst>
                <a:ext uri="{FF2B5EF4-FFF2-40B4-BE49-F238E27FC236}">
                  <a16:creationId xmlns:a16="http://schemas.microsoft.com/office/drawing/2014/main" xmlns="" id="{7D7B5CC7-1666-5F17-2ED7-A72F6BC4EDF1}"/>
                </a:ext>
              </a:extLst>
            </p:cNvPr>
            <p:cNvSpPr txBox="1"/>
            <p:nvPr/>
          </p:nvSpPr>
          <p:spPr>
            <a:xfrm>
              <a:off x="7753411" y="3964884"/>
              <a:ext cx="4368798" cy="2914847"/>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Nam vì tích cực hoàn thành nhiệm vụ chứng tỏ chúng ta là một người có trách nhiệm, nhận được sự tin tưởng, tín nhiệm của những người xung quanh. </a:t>
              </a:r>
              <a:endParaRPr lang="en-US" sz="2200" b="1" dirty="0">
                <a:effectLst/>
                <a:latin typeface="Times New Roman" pitchFamily="18" charset="0"/>
                <a:ea typeface="Times New Roman" panose="02020603050405020304" pitchFamily="18" charset="0"/>
                <a:cs typeface="Times New Roman" pitchFamily="18" charset="0"/>
              </a:endParaRPr>
            </a:p>
          </p:txBody>
        </p:sp>
      </p:grpSp>
      <p:sp>
        <p:nvSpPr>
          <p:cNvPr id="2" name="Flowchart: Terminator 1">
            <a:extLst>
              <a:ext uri="{FF2B5EF4-FFF2-40B4-BE49-F238E27FC236}">
                <a16:creationId xmlns:a16="http://schemas.microsoft.com/office/drawing/2014/main" xmlns="" id="{E5F2EB71-2CA9-08B6-72B7-9786A85F8A84}"/>
              </a:ext>
            </a:extLst>
          </p:cNvPr>
          <p:cNvSpPr/>
          <p:nvPr/>
        </p:nvSpPr>
        <p:spPr>
          <a:xfrm>
            <a:off x="117330" y="381000"/>
            <a:ext cx="5064270" cy="18634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7" name="Picture 6" descr="Logo&#10;&#10;Description automatically generated">
            <a:extLst>
              <a:ext uri="{FF2B5EF4-FFF2-40B4-BE49-F238E27FC236}">
                <a16:creationId xmlns:a16="http://schemas.microsoft.com/office/drawing/2014/main" xmlns="" id="{2171572C-A877-C9C1-7993-8E257FBBA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4" y="4240923"/>
            <a:ext cx="1451586" cy="1563700"/>
          </a:xfrm>
          <a:prstGeom prst="rect">
            <a:avLst/>
          </a:prstGeom>
        </p:spPr>
      </p:pic>
      <p:pic>
        <p:nvPicPr>
          <p:cNvPr id="8" name="Picture 7">
            <a:extLst>
              <a:ext uri="{FF2B5EF4-FFF2-40B4-BE49-F238E27FC236}">
                <a16:creationId xmlns:a16="http://schemas.microsoft.com/office/drawing/2014/main" xmlns="" id="{28E5DE53-0E5E-45B1-B34F-A1C571CA6084}"/>
              </a:ext>
            </a:extLst>
          </p:cNvPr>
          <p:cNvPicPr>
            <a:picLocks noChangeAspect="1"/>
          </p:cNvPicPr>
          <p:nvPr/>
        </p:nvPicPr>
        <p:blipFill>
          <a:blip r:embed="rId5"/>
          <a:stretch>
            <a:fillRect/>
          </a:stretch>
        </p:blipFill>
        <p:spPr>
          <a:xfrm>
            <a:off x="-76200" y="3025348"/>
            <a:ext cx="3683794" cy="3623102"/>
          </a:xfrm>
          <a:prstGeom prst="rect">
            <a:avLst/>
          </a:prstGeom>
        </p:spPr>
      </p:pic>
    </p:spTree>
    <p:extLst>
      <p:ext uri="{BB962C8B-B14F-4D97-AF65-F5344CB8AC3E}">
        <p14:creationId xmlns:p14="http://schemas.microsoft.com/office/powerpoint/2010/main" val="712245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xmlns="" id="{02DAAE2A-43E3-A9C8-10D2-1E73CCEE9A47}"/>
              </a:ext>
            </a:extLst>
          </p:cNvPr>
          <p:cNvSpPr/>
          <p:nvPr/>
        </p:nvSpPr>
        <p:spPr>
          <a:xfrm>
            <a:off x="4036219" y="314326"/>
            <a:ext cx="4565722" cy="1895474"/>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xmlns="" id="{BA16DE04-0A34-AF32-6FD0-FCE71756B7B2}"/>
              </a:ext>
            </a:extLst>
          </p:cNvPr>
          <p:cNvGrpSpPr/>
          <p:nvPr/>
        </p:nvGrpSpPr>
        <p:grpSpPr>
          <a:xfrm>
            <a:off x="89296" y="1"/>
            <a:ext cx="4193381" cy="6304838"/>
            <a:chOff x="152927" y="985992"/>
            <a:chExt cx="5591175" cy="5441979"/>
          </a:xfrm>
        </p:grpSpPr>
        <p:pic>
          <p:nvPicPr>
            <p:cNvPr id="9" name="Picture 8" descr="A picture containing text&#10;&#10;Description automatically generated">
              <a:extLst>
                <a:ext uri="{FF2B5EF4-FFF2-40B4-BE49-F238E27FC236}">
                  <a16:creationId xmlns:a16="http://schemas.microsoft.com/office/drawing/2014/main" xmlns="" id="{BD5CFB96-E963-A7A5-EB9D-CB752756D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27" y="985992"/>
              <a:ext cx="5591175" cy="5372481"/>
            </a:xfrm>
            <a:prstGeom prst="rect">
              <a:avLst/>
            </a:prstGeom>
          </p:spPr>
        </p:pic>
        <p:sp>
          <p:nvSpPr>
            <p:cNvPr id="7" name="TextBox 6">
              <a:extLst>
                <a:ext uri="{FF2B5EF4-FFF2-40B4-BE49-F238E27FC236}">
                  <a16:creationId xmlns:a16="http://schemas.microsoft.com/office/drawing/2014/main" xmlns="" id="{56993B7B-7821-41B1-6A4B-259906E02F5F}"/>
                </a:ext>
              </a:extLst>
            </p:cNvPr>
            <p:cNvSpPr txBox="1"/>
            <p:nvPr/>
          </p:nvSpPr>
          <p:spPr>
            <a:xfrm>
              <a:off x="152927" y="3444828"/>
              <a:ext cx="5200650" cy="2983143"/>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000000"/>
                  </a:solidFill>
                  <a:effectLst/>
                  <a:latin typeface="Times New Roman" pitchFamily="18" charset="0"/>
                  <a:ea typeface="Times New Roman" panose="02020603050405020304" pitchFamily="18" charset="0"/>
                  <a:cs typeface="Times New Roman" pitchFamily="18" charset="0"/>
                </a:rPr>
                <a:t>Em không đồng tình với ý kiến của bạn Hoà vì dù là nhiệm vụ bản thân thích hay không thích, chúng ta đều nên thực hiện tốt để không phụ sự kì vọng của mọi người và đem lại kết quả tốt cho bản thân.</a:t>
              </a:r>
              <a:endParaRPr lang="en-US" sz="2400" b="1" dirty="0">
                <a:effectLst/>
                <a:latin typeface="Times New Roman" pitchFamily="18" charset="0"/>
                <a:ea typeface="Times New Roman" panose="02020603050405020304" pitchFamily="18" charset="0"/>
                <a:cs typeface="Times New Roman" pitchFamily="18" charset="0"/>
              </a:endParaRPr>
            </a:p>
          </p:txBody>
        </p:sp>
      </p:grpSp>
      <p:pic>
        <p:nvPicPr>
          <p:cNvPr id="4" name="Picture 3" descr="Icon&#10;&#10;Description automatically generated">
            <a:extLst>
              <a:ext uri="{FF2B5EF4-FFF2-40B4-BE49-F238E27FC236}">
                <a16:creationId xmlns:a16="http://schemas.microsoft.com/office/drawing/2014/main" xmlns="" id="{4EA34045-EA87-8152-9651-3E4AA6F38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795" y="3237476"/>
            <a:ext cx="1334366" cy="1311301"/>
          </a:xfrm>
          <a:prstGeom prst="rect">
            <a:avLst/>
          </a:prstGeom>
        </p:spPr>
      </p:pic>
      <p:pic>
        <p:nvPicPr>
          <p:cNvPr id="12" name="Picture 11">
            <a:extLst>
              <a:ext uri="{FF2B5EF4-FFF2-40B4-BE49-F238E27FC236}">
                <a16:creationId xmlns:a16="http://schemas.microsoft.com/office/drawing/2014/main" xmlns="" id="{69EE2658-343C-40FA-A324-E75D406D6DA2}"/>
              </a:ext>
            </a:extLst>
          </p:cNvPr>
          <p:cNvPicPr>
            <a:picLocks noChangeAspect="1"/>
          </p:cNvPicPr>
          <p:nvPr/>
        </p:nvPicPr>
        <p:blipFill>
          <a:blip r:embed="rId5"/>
          <a:stretch>
            <a:fillRect/>
          </a:stretch>
        </p:blipFill>
        <p:spPr>
          <a:xfrm>
            <a:off x="6082902" y="2667000"/>
            <a:ext cx="3061097" cy="3971925"/>
          </a:xfrm>
          <a:prstGeom prst="rect">
            <a:avLst/>
          </a:prstGeom>
        </p:spPr>
      </p:pic>
    </p:spTree>
    <p:extLst>
      <p:ext uri="{BB962C8B-B14F-4D97-AF65-F5344CB8AC3E}">
        <p14:creationId xmlns:p14="http://schemas.microsoft.com/office/powerpoint/2010/main" val="1990921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673</Words>
  <Application>Microsoft Office PowerPoint</Application>
  <PresentationFormat>On-screen Show (4:3)</PresentationFormat>
  <Paragraphs>50</Paragraphs>
  <Slides>21</Slides>
  <Notes>4</Notes>
  <HiddenSlides>0</HiddenSlides>
  <MMClips>6</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21</cp:revision>
  <dcterms:created xsi:type="dcterms:W3CDTF">2023-01-30T05:57:39Z</dcterms:created>
  <dcterms:modified xsi:type="dcterms:W3CDTF">2023-01-30T06:20:41Z</dcterms:modified>
</cp:coreProperties>
</file>