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24"/>
  </p:notesMasterIdLst>
  <p:sldIdLst>
    <p:sldId id="257" r:id="rId3"/>
    <p:sldId id="258" r:id="rId4"/>
    <p:sldId id="277" r:id="rId5"/>
    <p:sldId id="261" r:id="rId6"/>
    <p:sldId id="278" r:id="rId7"/>
    <p:sldId id="279" r:id="rId8"/>
    <p:sldId id="289" r:id="rId9"/>
    <p:sldId id="281" r:id="rId10"/>
    <p:sldId id="282" r:id="rId11"/>
    <p:sldId id="284" r:id="rId12"/>
    <p:sldId id="285" r:id="rId13"/>
    <p:sldId id="286" r:id="rId14"/>
    <p:sldId id="287" r:id="rId15"/>
    <p:sldId id="288" r:id="rId16"/>
    <p:sldId id="290" r:id="rId17"/>
    <p:sldId id="292" r:id="rId18"/>
    <p:sldId id="293" r:id="rId19"/>
    <p:sldId id="294" r:id="rId20"/>
    <p:sldId id="291" r:id="rId21"/>
    <p:sldId id="296" r:id="rId22"/>
    <p:sldId id="2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432C"/>
    <a:srgbClr val="FDDDED"/>
    <a:srgbClr val="BD4E73"/>
    <a:srgbClr val="FFC0D4"/>
    <a:srgbClr val="5E1263"/>
    <a:srgbClr val="00B0F0"/>
    <a:srgbClr val="DEEBF7"/>
    <a:srgbClr val="9D152D"/>
    <a:srgbClr val="B099E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26" autoAdjust="0"/>
    <p:restoredTop sz="94660"/>
  </p:normalViewPr>
  <p:slideViewPr>
    <p:cSldViewPr snapToGrid="0">
      <p:cViewPr varScale="1">
        <p:scale>
          <a:sx n="77" d="100"/>
          <a:sy n="77" d="100"/>
        </p:scale>
        <p:origin x="110" y="8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B5026-CE37-4313-9CE9-73F30DB24AEF}" type="datetimeFigureOut">
              <a:rPr lang="en-US" smtClean="0"/>
              <a:t>3/20/2022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AD0E0E-F3C0-42FD-9CB8-04B67D0C0936}" type="slidenum">
              <a:rPr lang="en-US" smtClean="0"/>
              <a:t>‹#›</a:t>
            </a:fld>
            <a:endParaRPr lang="en-US"/>
          </a:p>
        </p:txBody>
      </p:sp>
    </p:spTree>
    <p:extLst>
      <p:ext uri="{BB962C8B-B14F-4D97-AF65-F5344CB8AC3E}">
        <p14:creationId xmlns:p14="http://schemas.microsoft.com/office/powerpoint/2010/main" val="3288077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6"/>
        <p:cNvGrpSpPr/>
        <p:nvPr/>
      </p:nvGrpSpPr>
      <p:grpSpPr>
        <a:xfrm>
          <a:off x="0" y="0"/>
          <a:ext cx="0" cy="0"/>
          <a:chOff x="0" y="0"/>
          <a:chExt cx="0" cy="0"/>
        </a:xfrm>
      </p:grpSpPr>
      <p:sp>
        <p:nvSpPr>
          <p:cNvPr id="3617" name="Google Shape;3617;gd59bcd4ff0_0_2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8" name="Google Shape;3618;gd59bcd4ff0_0_2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6"/>
        <p:cNvGrpSpPr/>
        <p:nvPr/>
      </p:nvGrpSpPr>
      <p:grpSpPr>
        <a:xfrm>
          <a:off x="0" y="0"/>
          <a:ext cx="0" cy="0"/>
          <a:chOff x="0" y="0"/>
          <a:chExt cx="0" cy="0"/>
        </a:xfrm>
      </p:grpSpPr>
      <p:sp>
        <p:nvSpPr>
          <p:cNvPr id="5287" name="Google Shape;5287;gd10bc62d15_0_2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8" name="Google Shape;5288;gd10bc62d15_0_2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6"/>
        <p:cNvGrpSpPr/>
        <p:nvPr/>
      </p:nvGrpSpPr>
      <p:grpSpPr>
        <a:xfrm>
          <a:off x="0" y="0"/>
          <a:ext cx="0" cy="0"/>
          <a:chOff x="0" y="0"/>
          <a:chExt cx="0" cy="0"/>
        </a:xfrm>
      </p:grpSpPr>
      <p:sp>
        <p:nvSpPr>
          <p:cNvPr id="3617" name="Google Shape;3617;gd59bcd4ff0_0_2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8" name="Google Shape;3618;gd59bcd4ff0_0_2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3485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Ấn vào nàng tiên Izzy để ra yêu cầu và tiêu chí nhận xét đọc.</a:t>
            </a:r>
          </a:p>
          <a:p>
            <a:r>
              <a:rPr lang="en-US"/>
              <a:t>Ấn vào hình mũi tên để tiếp tục bài học.</a:t>
            </a:r>
          </a:p>
        </p:txBody>
      </p:sp>
      <p:sp>
        <p:nvSpPr>
          <p:cNvPr id="4" name="Slide Number Placeholder 3"/>
          <p:cNvSpPr>
            <a:spLocks noGrp="1"/>
          </p:cNvSpPr>
          <p:nvPr>
            <p:ph type="sldNum" sz="quarter" idx="5"/>
          </p:nvPr>
        </p:nvSpPr>
        <p:spPr/>
        <p:txBody>
          <a:bodyPr/>
          <a:lstStyle/>
          <a:p>
            <a:fld id="{22AD0E0E-F3C0-42FD-9CB8-04B67D0C0936}" type="slidenum">
              <a:rPr lang="en-US" smtClean="0"/>
              <a:t>6</a:t>
            </a:fld>
            <a:endParaRPr lang="en-US"/>
          </a:p>
        </p:txBody>
      </p:sp>
    </p:spTree>
    <p:extLst>
      <p:ext uri="{BB962C8B-B14F-4D97-AF65-F5344CB8AC3E}">
        <p14:creationId xmlns:p14="http://schemas.microsoft.com/office/powerpoint/2010/main" val="4191575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356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343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967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45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855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510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523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68737-E72F-46C3-9CF2-953BF5B1AA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921698-8FFF-405F-8035-9F41849126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4AAEC-0CF7-4F36-9AC7-6E0E71158FC5}"/>
              </a:ext>
            </a:extLst>
          </p:cNvPr>
          <p:cNvSpPr>
            <a:spLocks noGrp="1"/>
          </p:cNvSpPr>
          <p:nvPr>
            <p:ph type="dt" sz="half" idx="10"/>
          </p:nvPr>
        </p:nvSpPr>
        <p:spPr/>
        <p:txBody>
          <a:bodyPr/>
          <a:lstStyle/>
          <a:p>
            <a:fld id="{8A3F2415-3A79-4E04-925A-0061F209B3BC}" type="datetimeFigureOut">
              <a:rPr lang="en-US" smtClean="0"/>
              <a:t>3/20/2022</a:t>
            </a:fld>
            <a:endParaRPr lang="en-US"/>
          </a:p>
        </p:txBody>
      </p:sp>
      <p:sp>
        <p:nvSpPr>
          <p:cNvPr id="5" name="Footer Placeholder 4">
            <a:extLst>
              <a:ext uri="{FF2B5EF4-FFF2-40B4-BE49-F238E27FC236}">
                <a16:creationId xmlns:a16="http://schemas.microsoft.com/office/drawing/2014/main" id="{25E753C3-B976-4DB6-A112-34C0E9A8F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B167B5-10B1-4919-9719-F19C32F9AA38}"/>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1378158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016CD-C5E7-47ED-9207-CC51F4C7B8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CB1F3-237F-449D-8355-44FAF51DFE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5AE5B-DDB1-4114-97CC-FF08E6574ACC}"/>
              </a:ext>
            </a:extLst>
          </p:cNvPr>
          <p:cNvSpPr>
            <a:spLocks noGrp="1"/>
          </p:cNvSpPr>
          <p:nvPr>
            <p:ph type="dt" sz="half" idx="10"/>
          </p:nvPr>
        </p:nvSpPr>
        <p:spPr/>
        <p:txBody>
          <a:bodyPr/>
          <a:lstStyle/>
          <a:p>
            <a:fld id="{8A3F2415-3A79-4E04-925A-0061F209B3BC}" type="datetimeFigureOut">
              <a:rPr lang="en-US" smtClean="0"/>
              <a:t>3/20/2022</a:t>
            </a:fld>
            <a:endParaRPr lang="en-US"/>
          </a:p>
        </p:txBody>
      </p:sp>
      <p:sp>
        <p:nvSpPr>
          <p:cNvPr id="5" name="Footer Placeholder 4">
            <a:extLst>
              <a:ext uri="{FF2B5EF4-FFF2-40B4-BE49-F238E27FC236}">
                <a16:creationId xmlns:a16="http://schemas.microsoft.com/office/drawing/2014/main" id="{F29B6835-7169-4E59-A015-B00B0A618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1D0E5-1AC3-4535-9A54-DC8C84BA0CB9}"/>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4037357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5CEC54-B095-47D7-8C47-662F32F18E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1382A2-E605-4AD6-9274-8AE73835AE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166186-6C85-4154-8D37-DB3864BB9A4B}"/>
              </a:ext>
            </a:extLst>
          </p:cNvPr>
          <p:cNvSpPr>
            <a:spLocks noGrp="1"/>
          </p:cNvSpPr>
          <p:nvPr>
            <p:ph type="dt" sz="half" idx="10"/>
          </p:nvPr>
        </p:nvSpPr>
        <p:spPr/>
        <p:txBody>
          <a:bodyPr/>
          <a:lstStyle/>
          <a:p>
            <a:fld id="{8A3F2415-3A79-4E04-925A-0061F209B3BC}" type="datetimeFigureOut">
              <a:rPr lang="en-US" smtClean="0"/>
              <a:t>3/20/2022</a:t>
            </a:fld>
            <a:endParaRPr lang="en-US"/>
          </a:p>
        </p:txBody>
      </p:sp>
      <p:sp>
        <p:nvSpPr>
          <p:cNvPr id="5" name="Footer Placeholder 4">
            <a:extLst>
              <a:ext uri="{FF2B5EF4-FFF2-40B4-BE49-F238E27FC236}">
                <a16:creationId xmlns:a16="http://schemas.microsoft.com/office/drawing/2014/main" id="{F5B6D37D-FF4D-4F02-92B0-D6A6BAA83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8B731C-8FF3-4DC2-BA20-03DC144D86DC}"/>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806336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609600" y="339367"/>
            <a:ext cx="109728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760">
                <a:latin typeface="Fira Sans Extra Condensed Medium"/>
                <a:ea typeface="Fira Sans Extra Condensed Medium"/>
                <a:cs typeface="Fira Sans Extra Condensed Medium"/>
                <a:sym typeface="Fira Sans Extra Condensed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80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1ED0-98EF-44AE-800E-F297102FA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D1253C-2C06-4CDF-A921-3779C94517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A275CF-B904-4679-8E1E-AB02C4FA2A01}"/>
              </a:ext>
            </a:extLst>
          </p:cNvPr>
          <p:cNvSpPr>
            <a:spLocks noGrp="1"/>
          </p:cNvSpPr>
          <p:nvPr>
            <p:ph type="dt" sz="half" idx="10"/>
          </p:nvPr>
        </p:nvSpPr>
        <p:spPr/>
        <p:txBody>
          <a:bodyPr/>
          <a:lstStyle/>
          <a:p>
            <a:fld id="{8A3F2415-3A79-4E04-925A-0061F209B3BC}" type="datetimeFigureOut">
              <a:rPr lang="en-US" smtClean="0"/>
              <a:t>3/20/2022</a:t>
            </a:fld>
            <a:endParaRPr lang="en-US"/>
          </a:p>
        </p:txBody>
      </p:sp>
      <p:sp>
        <p:nvSpPr>
          <p:cNvPr id="5" name="Footer Placeholder 4">
            <a:extLst>
              <a:ext uri="{FF2B5EF4-FFF2-40B4-BE49-F238E27FC236}">
                <a16:creationId xmlns:a16="http://schemas.microsoft.com/office/drawing/2014/main" id="{174975B6-1E90-4F0D-8784-728B1CBA6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859CA-B8F9-4D51-B692-B1900BE62D5D}"/>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299336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8A5AA-1EE1-4F88-814E-6425EE04ED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AE865A-9149-4FAD-AA0A-BCA730620E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B20038-3923-4E32-8007-AABD987AD9A7}"/>
              </a:ext>
            </a:extLst>
          </p:cNvPr>
          <p:cNvSpPr>
            <a:spLocks noGrp="1"/>
          </p:cNvSpPr>
          <p:nvPr>
            <p:ph type="dt" sz="half" idx="10"/>
          </p:nvPr>
        </p:nvSpPr>
        <p:spPr/>
        <p:txBody>
          <a:bodyPr/>
          <a:lstStyle/>
          <a:p>
            <a:fld id="{8A3F2415-3A79-4E04-925A-0061F209B3BC}" type="datetimeFigureOut">
              <a:rPr lang="en-US" smtClean="0"/>
              <a:t>3/20/2022</a:t>
            </a:fld>
            <a:endParaRPr lang="en-US"/>
          </a:p>
        </p:txBody>
      </p:sp>
      <p:sp>
        <p:nvSpPr>
          <p:cNvPr id="5" name="Footer Placeholder 4">
            <a:extLst>
              <a:ext uri="{FF2B5EF4-FFF2-40B4-BE49-F238E27FC236}">
                <a16:creationId xmlns:a16="http://schemas.microsoft.com/office/drawing/2014/main" id="{E84CD30A-E954-4E26-BD43-BBD0B8BA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D1A40-2DF6-4D5C-9FF3-5E92DA6FB00B}"/>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4093095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716CA-E63F-4630-9BE5-EFFDDEB79B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220152-C0C8-4C5F-9E51-4E5B986007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79A4B4-C6D9-491D-B46F-92A4D59A0F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B2102A-30FC-4E42-9306-7533CC003110}"/>
              </a:ext>
            </a:extLst>
          </p:cNvPr>
          <p:cNvSpPr>
            <a:spLocks noGrp="1"/>
          </p:cNvSpPr>
          <p:nvPr>
            <p:ph type="dt" sz="half" idx="10"/>
          </p:nvPr>
        </p:nvSpPr>
        <p:spPr/>
        <p:txBody>
          <a:bodyPr/>
          <a:lstStyle/>
          <a:p>
            <a:fld id="{8A3F2415-3A79-4E04-925A-0061F209B3BC}" type="datetimeFigureOut">
              <a:rPr lang="en-US" smtClean="0"/>
              <a:t>3/20/2022</a:t>
            </a:fld>
            <a:endParaRPr lang="en-US"/>
          </a:p>
        </p:txBody>
      </p:sp>
      <p:sp>
        <p:nvSpPr>
          <p:cNvPr id="6" name="Footer Placeholder 5">
            <a:extLst>
              <a:ext uri="{FF2B5EF4-FFF2-40B4-BE49-F238E27FC236}">
                <a16:creationId xmlns:a16="http://schemas.microsoft.com/office/drawing/2014/main" id="{99BF0ADD-6697-4FAA-BF07-274086A01B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7DEAFE-B530-4043-9FF0-1941BD2901ED}"/>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574186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04A8B-4060-4B18-A463-B970F3AA2C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DD0800-AB1B-481B-8E50-C0AFD22263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0FD153-C624-4A83-BA13-B999F0A8E9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B13D1E-EE1F-4B54-A403-E245E979C1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ED779A-C4B7-47ED-8675-1428F1C53E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067C59-27B3-432C-82EF-8F7A4BA05D79}"/>
              </a:ext>
            </a:extLst>
          </p:cNvPr>
          <p:cNvSpPr>
            <a:spLocks noGrp="1"/>
          </p:cNvSpPr>
          <p:nvPr>
            <p:ph type="dt" sz="half" idx="10"/>
          </p:nvPr>
        </p:nvSpPr>
        <p:spPr/>
        <p:txBody>
          <a:bodyPr/>
          <a:lstStyle/>
          <a:p>
            <a:fld id="{8A3F2415-3A79-4E04-925A-0061F209B3BC}" type="datetimeFigureOut">
              <a:rPr lang="en-US" smtClean="0"/>
              <a:t>3/20/2022</a:t>
            </a:fld>
            <a:endParaRPr lang="en-US"/>
          </a:p>
        </p:txBody>
      </p:sp>
      <p:sp>
        <p:nvSpPr>
          <p:cNvPr id="8" name="Footer Placeholder 7">
            <a:extLst>
              <a:ext uri="{FF2B5EF4-FFF2-40B4-BE49-F238E27FC236}">
                <a16:creationId xmlns:a16="http://schemas.microsoft.com/office/drawing/2014/main" id="{68F1C96E-225F-48F5-830D-AAA1790204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E05A07-3B1E-4487-8B74-3B3EAD4C5E80}"/>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3694264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627B-C068-4868-BAEF-CDD3B38F67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BDACD5-8839-42E8-A0D4-1CD8C97FB57B}"/>
              </a:ext>
            </a:extLst>
          </p:cNvPr>
          <p:cNvSpPr>
            <a:spLocks noGrp="1"/>
          </p:cNvSpPr>
          <p:nvPr>
            <p:ph type="dt" sz="half" idx="10"/>
          </p:nvPr>
        </p:nvSpPr>
        <p:spPr/>
        <p:txBody>
          <a:bodyPr/>
          <a:lstStyle/>
          <a:p>
            <a:fld id="{8A3F2415-3A79-4E04-925A-0061F209B3BC}" type="datetimeFigureOut">
              <a:rPr lang="en-US" smtClean="0"/>
              <a:t>3/20/2022</a:t>
            </a:fld>
            <a:endParaRPr lang="en-US"/>
          </a:p>
        </p:txBody>
      </p:sp>
      <p:sp>
        <p:nvSpPr>
          <p:cNvPr id="4" name="Footer Placeholder 3">
            <a:extLst>
              <a:ext uri="{FF2B5EF4-FFF2-40B4-BE49-F238E27FC236}">
                <a16:creationId xmlns:a16="http://schemas.microsoft.com/office/drawing/2014/main" id="{1E207EF7-9C21-43F7-B5BE-AC777106D9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C3B1BE-9F5A-4C16-8FE8-9870EC24A92B}"/>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3793357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C1A682-6F34-4D63-A7CF-6374938202E8}"/>
              </a:ext>
            </a:extLst>
          </p:cNvPr>
          <p:cNvSpPr>
            <a:spLocks noGrp="1"/>
          </p:cNvSpPr>
          <p:nvPr>
            <p:ph type="dt" sz="half" idx="10"/>
          </p:nvPr>
        </p:nvSpPr>
        <p:spPr/>
        <p:txBody>
          <a:bodyPr/>
          <a:lstStyle/>
          <a:p>
            <a:fld id="{8A3F2415-3A79-4E04-925A-0061F209B3BC}" type="datetimeFigureOut">
              <a:rPr lang="en-US" smtClean="0"/>
              <a:t>3/20/2022</a:t>
            </a:fld>
            <a:endParaRPr lang="en-US"/>
          </a:p>
        </p:txBody>
      </p:sp>
      <p:sp>
        <p:nvSpPr>
          <p:cNvPr id="3" name="Footer Placeholder 2">
            <a:extLst>
              <a:ext uri="{FF2B5EF4-FFF2-40B4-BE49-F238E27FC236}">
                <a16:creationId xmlns:a16="http://schemas.microsoft.com/office/drawing/2014/main" id="{38179B90-62D0-4AA4-8405-D8F6ED3836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F26EB7-373A-4E03-BB11-49790383D822}"/>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3790122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E06F4-2B49-441A-8594-109FA17953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0716C7-EB40-4E2D-BB3D-8B3B0AB3B6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5D12D-CC1E-4929-9A16-6F58B4E37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4757E-06A1-48EE-A482-171D99AD9C6E}"/>
              </a:ext>
            </a:extLst>
          </p:cNvPr>
          <p:cNvSpPr>
            <a:spLocks noGrp="1"/>
          </p:cNvSpPr>
          <p:nvPr>
            <p:ph type="dt" sz="half" idx="10"/>
          </p:nvPr>
        </p:nvSpPr>
        <p:spPr/>
        <p:txBody>
          <a:bodyPr/>
          <a:lstStyle/>
          <a:p>
            <a:fld id="{8A3F2415-3A79-4E04-925A-0061F209B3BC}" type="datetimeFigureOut">
              <a:rPr lang="en-US" smtClean="0"/>
              <a:t>3/20/2022</a:t>
            </a:fld>
            <a:endParaRPr lang="en-US"/>
          </a:p>
        </p:txBody>
      </p:sp>
      <p:sp>
        <p:nvSpPr>
          <p:cNvPr id="6" name="Footer Placeholder 5">
            <a:extLst>
              <a:ext uri="{FF2B5EF4-FFF2-40B4-BE49-F238E27FC236}">
                <a16:creationId xmlns:a16="http://schemas.microsoft.com/office/drawing/2014/main" id="{122D2D75-5035-4FD0-9E40-F2D2255BC9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1DD31B-5E54-4DFD-9C81-5D468AAFF425}"/>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034313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5F548-C2A9-4376-8CF3-7029F2EA60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2A4D4D-96E5-46AE-BAF9-B6ABAB6E6A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9180D1-7BC1-4F18-B8A1-0BAA41DF4F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EF3DC7-41F5-48A8-B957-DDBE22D9B87A}"/>
              </a:ext>
            </a:extLst>
          </p:cNvPr>
          <p:cNvSpPr>
            <a:spLocks noGrp="1"/>
          </p:cNvSpPr>
          <p:nvPr>
            <p:ph type="dt" sz="half" idx="10"/>
          </p:nvPr>
        </p:nvSpPr>
        <p:spPr/>
        <p:txBody>
          <a:bodyPr/>
          <a:lstStyle/>
          <a:p>
            <a:fld id="{8A3F2415-3A79-4E04-925A-0061F209B3BC}" type="datetimeFigureOut">
              <a:rPr lang="en-US" smtClean="0"/>
              <a:t>3/20/2022</a:t>
            </a:fld>
            <a:endParaRPr lang="en-US"/>
          </a:p>
        </p:txBody>
      </p:sp>
      <p:sp>
        <p:nvSpPr>
          <p:cNvPr id="6" name="Footer Placeholder 5">
            <a:extLst>
              <a:ext uri="{FF2B5EF4-FFF2-40B4-BE49-F238E27FC236}">
                <a16:creationId xmlns:a16="http://schemas.microsoft.com/office/drawing/2014/main" id="{050FBB8A-89C5-43AD-AD1C-7AA6E52568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306FF-7822-4C3F-A452-D135BE5FFC1A}"/>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80310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949AEBF-B40F-47F4-AEC5-75F763B50DC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B1CE0D7-379E-4E36-89D1-75D02C530D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016F20-097F-4EE4-A38D-F6701F440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AF3FD-4F65-4303-ABE8-B3BC9A532E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3F2415-3A79-4E04-925A-0061F209B3BC}" type="datetimeFigureOut">
              <a:rPr lang="en-US" smtClean="0"/>
              <a:t>3/20/2022</a:t>
            </a:fld>
            <a:endParaRPr lang="en-US"/>
          </a:p>
        </p:txBody>
      </p:sp>
      <p:sp>
        <p:nvSpPr>
          <p:cNvPr id="5" name="Footer Placeholder 4">
            <a:extLst>
              <a:ext uri="{FF2B5EF4-FFF2-40B4-BE49-F238E27FC236}">
                <a16:creationId xmlns:a16="http://schemas.microsoft.com/office/drawing/2014/main" id="{44BEFFFB-3434-47EC-BBD8-DB4BB63015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DFA8EE-C3CD-4B61-8717-6E08F2C1C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AA5125-79C2-4922-A96C-9BA660A37F5C}" type="slidenum">
              <a:rPr lang="en-US" smtClean="0"/>
              <a:t>‹#›</a:t>
            </a:fld>
            <a:endParaRPr lang="en-US"/>
          </a:p>
        </p:txBody>
      </p:sp>
    </p:spTree>
    <p:extLst>
      <p:ext uri="{BB962C8B-B14F-4D97-AF65-F5344CB8AC3E}">
        <p14:creationId xmlns:p14="http://schemas.microsoft.com/office/powerpoint/2010/main" val="798016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7E9C7EEF-39CD-40AB-BAF2-1BE18D4E9F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6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4.png"/><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3.wdp"/><Relationship Id="rId4" Type="http://schemas.openxmlformats.org/officeDocument/2006/relationships/image" Target="../media/image16.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1.wdp"/><Relationship Id="rId4" Type="http://schemas.openxmlformats.org/officeDocument/2006/relationships/image" Target="../media/image16.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2.wdp"/><Relationship Id="rId4" Type="http://schemas.openxmlformats.org/officeDocument/2006/relationships/image" Target="../media/image16.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4.wdp"/><Relationship Id="rId4" Type="http://schemas.openxmlformats.org/officeDocument/2006/relationships/image" Target="../media/image16.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4" Type="http://schemas.openxmlformats.org/officeDocument/2006/relationships/image" Target="../media/image16.png"/><Relationship Id="rId9"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2.png"/><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33.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8.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3.png"/><Relationship Id="rId5" Type="http://schemas.microsoft.com/office/2007/relationships/hdphoto" Target="../media/hdphoto19.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8.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3.png"/><Relationship Id="rId5" Type="http://schemas.microsoft.com/office/2007/relationships/hdphoto" Target="../media/hdphoto19.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18.wdp"/><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3.png"/><Relationship Id="rId5" Type="http://schemas.microsoft.com/office/2007/relationships/hdphoto" Target="../media/hdphoto19.wdp"/><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8.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40.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9.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4.xml"/><Relationship Id="rId18" Type="http://schemas.openxmlformats.org/officeDocument/2006/relationships/slide" Target="slide10.xml"/><Relationship Id="rId26" Type="http://schemas.microsoft.com/office/2007/relationships/hdphoto" Target="../media/hdphoto9.wdp"/><Relationship Id="rId3" Type="http://schemas.openxmlformats.org/officeDocument/2006/relationships/image" Target="../media/image16.png"/><Relationship Id="rId21" Type="http://schemas.openxmlformats.org/officeDocument/2006/relationships/slide" Target="slide13.xml"/><Relationship Id="rId7" Type="http://schemas.microsoft.com/office/2007/relationships/hdphoto" Target="../media/hdphoto10.wdp"/><Relationship Id="rId12" Type="http://schemas.openxmlformats.org/officeDocument/2006/relationships/image" Target="../media/image21.png"/><Relationship Id="rId17" Type="http://schemas.microsoft.com/office/2007/relationships/hdphoto" Target="../media/hdphoto12.wdp"/><Relationship Id="rId25"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23.png"/><Relationship Id="rId20" Type="http://schemas.microsoft.com/office/2007/relationships/hdphoto" Target="../media/hdphoto13.wdp"/><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9.xml"/><Relationship Id="rId24" Type="http://schemas.openxmlformats.org/officeDocument/2006/relationships/slide" Target="slide7.xml"/><Relationship Id="rId5" Type="http://schemas.openxmlformats.org/officeDocument/2006/relationships/slide" Target="slide8.xml"/><Relationship Id="rId15" Type="http://schemas.openxmlformats.org/officeDocument/2006/relationships/slide" Target="slide12.xml"/><Relationship Id="rId23" Type="http://schemas.microsoft.com/office/2007/relationships/hdphoto" Target="../media/hdphoto14.wdp"/><Relationship Id="rId10" Type="http://schemas.microsoft.com/office/2007/relationships/hdphoto" Target="../media/hdphoto11.wdp"/><Relationship Id="rId19" Type="http://schemas.openxmlformats.org/officeDocument/2006/relationships/image" Target="../media/image24.png"/><Relationship Id="rId4" Type="http://schemas.microsoft.com/office/2007/relationships/hdphoto" Target="../media/hdphoto8.wdp"/><Relationship Id="rId9" Type="http://schemas.openxmlformats.org/officeDocument/2006/relationships/image" Target="../media/image20.png"/><Relationship Id="rId14" Type="http://schemas.openxmlformats.org/officeDocument/2006/relationships/image" Target="../media/image22.jpeg"/><Relationship Id="rId22" Type="http://schemas.openxmlformats.org/officeDocument/2006/relationships/image" Target="../media/image25.png"/><Relationship Id="rId27" Type="http://schemas.openxmlformats.org/officeDocument/2006/relationships/slide" Target="slide15.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svg"/><Relationship Id="rId7"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15.wdp"/><Relationship Id="rId4" Type="http://schemas.openxmlformats.org/officeDocument/2006/relationships/image" Target="../media/image28.png"/><Relationship Id="rId9"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0.wdp"/><Relationship Id="rId4" Type="http://schemas.openxmlformats.org/officeDocument/2006/relationships/image" Target="../media/image16.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0D3F3EB7-0548-43B0-BE8B-EC3954F8B38C}"/>
              </a:ext>
            </a:extLst>
          </p:cNvPr>
          <p:cNvSpPr/>
          <p:nvPr/>
        </p:nvSpPr>
        <p:spPr>
          <a:xfrm>
            <a:off x="-99573" y="-779848"/>
            <a:ext cx="12409826" cy="8689408"/>
          </a:xfrm>
          <a:custGeom>
            <a:avLst/>
            <a:gdLst>
              <a:gd name="connsiteX0" fmla="*/ 33750 w 12409826"/>
              <a:gd name="connsiteY0" fmla="*/ 0 h 8517863"/>
              <a:gd name="connsiteX1" fmla="*/ 12322897 w 12409826"/>
              <a:gd name="connsiteY1" fmla="*/ 0 h 8517863"/>
              <a:gd name="connsiteX2" fmla="*/ 12322897 w 12409826"/>
              <a:gd name="connsiteY2" fmla="*/ 6833591 h 8517863"/>
              <a:gd name="connsiteX3" fmla="*/ 12409826 w 12409826"/>
              <a:gd name="connsiteY3" fmla="*/ 6833591 h 8517863"/>
              <a:gd name="connsiteX4" fmla="*/ 12348866 w 12409826"/>
              <a:gd name="connsiteY4" fmla="*/ 7960301 h 8517863"/>
              <a:gd name="connsiteX5" fmla="*/ 11785136 w 12409826"/>
              <a:gd name="connsiteY5" fmla="*/ 7991409 h 8517863"/>
              <a:gd name="connsiteX6" fmla="*/ 10720681 w 12409826"/>
              <a:gd name="connsiteY6" fmla="*/ 8237570 h 8517863"/>
              <a:gd name="connsiteX7" fmla="*/ 9670293 w 12409826"/>
              <a:gd name="connsiteY7" fmla="*/ 8274662 h 8517863"/>
              <a:gd name="connsiteX8" fmla="*/ 8947240 w 12409826"/>
              <a:gd name="connsiteY8" fmla="*/ 8148210 h 8517863"/>
              <a:gd name="connsiteX9" fmla="*/ 7660306 w 12409826"/>
              <a:gd name="connsiteY9" fmla="*/ 8160386 h 8517863"/>
              <a:gd name="connsiteX10" fmla="*/ 6449573 w 12409826"/>
              <a:gd name="connsiteY10" fmla="*/ 8154297 h 8517863"/>
              <a:gd name="connsiteX11" fmla="*/ 5035640 w 12409826"/>
              <a:gd name="connsiteY11" fmla="*/ 8166475 h 8517863"/>
              <a:gd name="connsiteX12" fmla="*/ 3367706 w 12409826"/>
              <a:gd name="connsiteY12" fmla="*/ 8105592 h 8517863"/>
              <a:gd name="connsiteX13" fmla="*/ 1759040 w 12409826"/>
              <a:gd name="connsiteY13" fmla="*/ 8221272 h 8517863"/>
              <a:gd name="connsiteX14" fmla="*/ 802306 w 12409826"/>
              <a:gd name="connsiteY14" fmla="*/ 8026441 h 8517863"/>
              <a:gd name="connsiteX15" fmla="*/ 8467 w 12409826"/>
              <a:gd name="connsiteY15" fmla="*/ 8020810 h 8517863"/>
              <a:gd name="connsiteX16" fmla="*/ 0 w 12409826"/>
              <a:gd name="connsiteY16" fmla="*/ 6833591 h 8517863"/>
              <a:gd name="connsiteX17" fmla="*/ 33750 w 12409826"/>
              <a:gd name="connsiteY17" fmla="*/ 6833591 h 851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09826" h="8517863">
                <a:moveTo>
                  <a:pt x="33750" y="0"/>
                </a:moveTo>
                <a:lnTo>
                  <a:pt x="12322897" y="0"/>
                </a:lnTo>
                <a:lnTo>
                  <a:pt x="12322897" y="6833591"/>
                </a:lnTo>
                <a:lnTo>
                  <a:pt x="12409826" y="6833591"/>
                </a:lnTo>
                <a:lnTo>
                  <a:pt x="12348866" y="7960301"/>
                </a:lnTo>
                <a:cubicBezTo>
                  <a:pt x="12319780" y="8086952"/>
                  <a:pt x="12207338" y="8011514"/>
                  <a:pt x="11785136" y="7991409"/>
                </a:cubicBezTo>
                <a:cubicBezTo>
                  <a:pt x="11503611" y="8001651"/>
                  <a:pt x="11260724" y="8552295"/>
                  <a:pt x="10720681" y="8237570"/>
                </a:cubicBezTo>
                <a:cubicBezTo>
                  <a:pt x="10390701" y="8031438"/>
                  <a:pt x="9923663" y="8318780"/>
                  <a:pt x="9670293" y="8274662"/>
                </a:cubicBezTo>
                <a:cubicBezTo>
                  <a:pt x="9388617" y="8236291"/>
                  <a:pt x="9225186" y="8043051"/>
                  <a:pt x="8947240" y="8148210"/>
                </a:cubicBezTo>
                <a:cubicBezTo>
                  <a:pt x="8648413" y="8326930"/>
                  <a:pt x="8341678" y="8875358"/>
                  <a:pt x="7660306" y="8160386"/>
                </a:cubicBezTo>
                <a:cubicBezTo>
                  <a:pt x="7230551" y="7781327"/>
                  <a:pt x="6764381" y="8023458"/>
                  <a:pt x="6449573" y="8154297"/>
                </a:cubicBezTo>
                <a:cubicBezTo>
                  <a:pt x="5663023" y="8525398"/>
                  <a:pt x="5454741" y="7894523"/>
                  <a:pt x="5035640" y="8166475"/>
                </a:cubicBezTo>
                <a:cubicBezTo>
                  <a:pt x="4053554" y="9041107"/>
                  <a:pt x="3870061" y="7944248"/>
                  <a:pt x="3367706" y="8105592"/>
                </a:cubicBezTo>
                <a:cubicBezTo>
                  <a:pt x="2379975" y="8500250"/>
                  <a:pt x="2605707" y="8042677"/>
                  <a:pt x="1759040" y="8221272"/>
                </a:cubicBezTo>
                <a:cubicBezTo>
                  <a:pt x="1118395" y="8442486"/>
                  <a:pt x="977283" y="8127916"/>
                  <a:pt x="802306" y="8026441"/>
                </a:cubicBezTo>
                <a:cubicBezTo>
                  <a:pt x="613893" y="7975857"/>
                  <a:pt x="493213" y="7919183"/>
                  <a:pt x="8467" y="8020810"/>
                </a:cubicBezTo>
                <a:cubicBezTo>
                  <a:pt x="5645" y="7625071"/>
                  <a:pt x="2822" y="7229331"/>
                  <a:pt x="0" y="6833591"/>
                </a:cubicBezTo>
                <a:lnTo>
                  <a:pt x="33750" y="6833591"/>
                </a:lnTo>
                <a:close/>
              </a:path>
            </a:pathLst>
          </a:custGeom>
          <a:gradFill>
            <a:gsLst>
              <a:gs pos="100000">
                <a:srgbClr val="BF1F60"/>
              </a:gs>
              <a:gs pos="0">
                <a:srgbClr val="E56399"/>
              </a:gs>
              <a:gs pos="40000">
                <a:srgbClr val="DB256F"/>
              </a:gs>
            </a:gsLst>
            <a:lin ang="5400000" scaled="1"/>
          </a:gradFill>
          <a:ln>
            <a:noFill/>
          </a:ln>
          <a:effectLst/>
          <a:scene3d>
            <a:camera prst="orthographicFront"/>
            <a:lightRig rig="brightRoom" dir="t"/>
          </a:scene3d>
          <a:sp3d contourW="12700" prstMaterial="metal">
            <a:bevelT w="215900" h="101600"/>
            <a:bevelB w="165100" h="0"/>
            <a:contourClr>
              <a:srgbClr val="E56399"/>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图片 18">
            <a:extLst>
              <a:ext uri="{FF2B5EF4-FFF2-40B4-BE49-F238E27FC236}">
                <a16:creationId xmlns:a16="http://schemas.microsoft.com/office/drawing/2014/main" id="{9CE1C6B9-37C1-45B2-928A-F22320397B95}"/>
              </a:ext>
            </a:extLst>
          </p:cNvPr>
          <p:cNvPicPr>
            <a:picLocks noChangeAspect="1"/>
          </p:cNvPicPr>
          <p:nvPr/>
        </p:nvPicPr>
        <p:blipFill rotWithShape="1">
          <a:blip r:embed="rId2">
            <a:extLst>
              <a:ext uri="{28A0092B-C50C-407E-A947-70E740481C1C}">
                <a14:useLocalDpi xmlns:a14="http://schemas.microsoft.com/office/drawing/2010/main" val="0"/>
              </a:ext>
            </a:extLst>
          </a:blip>
          <a:srcRect l="27768" t="-1464" r="61853" b="74321"/>
          <a:stretch/>
        </p:blipFill>
        <p:spPr>
          <a:xfrm rot="9010862">
            <a:off x="9198203" y="2475923"/>
            <a:ext cx="1426854" cy="1360458"/>
          </a:xfrm>
          <a:prstGeom prst="rect">
            <a:avLst/>
          </a:prstGeom>
        </p:spPr>
      </p:pic>
      <p:pic>
        <p:nvPicPr>
          <p:cNvPr id="21" name="图片 20">
            <a:extLst>
              <a:ext uri="{FF2B5EF4-FFF2-40B4-BE49-F238E27FC236}">
                <a16:creationId xmlns:a16="http://schemas.microsoft.com/office/drawing/2014/main" id="{8984747A-B7EE-474E-BEEE-AF660304437B}"/>
              </a:ext>
            </a:extLst>
          </p:cNvPr>
          <p:cNvPicPr>
            <a:picLocks noChangeAspect="1"/>
          </p:cNvPicPr>
          <p:nvPr/>
        </p:nvPicPr>
        <p:blipFill rotWithShape="1">
          <a:blip r:embed="rId2">
            <a:extLst>
              <a:ext uri="{28A0092B-C50C-407E-A947-70E740481C1C}">
                <a14:useLocalDpi xmlns:a14="http://schemas.microsoft.com/office/drawing/2010/main" val="0"/>
              </a:ext>
            </a:extLst>
          </a:blip>
          <a:srcRect t="72857" r="89621"/>
          <a:stretch/>
        </p:blipFill>
        <p:spPr>
          <a:xfrm>
            <a:off x="1960862" y="2137896"/>
            <a:ext cx="1153682" cy="1099998"/>
          </a:xfrm>
          <a:prstGeom prst="rect">
            <a:avLst/>
          </a:prstGeom>
        </p:spPr>
      </p:pic>
      <p:sp>
        <p:nvSpPr>
          <p:cNvPr id="8" name="矩形: 圆角 7">
            <a:extLst>
              <a:ext uri="{FF2B5EF4-FFF2-40B4-BE49-F238E27FC236}">
                <a16:creationId xmlns:a16="http://schemas.microsoft.com/office/drawing/2014/main" id="{65F89E47-D147-4A3A-B758-48ECE510B25D}"/>
              </a:ext>
            </a:extLst>
          </p:cNvPr>
          <p:cNvSpPr/>
          <p:nvPr/>
        </p:nvSpPr>
        <p:spPr>
          <a:xfrm>
            <a:off x="421455" y="339780"/>
            <a:ext cx="11296650" cy="6127750"/>
          </a:xfrm>
          <a:prstGeom prst="roundRect">
            <a:avLst/>
          </a:prstGeom>
          <a:solidFill>
            <a:schemeClr val="bg1">
              <a:alpha val="8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29" name="图片 28">
            <a:extLst>
              <a:ext uri="{FF2B5EF4-FFF2-40B4-BE49-F238E27FC236}">
                <a16:creationId xmlns:a16="http://schemas.microsoft.com/office/drawing/2014/main" id="{C153A845-5CF9-4064-95D8-D874B39D0AA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5190" r="76325" b="64815"/>
          <a:stretch/>
        </p:blipFill>
        <p:spPr>
          <a:xfrm rot="14105895">
            <a:off x="3519909" y="4885196"/>
            <a:ext cx="1214482" cy="1371278"/>
          </a:xfrm>
          <a:prstGeom prst="rect">
            <a:avLst/>
          </a:prstGeom>
        </p:spPr>
      </p:pic>
      <p:pic>
        <p:nvPicPr>
          <p:cNvPr id="3" name="Picture 2">
            <a:extLst>
              <a:ext uri="{FF2B5EF4-FFF2-40B4-BE49-F238E27FC236}">
                <a16:creationId xmlns:a16="http://schemas.microsoft.com/office/drawing/2014/main" id="{C2234DB0-443D-44C7-9F1F-7F44316DD8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899" y="2616256"/>
            <a:ext cx="11219520" cy="3020320"/>
          </a:xfrm>
          <a:prstGeom prst="rect">
            <a:avLst/>
          </a:prstGeom>
        </p:spPr>
      </p:pic>
      <p:pic>
        <p:nvPicPr>
          <p:cNvPr id="30" name="图片 29">
            <a:extLst>
              <a:ext uri="{FF2B5EF4-FFF2-40B4-BE49-F238E27FC236}">
                <a16:creationId xmlns:a16="http://schemas.microsoft.com/office/drawing/2014/main" id="{A7B446E4-4480-4EE9-89C9-CD572F5B58C7}"/>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46662" t="72409" r="8096" b="748"/>
          <a:stretch/>
        </p:blipFill>
        <p:spPr>
          <a:xfrm rot="3194721">
            <a:off x="9991720" y="336881"/>
            <a:ext cx="2320774" cy="1840916"/>
          </a:xfrm>
          <a:prstGeom prst="rect">
            <a:avLst/>
          </a:prstGeom>
        </p:spPr>
      </p:pic>
      <p:pic>
        <p:nvPicPr>
          <p:cNvPr id="31" name="图片 30">
            <a:extLst>
              <a:ext uri="{FF2B5EF4-FFF2-40B4-BE49-F238E27FC236}">
                <a16:creationId xmlns:a16="http://schemas.microsoft.com/office/drawing/2014/main" id="{381F5FE0-0921-4FC9-87C2-6781F47AD8C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1680" t="58873" r="53078" b="121"/>
          <a:stretch/>
        </p:blipFill>
        <p:spPr>
          <a:xfrm>
            <a:off x="0" y="4992024"/>
            <a:ext cx="1720965" cy="2085412"/>
          </a:xfrm>
          <a:prstGeom prst="rect">
            <a:avLst/>
          </a:prstGeom>
        </p:spPr>
      </p:pic>
      <p:pic>
        <p:nvPicPr>
          <p:cNvPr id="32" name="图片 31">
            <a:extLst>
              <a:ext uri="{FF2B5EF4-FFF2-40B4-BE49-F238E27FC236}">
                <a16:creationId xmlns:a16="http://schemas.microsoft.com/office/drawing/2014/main" id="{0C04939C-89A1-42FD-82A2-88E1EACF4035}"/>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52452" t="31562" r="2306" b="26586"/>
          <a:stretch/>
        </p:blipFill>
        <p:spPr>
          <a:xfrm rot="1427759">
            <a:off x="8412297" y="1345545"/>
            <a:ext cx="788026" cy="974600"/>
          </a:xfrm>
          <a:prstGeom prst="rect">
            <a:avLst/>
          </a:prstGeom>
        </p:spPr>
      </p:pic>
      <p:sp>
        <p:nvSpPr>
          <p:cNvPr id="24" name="TextBox 23">
            <a:extLst>
              <a:ext uri="{FF2B5EF4-FFF2-40B4-BE49-F238E27FC236}">
                <a16:creationId xmlns:a16="http://schemas.microsoft.com/office/drawing/2014/main" id="{39E7240E-DB11-4641-B27E-6BDB2838C9A0}"/>
              </a:ext>
            </a:extLst>
          </p:cNvPr>
          <p:cNvSpPr txBox="1"/>
          <p:nvPr/>
        </p:nvSpPr>
        <p:spPr>
          <a:xfrm>
            <a:off x="3403306" y="1843671"/>
            <a:ext cx="56857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C0099"/>
                </a:solidFill>
                <a:effectLst/>
                <a:uLnTx/>
                <a:uFillTx/>
                <a:latin typeface="#9Slide05 Harman Script Inline" panose="02000507020000020003" pitchFamily="2" charset="0"/>
              </a:rPr>
              <a:t>Tiếng Việt</a:t>
            </a:r>
            <a:endParaRPr kumimoji="0" lang="en-US" sz="6000" i="0" u="none" strike="noStrike" kern="1200" cap="none" spc="0" normalizeH="0" baseline="0" noProof="0" dirty="0">
              <a:ln>
                <a:noFill/>
              </a:ln>
              <a:solidFill>
                <a:srgbClr val="CC0099"/>
              </a:solidFill>
              <a:effectLst/>
              <a:uLnTx/>
              <a:uFillTx/>
              <a:latin typeface="#9Slide05 Harman Script Inline" panose="02000507020000020003" pitchFamily="2" charset="0"/>
            </a:endParaRPr>
          </a:p>
        </p:txBody>
      </p:sp>
      <p:grpSp>
        <p:nvGrpSpPr>
          <p:cNvPr id="25" name="Group 24">
            <a:extLst>
              <a:ext uri="{FF2B5EF4-FFF2-40B4-BE49-F238E27FC236}">
                <a16:creationId xmlns:a16="http://schemas.microsoft.com/office/drawing/2014/main" id="{DAEDB0D5-16B7-4A1D-A483-2A55C084E97B}"/>
              </a:ext>
            </a:extLst>
          </p:cNvPr>
          <p:cNvGrpSpPr/>
          <p:nvPr/>
        </p:nvGrpSpPr>
        <p:grpSpPr>
          <a:xfrm>
            <a:off x="1232996" y="451137"/>
            <a:ext cx="3010153" cy="1371600"/>
            <a:chOff x="4163918" y="1339697"/>
            <a:chExt cx="3010153" cy="1371600"/>
          </a:xfrm>
        </p:grpSpPr>
        <p:pic>
          <p:nvPicPr>
            <p:cNvPr id="27" name="Picture 26" descr="Graphical user interface&#10;&#10;Description automatically generated with medium confidence">
              <a:extLst>
                <a:ext uri="{FF2B5EF4-FFF2-40B4-BE49-F238E27FC236}">
                  <a16:creationId xmlns:a16="http://schemas.microsoft.com/office/drawing/2014/main" id="{BD6E2564-1738-4C19-92B8-B72CE56611FB}"/>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9392" t="16507" r="9316" b="55112"/>
            <a:stretch/>
          </p:blipFill>
          <p:spPr>
            <a:xfrm>
              <a:off x="4163918" y="1339697"/>
              <a:ext cx="3010153" cy="1371600"/>
            </a:xfrm>
            <a:prstGeom prst="rect">
              <a:avLst/>
            </a:prstGeom>
          </p:spPr>
        </p:pic>
        <p:sp>
          <p:nvSpPr>
            <p:cNvPr id="28" name="TextBox 27">
              <a:extLst>
                <a:ext uri="{FF2B5EF4-FFF2-40B4-BE49-F238E27FC236}">
                  <a16:creationId xmlns:a16="http://schemas.microsoft.com/office/drawing/2014/main" id="{63289DC1-645B-4CDE-ABD2-06E4D5EC9A3E}"/>
                </a:ext>
              </a:extLst>
            </p:cNvPr>
            <p:cNvSpPr txBox="1"/>
            <p:nvPr/>
          </p:nvSpPr>
          <p:spPr>
            <a:xfrm>
              <a:off x="4669218" y="1722674"/>
              <a:ext cx="19347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66"/>
                  </a:solidFill>
                  <a:effectLst/>
                  <a:uLnTx/>
                  <a:uFillTx/>
                  <a:latin typeface="#9Slide03 SVNLifehack Sans" panose="00000500000000000000" pitchFamily="2" charset="0"/>
                </a:rPr>
                <a:t>TUẦN 28</a:t>
              </a:r>
              <a:endParaRPr kumimoji="0" lang="en-US" sz="4800" b="0" i="0" u="none" strike="noStrike" kern="1200" cap="none" spc="0" normalizeH="0" baseline="0" noProof="0" dirty="0">
                <a:ln>
                  <a:noFill/>
                </a:ln>
                <a:solidFill>
                  <a:srgbClr val="FF0066"/>
                </a:solidFill>
                <a:effectLst/>
                <a:uLnTx/>
                <a:uFillTx/>
                <a:latin typeface="#9Slide03 SVNLifehack Sans" panose="00000500000000000000" pitchFamily="2" charset="0"/>
              </a:endParaRPr>
            </a:p>
          </p:txBody>
        </p:sp>
      </p:grpSp>
      <p:pic>
        <p:nvPicPr>
          <p:cNvPr id="22" name="Picture 4" descr="Izzy the Ice-Cream Fairy: Bugbird, Tim: 9781782352396: Amazon.com: Books">
            <a:extLst>
              <a:ext uri="{FF2B5EF4-FFF2-40B4-BE49-F238E27FC236}">
                <a16:creationId xmlns:a16="http://schemas.microsoft.com/office/drawing/2014/main" id="{D83F46E1-1204-4513-80FF-C2637F29109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4583" b="96167" l="735" r="89931">
                        <a14:foregroundMark x1="40449" y1="9667" x2="19706" y2="48083"/>
                        <a14:foregroundMark x1="38505" y1="14125" x2="39974" y2="43667"/>
                        <a14:foregroundMark x1="39974" y1="43667" x2="40320" y2="44458"/>
                        <a14:foregroundMark x1="42092" y1="21750" x2="51599" y2="26208"/>
                        <a14:foregroundMark x1="51599" y1="26208" x2="51988" y2="27125"/>
                        <a14:foregroundMark x1="50821" y1="24458" x2="52809" y2="26833"/>
                        <a14:foregroundMark x1="22688" y1="30000" x2="8297" y2="51750"/>
                        <a14:foregroundMark x1="8297" y1="51750" x2="8211" y2="52083"/>
                        <a14:foregroundMark x1="31893" y1="20625" x2="19231" y2="54583"/>
                        <a14:foregroundMark x1="24330" y1="25708" x2="38980" y2="52208"/>
                        <a14:foregroundMark x1="41271" y1="31750" x2="41789" y2="45417"/>
                        <a14:foregroundMark x1="46543" y1="32375" x2="46543" y2="47625"/>
                        <a14:foregroundMark x1="11668" y1="46833" x2="37511" y2="51250"/>
                        <a14:foregroundMark x1="21219" y1="62542" x2="24978" y2="55083"/>
                        <a14:foregroundMark x1="34702" y1="61917" x2="37813" y2="64292"/>
                        <a14:foregroundMark x1="35523" y1="64583" x2="40320" y2="67000"/>
                        <a14:foregroundMark x1="21694" y1="60458" x2="23163" y2="63958"/>
                        <a14:foregroundMark x1="6698" y1="80625" x2="4408" y2="80000"/>
                        <a14:foregroundMark x1="23855" y1="93167" x2="40147" y2="94125"/>
                        <a14:foregroundMark x1="21219" y1="59042" x2="19879" y2="62875"/>
                        <a14:foregroundMark x1="42092" y1="90167" x2="49006" y2="96208"/>
                        <a14:foregroundMark x1="21348" y1="14292" x2="27960" y2="16667"/>
                        <a14:foregroundMark x1="25497" y1="22083" x2="10674" y2="36875"/>
                        <a14:foregroundMark x1="10674" y1="36875" x2="2939" y2="54833"/>
                        <a14:foregroundMark x1="2939" y1="54833" x2="6050" y2="61417"/>
                        <a14:foregroundMark x1="6050" y1="61417" x2="6050" y2="61417"/>
                        <a14:foregroundMark x1="13483" y1="28875" x2="18410" y2="28250"/>
                        <a14:foregroundMark x1="6569" y1="43500" x2="3414" y2="46500"/>
                        <a14:foregroundMark x1="4581" y1="50000" x2="735" y2="57917"/>
                        <a14:foregroundMark x1="735" y1="57917" x2="5056" y2="60792"/>
                        <a14:foregroundMark x1="3414" y1="49833" x2="1124" y2="55417"/>
                        <a14:foregroundMark x1="12792" y1="48750" x2="28392" y2="53750"/>
                        <a14:foregroundMark x1="28392" y1="53750" x2="42092" y2="53958"/>
                        <a14:foregroundMark x1="42092" y1="53958" x2="49827" y2="52208"/>
                        <a14:foregroundMark x1="17243" y1="43792" x2="49568" y2="49000"/>
                        <a14:foregroundMark x1="49568" y1="49000" x2="55272" y2="47792"/>
                        <a14:foregroundMark x1="13483" y1="36333" x2="26102" y2="41042"/>
                        <a14:foregroundMark x1="26102" y1="41042" x2="38894" y2="51125"/>
                        <a14:foregroundMark x1="38894" y1="51125" x2="31763" y2="47917"/>
                        <a14:foregroundMark x1="31763" y1="47917" x2="30596" y2="46208"/>
                        <a14:foregroundMark x1="35048" y1="28750" x2="47277" y2="32667"/>
                        <a14:foregroundMark x1="47277" y1="32667" x2="53457" y2="37000"/>
                        <a14:foregroundMark x1="53457" y1="37000" x2="53630" y2="37000"/>
                        <a14:foregroundMark x1="22688" y1="35708" x2="35091" y2="35125"/>
                        <a14:foregroundMark x1="35091" y1="35125" x2="44901" y2="39625"/>
                        <a14:foregroundMark x1="44901" y1="39625" x2="53457" y2="40458"/>
                        <a14:foregroundMark x1="27787" y1="40000" x2="52463" y2="45417"/>
                        <a14:foregroundMark x1="28133" y1="47125" x2="54149" y2="50167"/>
                        <a14:foregroundMark x1="40449" y1="49542" x2="45549" y2="51583"/>
                        <a14:foregroundMark x1="47234" y1="53667" x2="55143" y2="52208"/>
                        <a14:foregroundMark x1="55143" y1="52208" x2="56439" y2="52542"/>
                        <a14:foregroundMark x1="49179" y1="61917" x2="51988" y2="62083"/>
                        <a14:foregroundMark x1="48876" y1="68583" x2="54624" y2="67792"/>
                        <a14:foregroundMark x1="48055" y1="72708" x2="50994" y2="70458"/>
                        <a14:foregroundMark x1="24330" y1="51125" x2="30899" y2="51250"/>
                        <a14:foregroundMark x1="38634" y1="4583" x2="41962" y2="7625"/>
                      </a14:backgroundRemoval>
                    </a14:imgEffect>
                  </a14:imgLayer>
                </a14:imgProps>
              </a:ext>
              <a:ext uri="{28A0092B-C50C-407E-A947-70E740481C1C}">
                <a14:useLocalDpi xmlns:a14="http://schemas.microsoft.com/office/drawing/2010/main" val="0"/>
              </a:ext>
            </a:extLst>
          </a:blip>
          <a:srcRect/>
          <a:stretch>
            <a:fillRect/>
          </a:stretch>
        </p:blipFill>
        <p:spPr bwMode="auto">
          <a:xfrm rot="21312215" flipH="1">
            <a:off x="6984489" y="2014182"/>
            <a:ext cx="5266547" cy="5462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860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750"/>
                                        <p:tgtEl>
                                          <p:spTgt spid="25"/>
                                        </p:tgtEl>
                                      </p:cBhvr>
                                    </p:animEffect>
                                    <p:anim calcmode="lin" valueType="num">
                                      <p:cBhvr>
                                        <p:cTn id="15" dur="750" fill="hold"/>
                                        <p:tgtEl>
                                          <p:spTgt spid="25"/>
                                        </p:tgtEl>
                                        <p:attrNameLst>
                                          <p:attrName>ppt_x</p:attrName>
                                        </p:attrNameLst>
                                      </p:cBhvr>
                                      <p:tavLst>
                                        <p:tav tm="0">
                                          <p:val>
                                            <p:strVal val="#ppt_x"/>
                                          </p:val>
                                        </p:tav>
                                        <p:tav tm="100000">
                                          <p:val>
                                            <p:strVal val="#ppt_x"/>
                                          </p:val>
                                        </p:tav>
                                      </p:tavLst>
                                    </p:anim>
                                    <p:anim calcmode="lin" valueType="num">
                                      <p:cBhvr>
                                        <p:cTn id="16" dur="750" fill="hold"/>
                                        <p:tgtEl>
                                          <p:spTgt spid="25"/>
                                        </p:tgtEl>
                                        <p:attrNameLst>
                                          <p:attrName>ppt_y</p:attrName>
                                        </p:attrNameLst>
                                      </p:cBhvr>
                                      <p:tavLst>
                                        <p:tav tm="0">
                                          <p:val>
                                            <p:strVal val="#ppt_y-.1"/>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4000" fill="hold"/>
                                        <p:tgtEl>
                                          <p:spTgt spid="23"/>
                                        </p:tgtEl>
                                        <p:attrNameLst>
                                          <p:attrName>ppt_x</p:attrName>
                                        </p:attrNameLst>
                                      </p:cBhvr>
                                      <p:tavLst>
                                        <p:tav tm="0">
                                          <p:val>
                                            <p:strVal val="#ppt_x"/>
                                          </p:val>
                                        </p:tav>
                                        <p:tav tm="100000">
                                          <p:val>
                                            <p:strVal val="#ppt_x"/>
                                          </p:val>
                                        </p:tav>
                                      </p:tavLst>
                                    </p:anim>
                                    <p:anim calcmode="lin" valueType="num">
                                      <p:cBhvr additive="base">
                                        <p:cTn id="20" dur="40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0070C0">
              <a:alpha val="63137"/>
            </a:srgbClr>
          </a:solidFill>
          <a:ln w="57150">
            <a:solidFill>
              <a:srgbClr val="9D152D"/>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1905799" y="1992727"/>
            <a:ext cx="9042260"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chemeClr val="tx2">
                    <a:lumMod val="20000"/>
                    <a:lumOff val="80000"/>
                  </a:schemeClr>
                </a:solidFill>
                <a:latin typeface="#9Slide05 SVNShintia Script" panose="02000804000000020003" pitchFamily="2" charset="0"/>
              </a:rPr>
              <a:t>Đọc bài tập đọc</a:t>
            </a:r>
            <a:r>
              <a:rPr lang="en-US" sz="6000" noProof="0">
                <a:solidFill>
                  <a:srgbClr val="000000"/>
                </a:solidFill>
                <a:latin typeface="#9Slide05 SVNShintia Script" panose="02000804000000020003" pitchFamily="2" charset="0"/>
              </a:rPr>
              <a:t> </a:t>
            </a:r>
            <a:r>
              <a:rPr lang="en-US" sz="6000" noProof="0">
                <a:solidFill>
                  <a:srgbClr val="FFC0D4"/>
                </a:solidFill>
                <a:latin typeface="#9Slide05 SVNShintia Script" panose="02000804000000020003" pitchFamily="2" charset="0"/>
              </a:rPr>
              <a:t>"Tiếng rao đêm" (SGK - tr.30,31)</a:t>
            </a:r>
            <a:r>
              <a:rPr lang="en-US" sz="6000" noProof="0">
                <a:solidFill>
                  <a:srgbClr val="000000"/>
                </a:solidFill>
                <a:latin typeface="#9Slide05 SVNShintia Script" panose="02000804000000020003" pitchFamily="2" charset="0"/>
              </a:rPr>
              <a:t> </a:t>
            </a:r>
            <a:r>
              <a:rPr lang="en-US" sz="6000" noProof="0">
                <a:solidFill>
                  <a:schemeClr val="tx2">
                    <a:lumMod val="20000"/>
                    <a:lumOff val="80000"/>
                  </a:schemeClr>
                </a:solidFill>
                <a:latin typeface="#9Slide05 SVNShintia Script" panose="02000804000000020003" pitchFamily="2" charset="0"/>
              </a:rPr>
              <a:t>và</a:t>
            </a:r>
            <a:r>
              <a:rPr lang="en-US" sz="6000" noProof="0">
                <a:solidFill>
                  <a:srgbClr val="000000"/>
                </a:solidFill>
                <a:latin typeface="#9Slide05 SVNShintia Script" panose="02000804000000020003" pitchFamily="2" charset="0"/>
              </a:rPr>
              <a:t> </a:t>
            </a:r>
            <a:r>
              <a:rPr lang="en-US" sz="6000" noProof="0">
                <a:solidFill>
                  <a:srgbClr val="FFC0D4"/>
                </a:solidFill>
                <a:latin typeface="#9Slide05 SVNShintia Script" panose="02000804000000020003" pitchFamily="2" charset="0"/>
              </a:rPr>
              <a:t>nêu nội dung</a:t>
            </a:r>
            <a:r>
              <a:rPr lang="en-US" sz="6000" noProof="0">
                <a:solidFill>
                  <a:srgbClr val="000000"/>
                </a:solidFill>
                <a:latin typeface="#9Slide05 SVNShintia Script" panose="02000804000000020003" pitchFamily="2" charset="0"/>
              </a:rPr>
              <a:t> </a:t>
            </a:r>
            <a:r>
              <a:rPr lang="en-US" sz="6000" noProof="0">
                <a:solidFill>
                  <a:schemeClr val="tx2">
                    <a:lumMod val="20000"/>
                    <a:lumOff val="80000"/>
                  </a:schemeClr>
                </a:solidFill>
                <a:latin typeface="#9Slide05 SVNShintia Script" panose="02000804000000020003" pitchFamily="2" charset="0"/>
              </a:rPr>
              <a:t>của bài tập đọc.</a:t>
            </a:r>
            <a:endParaRPr lang="en-US" sz="5400" noProof="0">
              <a:solidFill>
                <a:schemeClr val="tx2">
                  <a:lumMod val="20000"/>
                  <a:lumOff val="80000"/>
                </a:schemeClr>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0" name="Picture 14" descr="Kawaii candy sugar sweet image Royalty Free Vector Image">
            <a:extLst>
              <a:ext uri="{FF2B5EF4-FFF2-40B4-BE49-F238E27FC236}">
                <a16:creationId xmlns:a16="http://schemas.microsoft.com/office/drawing/2014/main" id="{D8B6039F-61DC-4CF2-9EF7-ACCCDB973576}"/>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889" b="81019" l="8900" r="90700">
                        <a14:foregroundMark x1="35300" y1="39352" x2="33200" y2="50648"/>
                        <a14:foregroundMark x1="33200" y1="50648" x2="33200" y2="50648"/>
                        <a14:foregroundMark x1="9500" y1="53056" x2="9200" y2="56944"/>
                        <a14:foregroundMark x1="90300" y1="25741" x2="90800" y2="29815"/>
                        <a14:foregroundMark x1="9200" y1="63796" x2="8900" y2="67315"/>
                      </a14:backgroundRemoval>
                    </a14:imgEffect>
                  </a14:imgLayer>
                </a14:imgProps>
              </a:ext>
              <a:ext uri="{28A0092B-C50C-407E-A947-70E740481C1C}">
                <a14:useLocalDpi xmlns:a14="http://schemas.microsoft.com/office/drawing/2010/main" val="0"/>
              </a:ext>
            </a:extLst>
          </a:blip>
          <a:srcRect b="9841"/>
          <a:stretch/>
        </p:blipFill>
        <p:spPr bwMode="auto">
          <a:xfrm rot="1181452">
            <a:off x="-291535" y="-1029628"/>
            <a:ext cx="3998784" cy="3893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70065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3.95833E-6 -4.81481E-6 L 0.38672 0.33658 " pathEditMode="relative" rAng="0" ptsTypes="AA">
                                      <p:cBhvr>
                                        <p:cTn id="22" dur="2000" fill="hold"/>
                                        <p:tgtEl>
                                          <p:spTgt spid="10"/>
                                        </p:tgtEl>
                                        <p:attrNameLst>
                                          <p:attrName>ppt_x</p:attrName>
                                          <p:attrName>ppt_y</p:attrName>
                                        </p:attrNameLst>
                                      </p:cBhvr>
                                      <p:rCtr x="19336" y="16829"/>
                                    </p:animMotion>
                                  </p:childTnLst>
                                </p:cTn>
                              </p:par>
                            </p:childTnLst>
                          </p:cTn>
                        </p:par>
                        <p:par>
                          <p:cTn id="23" fill="hold">
                            <p:stCondLst>
                              <p:cond delay="2500"/>
                            </p:stCondLst>
                            <p:childTnLst>
                              <p:par>
                                <p:cTn id="24" presetID="32" presetClass="emph" presetSubtype="0" repeatCount="4000" fill="hold" nodeType="after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62432C">
              <a:alpha val="63137"/>
            </a:srgbClr>
          </a:solidFill>
          <a:ln w="57150">
            <a:solidFill>
              <a:srgbClr val="FFC0D4"/>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272383" y="1257696"/>
            <a:ext cx="8700417"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chemeClr val="tx2">
                    <a:lumMod val="20000"/>
                    <a:lumOff val="80000"/>
                  </a:schemeClr>
                </a:solidFill>
                <a:latin typeface="#9Slide05 SVNShintia Script" panose="02000804000000020003" pitchFamily="2" charset="0"/>
              </a:rPr>
              <a:t>Đọc bài tập đọc</a:t>
            </a:r>
            <a:r>
              <a:rPr lang="en-US" sz="6000" noProof="0">
                <a:solidFill>
                  <a:srgbClr val="000000"/>
                </a:solidFill>
                <a:latin typeface="#9Slide05 SVNShintia Script" panose="02000804000000020003" pitchFamily="2" charset="0"/>
              </a:rPr>
              <a:t> </a:t>
            </a:r>
            <a:r>
              <a:rPr lang="en-US" sz="6000" noProof="0">
                <a:solidFill>
                  <a:srgbClr val="FFC0D4"/>
                </a:solidFill>
                <a:latin typeface="#9Slide05 SVNShintia Script" panose="02000804000000020003" pitchFamily="2" charset="0"/>
              </a:rPr>
              <a:t>"Lập làng giữ biển" (SGK - tr.36,37)</a:t>
            </a:r>
            <a:r>
              <a:rPr lang="en-US" sz="6000" noProof="0">
                <a:solidFill>
                  <a:srgbClr val="000000"/>
                </a:solidFill>
                <a:latin typeface="#9Slide05 SVNShintia Script" panose="02000804000000020003" pitchFamily="2" charset="0"/>
              </a:rPr>
              <a:t> </a:t>
            </a:r>
            <a:r>
              <a:rPr lang="en-US" sz="6000" noProof="0">
                <a:solidFill>
                  <a:schemeClr val="tx2">
                    <a:lumMod val="20000"/>
                    <a:lumOff val="80000"/>
                  </a:schemeClr>
                </a:solidFill>
                <a:latin typeface="#9Slide05 SVNShintia Script" panose="02000804000000020003" pitchFamily="2" charset="0"/>
              </a:rPr>
              <a:t>và</a:t>
            </a:r>
            <a:r>
              <a:rPr lang="en-US" sz="6000" noProof="0">
                <a:solidFill>
                  <a:srgbClr val="000000"/>
                </a:solidFill>
                <a:latin typeface="#9Slide05 SVNShintia Script" panose="02000804000000020003" pitchFamily="2" charset="0"/>
              </a:rPr>
              <a:t> </a:t>
            </a:r>
            <a:r>
              <a:rPr lang="en-US" sz="6000" noProof="0">
                <a:solidFill>
                  <a:schemeClr val="bg2"/>
                </a:solidFill>
                <a:latin typeface="#9Slide05 SVNShintia Script" panose="02000804000000020003" pitchFamily="2" charset="0"/>
              </a:rPr>
              <a:t>trả lời câu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a:solidFill>
                  <a:srgbClr val="FFC0D4"/>
                </a:solidFill>
                <a:latin typeface="#9Slide05 SVNShintia Script" panose="02000804000000020003" pitchFamily="2" charset="0"/>
              </a:rPr>
              <a:t>2. Việc lập làng mới ở ngoài đảo có lợi gì?</a:t>
            </a:r>
            <a:endParaRPr lang="en-US" sz="5400" noProof="0">
              <a:solidFill>
                <a:schemeClr val="tx2">
                  <a:lumMod val="20000"/>
                  <a:lumOff val="80000"/>
                </a:schemeClr>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7" name="Picture 4" descr="Candy with kawaii face design Royalty Free Vector Image">
            <a:extLst>
              <a:ext uri="{FF2B5EF4-FFF2-40B4-BE49-F238E27FC236}">
                <a16:creationId xmlns:a16="http://schemas.microsoft.com/office/drawing/2014/main" id="{BEB52CC0-F3A5-4237-8F06-DB342C0D2CA7}"/>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389" b="91759" l="8143" r="90429">
                        <a14:foregroundMark x1="28429" y1="22870" x2="31429" y2="23519"/>
                        <a14:foregroundMark x1="70286" y1="23148" x2="70857" y2="25278"/>
                        <a14:foregroundMark x1="54714" y1="4907" x2="57286" y2="10278"/>
                        <a14:foregroundMark x1="43143" y1="1389" x2="47286" y2="2037"/>
                        <a14:foregroundMark x1="90857" y1="23333" x2="90714" y2="32407"/>
                        <a14:foregroundMark x1="8143" y1="22685" x2="9571" y2="32037"/>
                        <a14:foregroundMark x1="51429" y1="57500" x2="51714" y2="76389"/>
                        <a14:foregroundMark x1="47857" y1="52500" x2="50286" y2="88426"/>
                        <a14:foregroundMark x1="45857" y1="91759" x2="54714" y2="91111"/>
                      </a14:backgroundRemoval>
                    </a14:imgEffect>
                  </a14:imgLayer>
                </a14:imgProps>
              </a:ext>
              <a:ext uri="{28A0092B-C50C-407E-A947-70E740481C1C}">
                <a14:useLocalDpi xmlns:a14="http://schemas.microsoft.com/office/drawing/2010/main" val="0"/>
              </a:ext>
            </a:extLst>
          </a:blip>
          <a:srcRect b="7301"/>
          <a:stretch/>
        </p:blipFill>
        <p:spPr bwMode="auto">
          <a:xfrm rot="1186846">
            <a:off x="-399977" y="343123"/>
            <a:ext cx="2626434" cy="375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23310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2.08333E-7 -2.59259E-6 L 0.42513 0.20347 " pathEditMode="relative" rAng="0" ptsTypes="AA">
                                      <p:cBhvr>
                                        <p:cTn id="22" dur="2000" fill="hold"/>
                                        <p:tgtEl>
                                          <p:spTgt spid="7"/>
                                        </p:tgtEl>
                                        <p:attrNameLst>
                                          <p:attrName>ppt_x</p:attrName>
                                          <p:attrName>ppt_y</p:attrName>
                                        </p:attrNameLst>
                                      </p:cBhvr>
                                      <p:rCtr x="21250" y="10162"/>
                                    </p:animMotion>
                                  </p:childTnLst>
                                </p:cTn>
                              </p:par>
                            </p:childTnLst>
                          </p:cTn>
                        </p:par>
                        <p:par>
                          <p:cTn id="23" fill="hold">
                            <p:stCondLst>
                              <p:cond delay="2500"/>
                            </p:stCondLst>
                            <p:childTnLst>
                              <p:par>
                                <p:cTn id="24" presetID="32" presetClass="emph" presetSubtype="0" repeatCount="4000" fill="hold" nodeType="after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BD4E73">
              <a:alpha val="63137"/>
            </a:srgbClr>
          </a:solidFill>
          <a:ln w="57150">
            <a:solidFill>
              <a:srgbClr val="FFC0D4"/>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520518" y="1431868"/>
            <a:ext cx="8556192"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chemeClr val="tx2">
                    <a:lumMod val="20000"/>
                    <a:lumOff val="80000"/>
                  </a:schemeClr>
                </a:solidFill>
                <a:latin typeface="#9Slide05 SVNShintia Script" panose="02000804000000020003" pitchFamily="2" charset="0"/>
              </a:rPr>
              <a:t>Đọc thuộc lòng bài thơ </a:t>
            </a:r>
            <a:r>
              <a:rPr lang="en-US" sz="6000" noProof="0">
                <a:solidFill>
                  <a:srgbClr val="B280E7"/>
                </a:solidFill>
                <a:latin typeface="#9Slide05 SVNShintia Script" panose="02000804000000020003" pitchFamily="2" charset="0"/>
              </a:rPr>
              <a:t>"Cao Bằng" (SGK - tr.41)</a:t>
            </a:r>
            <a:r>
              <a:rPr lang="en-US" sz="6000" noProof="0">
                <a:solidFill>
                  <a:srgbClr val="000000"/>
                </a:solidFill>
                <a:latin typeface="#9Slide05 SVNShintia Script" panose="02000804000000020003" pitchFamily="2" charset="0"/>
              </a:rPr>
              <a:t> </a:t>
            </a:r>
            <a:r>
              <a:rPr lang="en-US" sz="6000" noProof="0">
                <a:solidFill>
                  <a:schemeClr val="tx2">
                    <a:lumMod val="20000"/>
                    <a:lumOff val="80000"/>
                  </a:schemeClr>
                </a:solidFill>
                <a:latin typeface="#9Slide05 SVNShintia Script" panose="02000804000000020003" pitchFamily="2" charset="0"/>
              </a:rPr>
              <a:t>và</a:t>
            </a:r>
            <a:r>
              <a:rPr lang="en-US" sz="6000" noProof="0">
                <a:solidFill>
                  <a:srgbClr val="000000"/>
                </a:solidFill>
                <a:latin typeface="#9Slide05 SVNShintia Script" panose="02000804000000020003" pitchFamily="2" charset="0"/>
              </a:rPr>
              <a:t> </a:t>
            </a:r>
            <a:r>
              <a:rPr lang="en-US" sz="6000" noProof="0">
                <a:solidFill>
                  <a:schemeClr val="bg2"/>
                </a:solidFill>
                <a:latin typeface="#9Slide05 SVNShintia Script" panose="02000804000000020003" pitchFamily="2" charset="0"/>
              </a:rPr>
              <a:t>trả lời câu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a:solidFill>
                  <a:srgbClr val="FFC0D4"/>
                </a:solidFill>
                <a:latin typeface="#9Slide05 SVNShintia Script" panose="02000804000000020003" pitchFamily="2" charset="0"/>
              </a:rPr>
              <a:t>4. Qua khổ thơ cuối, tác giả muốn nói lên điều gì?</a:t>
            </a:r>
            <a:endParaRPr lang="en-US" sz="5400" noProof="0">
              <a:solidFill>
                <a:schemeClr val="tx2">
                  <a:lumMod val="20000"/>
                  <a:lumOff val="80000"/>
                </a:schemeClr>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0" name="Picture 12" descr="Premium Vector | Cute funny sweet cotton sugar candy with unicorn horn.  vector hand drawn cartoon kawaii character illustration logo icon. isolated  on white background. sweet unicorn sugar cotton candy logo concept">
            <a:extLst>
              <a:ext uri="{FF2B5EF4-FFF2-40B4-BE49-F238E27FC236}">
                <a16:creationId xmlns:a16="http://schemas.microsoft.com/office/drawing/2014/main" id="{2526EFB0-9917-4B56-85C3-D6F9EC4D34C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48562" y1="12620" x2="48562" y2="25559"/>
                        <a14:foregroundMark x1="48403" y1="61502" x2="48562" y2="70927"/>
                      </a14:backgroundRemoval>
                    </a14:imgEffect>
                  </a14:imgLayer>
                </a14:imgProps>
              </a:ext>
              <a:ext uri="{28A0092B-C50C-407E-A947-70E740481C1C}">
                <a14:useLocalDpi xmlns:a14="http://schemas.microsoft.com/office/drawing/2010/main" val="0"/>
              </a:ext>
            </a:extLst>
          </a:blip>
          <a:srcRect/>
          <a:stretch>
            <a:fillRect/>
          </a:stretch>
        </p:blipFill>
        <p:spPr bwMode="auto">
          <a:xfrm>
            <a:off x="-1197476" y="-725046"/>
            <a:ext cx="5110917" cy="5110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72769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par>
                          <p:cTn id="21" fill="hold">
                            <p:stCondLst>
                              <p:cond delay="1000"/>
                            </p:stCondLst>
                            <p:childTnLst>
                              <p:par>
                                <p:cTn id="22" presetID="49" presetClass="path" presetSubtype="0" accel="50000" decel="50000" fill="hold" nodeType="afterEffect">
                                  <p:stCondLst>
                                    <p:cond delay="0"/>
                                  </p:stCondLst>
                                  <p:childTnLst>
                                    <p:animMotion origin="layout" path="M 1.875E-6 1.85185E-6 L 0.41914 0.29074 " pathEditMode="relative" rAng="0" ptsTypes="AA">
                                      <p:cBhvr>
                                        <p:cTn id="23" dur="2000" fill="hold"/>
                                        <p:tgtEl>
                                          <p:spTgt spid="10"/>
                                        </p:tgtEl>
                                        <p:attrNameLst>
                                          <p:attrName>ppt_x</p:attrName>
                                          <p:attrName>ppt_y</p:attrName>
                                        </p:attrNameLst>
                                      </p:cBhvr>
                                      <p:rCtr x="20951" y="14537"/>
                                    </p:animMotion>
                                  </p:childTnLst>
                                </p:cTn>
                              </p:par>
                            </p:childTnLst>
                          </p:cTn>
                        </p:par>
                        <p:par>
                          <p:cTn id="24" fill="hold">
                            <p:stCondLst>
                              <p:cond delay="3000"/>
                            </p:stCondLst>
                            <p:childTnLst>
                              <p:par>
                                <p:cTn id="25" presetID="32" presetClass="emph" presetSubtype="0" repeatCount="5000" fill="hold" nodeType="afterEffect">
                                  <p:stCondLst>
                                    <p:cond delay="0"/>
                                  </p:stCondLst>
                                  <p:childTnLst>
                                    <p:animRot by="120000">
                                      <p:cBhvr>
                                        <p:cTn id="26" dur="100" fill="hold">
                                          <p:stCondLst>
                                            <p:cond delay="0"/>
                                          </p:stCondLst>
                                        </p:cTn>
                                        <p:tgtEl>
                                          <p:spTgt spid="10"/>
                                        </p:tgtEl>
                                        <p:attrNameLst>
                                          <p:attrName>r</p:attrName>
                                        </p:attrNameLst>
                                      </p:cBhvr>
                                    </p:animRot>
                                    <p:animRot by="-240000">
                                      <p:cBhvr>
                                        <p:cTn id="27" dur="200" fill="hold">
                                          <p:stCondLst>
                                            <p:cond delay="200"/>
                                          </p:stCondLst>
                                        </p:cTn>
                                        <p:tgtEl>
                                          <p:spTgt spid="10"/>
                                        </p:tgtEl>
                                        <p:attrNameLst>
                                          <p:attrName>r</p:attrName>
                                        </p:attrNameLst>
                                      </p:cBhvr>
                                    </p:animRot>
                                    <p:animRot by="240000">
                                      <p:cBhvr>
                                        <p:cTn id="28" dur="200" fill="hold">
                                          <p:stCondLst>
                                            <p:cond delay="400"/>
                                          </p:stCondLst>
                                        </p:cTn>
                                        <p:tgtEl>
                                          <p:spTgt spid="10"/>
                                        </p:tgtEl>
                                        <p:attrNameLst>
                                          <p:attrName>r</p:attrName>
                                        </p:attrNameLst>
                                      </p:cBhvr>
                                    </p:animRot>
                                    <p:animRot by="-240000">
                                      <p:cBhvr>
                                        <p:cTn id="29" dur="200" fill="hold">
                                          <p:stCondLst>
                                            <p:cond delay="600"/>
                                          </p:stCondLst>
                                        </p:cTn>
                                        <p:tgtEl>
                                          <p:spTgt spid="10"/>
                                        </p:tgtEl>
                                        <p:attrNameLst>
                                          <p:attrName>r</p:attrName>
                                        </p:attrNameLst>
                                      </p:cBhvr>
                                    </p:animRot>
                                    <p:animRot by="120000">
                                      <p:cBhvr>
                                        <p:cTn id="30" dur="200" fill="hold">
                                          <p:stCondLst>
                                            <p:cond delay="800"/>
                                          </p:stCondLst>
                                        </p:cTn>
                                        <p:tgtEl>
                                          <p:spTgt spid="10"/>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chemeClr val="accent2">
              <a:lumMod val="20000"/>
              <a:lumOff val="80000"/>
              <a:alpha val="63137"/>
            </a:schemeClr>
          </a:solidFill>
          <a:ln w="57150">
            <a:solidFill>
              <a:schemeClr val="accent1"/>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1839685" y="1029001"/>
            <a:ext cx="9019310"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ysClr val="windowText" lastClr="000000"/>
                </a:solidFill>
                <a:latin typeface="#9Slide05 SVNShintia Script" panose="02000804000000020003" pitchFamily="2" charset="0"/>
              </a:rPr>
              <a:t>Đọc </a:t>
            </a:r>
            <a:r>
              <a:rPr lang="en-US" sz="6000">
                <a:solidFill>
                  <a:sysClr val="windowText" lastClr="000000"/>
                </a:solidFill>
                <a:latin typeface="#9Slide05 SVNShintia Script" panose="02000804000000020003" pitchFamily="2" charset="0"/>
              </a:rPr>
              <a:t>đoạn 3 bài tập đọc</a:t>
            </a:r>
            <a:r>
              <a:rPr lang="en-US" sz="6000" noProof="0">
                <a:solidFill>
                  <a:sysClr val="windowText" lastClr="000000"/>
                </a:solidFill>
                <a:latin typeface="#9Slide05 SVNShintia Script" panose="02000804000000020003" pitchFamily="2" charset="0"/>
              </a:rPr>
              <a:t> </a:t>
            </a:r>
            <a:r>
              <a:rPr lang="en-US" sz="6000" noProof="0">
                <a:solidFill>
                  <a:srgbClr val="9D152D"/>
                </a:solidFill>
                <a:latin typeface="#9Slide05 SVNShintia Script" panose="02000804000000020003" pitchFamily="2" charset="0"/>
              </a:rPr>
              <a:t>"Phân xử tài tình" (SGK - tr.46)</a:t>
            </a:r>
            <a:r>
              <a:rPr lang="en-US" sz="6000" noProof="0">
                <a:solidFill>
                  <a:srgbClr val="000000"/>
                </a:solidFill>
                <a:latin typeface="#9Slide05 SVNShintia Script" panose="02000804000000020003" pitchFamily="2" charset="0"/>
              </a:rPr>
              <a:t> </a:t>
            </a:r>
            <a:r>
              <a:rPr lang="en-US" sz="6000" noProof="0">
                <a:solidFill>
                  <a:sysClr val="windowText" lastClr="000000"/>
                </a:solidFill>
                <a:latin typeface="#9Slide05 SVNShintia Script" panose="02000804000000020003" pitchFamily="2" charset="0"/>
              </a:rPr>
              <a:t>và trả lời câu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a:solidFill>
                  <a:srgbClr val="9D152D"/>
                </a:solidFill>
                <a:latin typeface="#9Slide05 SVNShintia Script" panose="02000804000000020003" pitchFamily="2" charset="0"/>
              </a:rPr>
              <a:t>3. Kể lại cách quan án tìm kẻ lấy trộm tiền nhà chùa.</a:t>
            </a:r>
            <a:endParaRPr lang="en-US" sz="5400" noProof="0">
              <a:solidFill>
                <a:srgbClr val="9D152D"/>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7" name="Picture 18" descr="Christmas candy cane with green bow funny smiling Vector Image">
            <a:extLst>
              <a:ext uri="{FF2B5EF4-FFF2-40B4-BE49-F238E27FC236}">
                <a16:creationId xmlns:a16="http://schemas.microsoft.com/office/drawing/2014/main" id="{A8D55090-7F82-419E-A7D8-FC3F768AFB2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796" b="82963" l="10000" r="90000">
                        <a14:foregroundMark x1="58100" y1="40556" x2="59400" y2="44815"/>
                        <a14:foregroundMark x1="53800" y1="42500" x2="54600" y2="46944"/>
                        <a14:foregroundMark x1="50600" y1="63148" x2="49900" y2="63148"/>
                        <a14:foregroundMark x1="58600" y1="62778" x2="59300" y2="62778"/>
                        <a14:foregroundMark x1="51600" y1="82870" x2="50900" y2="82963"/>
                      </a14:backgroundRemoval>
                    </a14:imgEffect>
                  </a14:imgLayer>
                </a14:imgProps>
              </a:ext>
              <a:ext uri="{28A0092B-C50C-407E-A947-70E740481C1C}">
                <a14:useLocalDpi xmlns:a14="http://schemas.microsoft.com/office/drawing/2010/main" val="0"/>
              </a:ext>
            </a:extLst>
          </a:blip>
          <a:srcRect b="11664"/>
          <a:stretch/>
        </p:blipFill>
        <p:spPr bwMode="auto">
          <a:xfrm>
            <a:off x="-944530" y="-255116"/>
            <a:ext cx="3465048" cy="3373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14562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3.33333E-6 3.7037E-6 L 0.43542 0.2912 " pathEditMode="relative" rAng="0" ptsTypes="AA">
                                      <p:cBhvr>
                                        <p:cTn id="22" dur="2000" fill="hold"/>
                                        <p:tgtEl>
                                          <p:spTgt spid="7"/>
                                        </p:tgtEl>
                                        <p:attrNameLst>
                                          <p:attrName>ppt_x</p:attrName>
                                          <p:attrName>ppt_y</p:attrName>
                                        </p:attrNameLst>
                                      </p:cBhvr>
                                      <p:rCtr x="21771" y="14560"/>
                                    </p:animMotion>
                                  </p:childTnLst>
                                </p:cTn>
                              </p:par>
                            </p:childTnLst>
                          </p:cTn>
                        </p:par>
                        <p:par>
                          <p:cTn id="23" fill="hold">
                            <p:stCondLst>
                              <p:cond delay="2500"/>
                            </p:stCondLst>
                            <p:childTnLst>
                              <p:par>
                                <p:cTn id="24" presetID="32" presetClass="emph" presetSubtype="0" repeatCount="4000" fill="hold" nodeType="after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chemeClr val="accent5">
              <a:lumMod val="20000"/>
              <a:lumOff val="80000"/>
              <a:alpha val="63137"/>
            </a:schemeClr>
          </a:solidFill>
          <a:ln w="57150">
            <a:solidFill>
              <a:srgbClr val="BD4E73"/>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057400" y="1596789"/>
            <a:ext cx="9002486"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ysClr val="windowText" lastClr="000000"/>
                </a:solidFill>
                <a:latin typeface="#9Slide05 SVNShintia Script" panose="02000804000000020003" pitchFamily="2" charset="0"/>
              </a:rPr>
              <a:t>Đọc </a:t>
            </a:r>
            <a:r>
              <a:rPr lang="en-US" sz="6000">
                <a:solidFill>
                  <a:sysClr val="windowText" lastClr="000000"/>
                </a:solidFill>
                <a:latin typeface="#9Slide05 SVNShintia Script" panose="02000804000000020003" pitchFamily="2" charset="0"/>
              </a:rPr>
              <a:t>thuộc lòng những câu thơ em thích trong bài</a:t>
            </a:r>
            <a:r>
              <a:rPr lang="en-US" sz="6000" noProof="0">
                <a:solidFill>
                  <a:sysClr val="windowText" lastClr="000000"/>
                </a:solidFill>
                <a:latin typeface="#9Slide05 SVNShintia Script" panose="02000804000000020003" pitchFamily="2" charset="0"/>
              </a:rPr>
              <a:t> </a:t>
            </a:r>
            <a:r>
              <a:rPr lang="en-US" sz="6000" noProof="0">
                <a:solidFill>
                  <a:srgbClr val="9D152D"/>
                </a:solidFill>
                <a:latin typeface="#9Slide05 SVNShintia Script" panose="02000804000000020003" pitchFamily="2" charset="0"/>
              </a:rPr>
              <a:t>"Chú đi tuần" (SGK - tr.51,52)</a:t>
            </a:r>
            <a:r>
              <a:rPr lang="en-US" sz="6000" noProof="0">
                <a:solidFill>
                  <a:srgbClr val="000000"/>
                </a:solidFill>
                <a:latin typeface="#9Slide05 SVNShintia Script" panose="02000804000000020003" pitchFamily="2" charset="0"/>
              </a:rPr>
              <a:t> </a:t>
            </a:r>
            <a:r>
              <a:rPr lang="en-US" sz="6000" noProof="0">
                <a:solidFill>
                  <a:sysClr val="windowText" lastClr="000000"/>
                </a:solidFill>
                <a:latin typeface="#9Slide05 SVNShintia Script" panose="02000804000000020003" pitchFamily="2" charset="0"/>
              </a:rPr>
              <a:t>và </a:t>
            </a:r>
            <a:r>
              <a:rPr lang="en-US" sz="6000" noProof="0">
                <a:solidFill>
                  <a:srgbClr val="9D152D"/>
                </a:solidFill>
                <a:latin typeface="#9Slide05 SVNShintia Script" panose="02000804000000020003" pitchFamily="2" charset="0"/>
              </a:rPr>
              <a:t>nêu nội dung</a:t>
            </a:r>
            <a:r>
              <a:rPr lang="en-US" sz="6000" noProof="0">
                <a:solidFill>
                  <a:sysClr val="windowText" lastClr="000000"/>
                </a:solidFill>
                <a:latin typeface="#9Slide05 SVNShintia Script" panose="02000804000000020003" pitchFamily="2" charset="0"/>
              </a:rPr>
              <a:t> của bài tập đọc.</a:t>
            </a:r>
            <a:endParaRPr lang="en-US" sz="5400" noProof="0">
              <a:solidFill>
                <a:srgbClr val="9D152D"/>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0" name="Picture 8" descr="Super cute kawaii rainbow lollipop&amp;quot; Greeting Card by Citronelladesig |  Redbubble">
            <a:extLst>
              <a:ext uri="{FF2B5EF4-FFF2-40B4-BE49-F238E27FC236}">
                <a16:creationId xmlns:a16="http://schemas.microsoft.com/office/drawing/2014/main" id="{2827B3B6-ECB5-4E4D-AB25-E66484E83CA7}"/>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24052" b="14640"/>
          <a:stretch/>
        </p:blipFill>
        <p:spPr bwMode="auto">
          <a:xfrm rot="823269">
            <a:off x="-357090" y="-934486"/>
            <a:ext cx="2768580" cy="414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10994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4.79167E-6 -3.7037E-6 L 0.42383 0.30834 " pathEditMode="relative" rAng="0" ptsTypes="AA">
                                      <p:cBhvr>
                                        <p:cTn id="22" dur="2000" fill="hold"/>
                                        <p:tgtEl>
                                          <p:spTgt spid="10"/>
                                        </p:tgtEl>
                                        <p:attrNameLst>
                                          <p:attrName>ppt_x</p:attrName>
                                          <p:attrName>ppt_y</p:attrName>
                                        </p:attrNameLst>
                                      </p:cBhvr>
                                      <p:rCtr x="21185" y="15417"/>
                                    </p:animMotion>
                                  </p:childTnLst>
                                </p:cTn>
                              </p:par>
                            </p:childTnLst>
                          </p:cTn>
                        </p:par>
                        <p:par>
                          <p:cTn id="23" fill="hold">
                            <p:stCondLst>
                              <p:cond delay="2500"/>
                            </p:stCondLst>
                            <p:childTnLst>
                              <p:par>
                                <p:cTn id="24" presetID="32" presetClass="emph" presetSubtype="0" repeatCount="5000" fill="hold" nodeType="after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remium Vector | Glade in a candy land. sweet landscape, 3d panorama">
            <a:extLst>
              <a:ext uri="{FF2B5EF4-FFF2-40B4-BE49-F238E27FC236}">
                <a16:creationId xmlns:a16="http://schemas.microsoft.com/office/drawing/2014/main" id="{9834B386-625B-4ED8-BABC-38607873CC7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0765F13-1937-4CE2-AEDA-974D648CA400}"/>
              </a:ext>
            </a:extLst>
          </p:cNvPr>
          <p:cNvSpPr/>
          <p:nvPr/>
        </p:nvSpPr>
        <p:spPr>
          <a:xfrm>
            <a:off x="417668" y="293054"/>
            <a:ext cx="11662037" cy="1230086"/>
          </a:xfrm>
          <a:custGeom>
            <a:avLst/>
            <a:gdLst>
              <a:gd name="connsiteX0" fmla="*/ 0 w 11662037"/>
              <a:gd name="connsiteY0" fmla="*/ 205018 h 1230086"/>
              <a:gd name="connsiteX1" fmla="*/ 205018 w 11662037"/>
              <a:gd name="connsiteY1" fmla="*/ 0 h 1230086"/>
              <a:gd name="connsiteX2" fmla="*/ 11457019 w 11662037"/>
              <a:gd name="connsiteY2" fmla="*/ 0 h 1230086"/>
              <a:gd name="connsiteX3" fmla="*/ 11662037 w 11662037"/>
              <a:gd name="connsiteY3" fmla="*/ 205018 h 1230086"/>
              <a:gd name="connsiteX4" fmla="*/ 11662037 w 11662037"/>
              <a:gd name="connsiteY4" fmla="*/ 1025068 h 1230086"/>
              <a:gd name="connsiteX5" fmla="*/ 11457019 w 11662037"/>
              <a:gd name="connsiteY5" fmla="*/ 1230086 h 1230086"/>
              <a:gd name="connsiteX6" fmla="*/ 205018 w 11662037"/>
              <a:gd name="connsiteY6" fmla="*/ 1230086 h 1230086"/>
              <a:gd name="connsiteX7" fmla="*/ 0 w 11662037"/>
              <a:gd name="connsiteY7" fmla="*/ 1025068 h 1230086"/>
              <a:gd name="connsiteX8" fmla="*/ 0 w 11662037"/>
              <a:gd name="connsiteY8" fmla="*/ 205018 h 123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2037" h="1230086" fill="none" extrusionOk="0">
                <a:moveTo>
                  <a:pt x="0" y="205018"/>
                </a:moveTo>
                <a:cubicBezTo>
                  <a:pt x="-12928" y="95727"/>
                  <a:pt x="91739" y="3616"/>
                  <a:pt x="205018" y="0"/>
                </a:cubicBezTo>
                <a:cubicBezTo>
                  <a:pt x="2156999" y="40908"/>
                  <a:pt x="7825241" y="-125696"/>
                  <a:pt x="11457019" y="0"/>
                </a:cubicBezTo>
                <a:cubicBezTo>
                  <a:pt x="11558896" y="2269"/>
                  <a:pt x="11659423" y="97929"/>
                  <a:pt x="11662037" y="205018"/>
                </a:cubicBezTo>
                <a:cubicBezTo>
                  <a:pt x="11675399" y="444418"/>
                  <a:pt x="11619691" y="684334"/>
                  <a:pt x="11662037" y="1025068"/>
                </a:cubicBezTo>
                <a:cubicBezTo>
                  <a:pt x="11675832" y="1126362"/>
                  <a:pt x="11587951" y="1234308"/>
                  <a:pt x="11457019" y="1230086"/>
                </a:cubicBezTo>
                <a:cubicBezTo>
                  <a:pt x="7745868" y="1066513"/>
                  <a:pt x="5628404" y="1088395"/>
                  <a:pt x="205018" y="1230086"/>
                </a:cubicBezTo>
                <a:cubicBezTo>
                  <a:pt x="81046" y="1215081"/>
                  <a:pt x="-13592" y="1146058"/>
                  <a:pt x="0" y="1025068"/>
                </a:cubicBezTo>
                <a:cubicBezTo>
                  <a:pt x="-7263" y="679620"/>
                  <a:pt x="46302" y="428310"/>
                  <a:pt x="0" y="205018"/>
                </a:cubicBezTo>
                <a:close/>
              </a:path>
              <a:path w="11662037" h="1230086" stroke="0" extrusionOk="0">
                <a:moveTo>
                  <a:pt x="0" y="205018"/>
                </a:moveTo>
                <a:cubicBezTo>
                  <a:pt x="-6251" y="88674"/>
                  <a:pt x="95958" y="-1542"/>
                  <a:pt x="205018" y="0"/>
                </a:cubicBezTo>
                <a:cubicBezTo>
                  <a:pt x="4406988" y="-30304"/>
                  <a:pt x="6067436" y="-130144"/>
                  <a:pt x="11457019" y="0"/>
                </a:cubicBezTo>
                <a:cubicBezTo>
                  <a:pt x="11569320" y="-10198"/>
                  <a:pt x="11675068" y="103313"/>
                  <a:pt x="11662037" y="205018"/>
                </a:cubicBezTo>
                <a:cubicBezTo>
                  <a:pt x="11637341" y="583752"/>
                  <a:pt x="11686878" y="863214"/>
                  <a:pt x="11662037" y="1025068"/>
                </a:cubicBezTo>
                <a:cubicBezTo>
                  <a:pt x="11674590" y="1147994"/>
                  <a:pt x="11554779" y="1234742"/>
                  <a:pt x="11457019" y="1230086"/>
                </a:cubicBezTo>
                <a:cubicBezTo>
                  <a:pt x="8847845" y="1078647"/>
                  <a:pt x="4122692" y="1380237"/>
                  <a:pt x="205018" y="1230086"/>
                </a:cubicBezTo>
                <a:cubicBezTo>
                  <a:pt x="82656" y="1220280"/>
                  <a:pt x="20120" y="1143252"/>
                  <a:pt x="0" y="1025068"/>
                </a:cubicBezTo>
                <a:cubicBezTo>
                  <a:pt x="-55338" y="796320"/>
                  <a:pt x="37282" y="388020"/>
                  <a:pt x="0" y="205018"/>
                </a:cubicBezTo>
                <a:close/>
              </a:path>
            </a:pathLst>
          </a:custGeom>
          <a:solidFill>
            <a:srgbClr val="FFC0D4">
              <a:alpha val="87059"/>
            </a:srgbClr>
          </a:solidFill>
          <a:ln w="57150">
            <a:solidFill>
              <a:srgbClr val="E56399"/>
            </a:solidFill>
            <a:extLst>
              <a:ext uri="{C807C97D-BFC1-408E-A445-0C87EB9F89A2}">
                <ask:lineSketchStyleProps xmlns:ask="http://schemas.microsoft.com/office/drawing/2018/sketchyshapes" sd="20160606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BD4E73"/>
                </a:solidFill>
                <a:effectLst>
                  <a:outerShdw blurRad="50800" dist="38100" dir="2700000" algn="tl" rotWithShape="0">
                    <a:schemeClr val="bg1">
                      <a:alpha val="40000"/>
                    </a:schemeClr>
                  </a:outerShdw>
                </a:effectLst>
                <a:latin typeface="#9Slide05 Silk Script" panose="02040603050506020204" pitchFamily="18" charset="0"/>
              </a:rPr>
              <a:t>Chặng 2</a:t>
            </a:r>
            <a:r>
              <a:rPr lang="en-US" sz="4800">
                <a:solidFill>
                  <a:srgbClr val="0070C0"/>
                </a:solidFill>
                <a:latin typeface="#9Slide05 Silk Script" panose="02040603050506020204" pitchFamily="18" charset="0"/>
              </a:rPr>
              <a:t> </a:t>
            </a:r>
            <a:r>
              <a:rPr lang="en-US" sz="4800">
                <a:solidFill>
                  <a:srgbClr val="5E1263"/>
                </a:solidFill>
                <a:latin typeface="#9Slide05 Silk Script" panose="02040603050506020204" pitchFamily="18" charset="0"/>
              </a:rPr>
              <a:t>Khám phá "Thiên đường bánh Donut"</a:t>
            </a:r>
          </a:p>
        </p:txBody>
      </p:sp>
      <p:pic>
        <p:nvPicPr>
          <p:cNvPr id="7" name="Picture 6">
            <a:extLst>
              <a:ext uri="{FF2B5EF4-FFF2-40B4-BE49-F238E27FC236}">
                <a16:creationId xmlns:a16="http://schemas.microsoft.com/office/drawing/2014/main" id="{E489F98F-DA9A-4FCA-B764-095FAA204C66}"/>
              </a:ext>
            </a:extLst>
          </p:cNvPr>
          <p:cNvPicPr>
            <a:picLocks noChangeAspect="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t="33826" r="50000" b="33043"/>
          <a:stretch/>
        </p:blipFill>
        <p:spPr>
          <a:xfrm>
            <a:off x="2404025" y="946056"/>
            <a:ext cx="8392885" cy="6384973"/>
          </a:xfrm>
          <a:prstGeom prst="rect">
            <a:avLst/>
          </a:prstGeom>
        </p:spPr>
      </p:pic>
      <p:pic>
        <p:nvPicPr>
          <p:cNvPr id="1034" name="Picture 10" descr="Izzy the Ice-cream Fairy! | Fairy, 4th birthday, Greatful">
            <a:extLst>
              <a:ext uri="{FF2B5EF4-FFF2-40B4-BE49-F238E27FC236}">
                <a16:creationId xmlns:a16="http://schemas.microsoft.com/office/drawing/2014/main" id="{CE548924-BC83-4EED-8B28-4D453B012E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a14="http://schemas.microsoft.com/office/drawing/2010/main" val="0"/>
              </a:ext>
            </a:extLst>
          </a:blip>
          <a:srcRect/>
          <a:stretch>
            <a:fillRect/>
          </a:stretch>
        </p:blipFill>
        <p:spPr bwMode="auto">
          <a:xfrm rot="855137" flipH="1">
            <a:off x="7434027" y="1101259"/>
            <a:ext cx="5838754" cy="58804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D26FAE6-2D19-4F57-A923-2EE73E931A42}"/>
              </a:ext>
            </a:extLst>
          </p:cNvPr>
          <p:cNvSpPr txBox="1"/>
          <p:nvPr/>
        </p:nvSpPr>
        <p:spPr>
          <a:xfrm>
            <a:off x="3706761" y="3097963"/>
            <a:ext cx="5083849" cy="2185214"/>
          </a:xfrm>
          <a:prstGeom prst="rect">
            <a:avLst/>
          </a:prstGeom>
          <a:noFill/>
        </p:spPr>
        <p:txBody>
          <a:bodyPr wrap="square" rtlCol="0">
            <a:spAutoFit/>
          </a:bodyPr>
          <a:lstStyle/>
          <a:p>
            <a:pPr algn="just"/>
            <a:r>
              <a:rPr lang="en-US" sz="3400" spc="-20">
                <a:latin typeface="#9Slide05 Fourth Light" panose="00000400000000000000" pitchFamily="2" charset="0"/>
              </a:rPr>
              <a:t>Tiếp theo, hãy cùng theo chân cô tiên Izzy khám phá vùng đất bánh donut kì diệu và vượt qua những thử thách thú vị nhé!</a:t>
            </a:r>
          </a:p>
        </p:txBody>
      </p:sp>
    </p:spTree>
    <p:extLst>
      <p:ext uri="{BB962C8B-B14F-4D97-AF65-F5344CB8AC3E}">
        <p14:creationId xmlns:p14="http://schemas.microsoft.com/office/powerpoint/2010/main" val="2478694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0"/>
                                        </p:tgtEl>
                                        <p:attrNameLst>
                                          <p:attrName>ppt_y</p:attrName>
                                        </p:attrNameLst>
                                      </p:cBhvr>
                                      <p:tavLst>
                                        <p:tav tm="0">
                                          <p:val>
                                            <p:strVal val="#ppt_y"/>
                                          </p:val>
                                        </p:tav>
                                        <p:tav tm="100000">
                                          <p:val>
                                            <p:strVal val="#ppt_y"/>
                                          </p:val>
                                        </p:tav>
                                      </p:tavLst>
                                    </p:anim>
                                    <p:anim calcmode="lin" valueType="num">
                                      <p:cBhvr>
                                        <p:cTn id="17"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DDED"/>
        </a:solidFill>
        <a:effectLst/>
      </p:bgPr>
    </p:bg>
    <p:spTree>
      <p:nvGrpSpPr>
        <p:cNvPr id="1" name=""/>
        <p:cNvGrpSpPr/>
        <p:nvPr/>
      </p:nvGrpSpPr>
      <p:grpSpPr>
        <a:xfrm>
          <a:off x="0" y="0"/>
          <a:ext cx="0" cy="0"/>
          <a:chOff x="0" y="0"/>
          <a:chExt cx="0" cy="0"/>
        </a:xfrm>
      </p:grpSpPr>
      <p:pic>
        <p:nvPicPr>
          <p:cNvPr id="7" name="图片 6" descr="1"/>
          <p:cNvPicPr>
            <a:picLocks noChangeAspect="1"/>
          </p:cNvPicPr>
          <p:nvPr/>
        </p:nvPicPr>
        <p:blipFill>
          <a:blip r:embed="rId3"/>
          <a:stretch>
            <a:fillRect/>
          </a:stretch>
        </p:blipFill>
        <p:spPr>
          <a:xfrm>
            <a:off x="0" y="-6985"/>
            <a:ext cx="12192000" cy="6864985"/>
          </a:xfrm>
          <a:prstGeom prst="rect">
            <a:avLst/>
          </a:prstGeom>
        </p:spPr>
      </p:pic>
      <p:grpSp>
        <p:nvGrpSpPr>
          <p:cNvPr id="27" name="Group 26">
            <a:extLst>
              <a:ext uri="{FF2B5EF4-FFF2-40B4-BE49-F238E27FC236}">
                <a16:creationId xmlns:a16="http://schemas.microsoft.com/office/drawing/2014/main" id="{B3C90948-841F-4B59-92A5-5A59F3C2850B}"/>
              </a:ext>
            </a:extLst>
          </p:cNvPr>
          <p:cNvGrpSpPr/>
          <p:nvPr/>
        </p:nvGrpSpPr>
        <p:grpSpPr>
          <a:xfrm>
            <a:off x="3626936" y="-165618"/>
            <a:ext cx="7744228" cy="2714021"/>
            <a:chOff x="3626936" y="-165618"/>
            <a:chExt cx="7744228" cy="2714021"/>
          </a:xfrm>
        </p:grpSpPr>
        <p:pic>
          <p:nvPicPr>
            <p:cNvPr id="26" name="Picture 25">
              <a:extLst>
                <a:ext uri="{FF2B5EF4-FFF2-40B4-BE49-F238E27FC236}">
                  <a16:creationId xmlns:a16="http://schemas.microsoft.com/office/drawing/2014/main" id="{37DEAD90-527C-470A-A9A4-766CBAD39876}"/>
                </a:ext>
              </a:extLst>
            </p:cNvPr>
            <p:cNvPicPr>
              <a:picLocks noChangeAspect="1"/>
            </p:cNvPicPr>
            <p:nvPr/>
          </p:nvPicPr>
          <p:blipFill rotWithShape="1">
            <a:blip r:embed="rId4">
              <a:duotone>
                <a:prstClr val="black"/>
                <a:srgbClr val="B099ED">
                  <a:tint val="45000"/>
                  <a:satMod val="400000"/>
                </a:srgbClr>
              </a:duotone>
              <a:extLst>
                <a:ext uri="{BEBA8EAE-BF5A-486C-A8C5-ECC9F3942E4B}">
                  <a14:imgProps xmlns:a14="http://schemas.microsoft.com/office/drawing/2010/main">
                    <a14:imgLayer r:embed="rId5">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t="36959" r="50099" b="38488"/>
            <a:stretch/>
          </p:blipFill>
          <p:spPr>
            <a:xfrm>
              <a:off x="3626936" y="-165618"/>
              <a:ext cx="7744228" cy="2714021"/>
            </a:xfrm>
            <a:prstGeom prst="rect">
              <a:avLst/>
            </a:prstGeom>
          </p:spPr>
        </p:pic>
        <p:sp>
          <p:nvSpPr>
            <p:cNvPr id="9" name="文本框 8"/>
            <p:cNvSpPr txBox="1"/>
            <p:nvPr/>
          </p:nvSpPr>
          <p:spPr>
            <a:xfrm>
              <a:off x="4206869" y="723336"/>
              <a:ext cx="6601671" cy="1077218"/>
            </a:xfrm>
            <a:prstGeom prst="rect">
              <a:avLst/>
            </a:prstGeom>
            <a:noFill/>
          </p:spPr>
          <p:txBody>
            <a:bodyPr wrap="square" rtlCol="0">
              <a:spAutoFit/>
            </a:bodyPr>
            <a:lstStyle/>
            <a:p>
              <a:r>
                <a:rPr lang="en-US" altLang="zh-CN" sz="3200" b="1">
                  <a:solidFill>
                    <a:srgbClr val="002060"/>
                  </a:solidFill>
                  <a:latin typeface="#9Slide04 SFU Belle" panose="00000400000000000000" pitchFamily="2" charset="0"/>
                  <a:cs typeface="Comic Sans MS" panose="030F0702030302020204" charset="0"/>
                </a:rPr>
                <a:t>Căn cứ theo cấu tạo,  câu trong tiếng Việt được chia làm mấy kiểu?</a:t>
              </a:r>
              <a:endParaRPr lang="zh-CN" altLang="en-US" sz="3200" b="1">
                <a:solidFill>
                  <a:srgbClr val="002060"/>
                </a:solidFill>
                <a:latin typeface="#9Slide04 SFU Belle" panose="00000400000000000000" pitchFamily="2" charset="0"/>
                <a:cs typeface="Comic Sans MS" panose="030F0702030302020204" charset="0"/>
              </a:endParaRPr>
            </a:p>
          </p:txBody>
        </p:sp>
      </p:grpSp>
      <p:grpSp>
        <p:nvGrpSpPr>
          <p:cNvPr id="13" name="Group 12">
            <a:extLst>
              <a:ext uri="{FF2B5EF4-FFF2-40B4-BE49-F238E27FC236}">
                <a16:creationId xmlns:a16="http://schemas.microsoft.com/office/drawing/2014/main" id="{6DDC1185-3585-4D42-956C-AC4BAEBFA9EB}"/>
              </a:ext>
            </a:extLst>
          </p:cNvPr>
          <p:cNvGrpSpPr/>
          <p:nvPr/>
        </p:nvGrpSpPr>
        <p:grpSpPr>
          <a:xfrm>
            <a:off x="4440511" y="2227133"/>
            <a:ext cx="2906139" cy="1777072"/>
            <a:chOff x="4265551" y="1954065"/>
            <a:chExt cx="2906139" cy="1777072"/>
          </a:xfrm>
        </p:grpSpPr>
        <p:sp>
          <p:nvSpPr>
            <p:cNvPr id="3" name="云形 2"/>
            <p:cNvSpPr/>
            <p:nvPr/>
          </p:nvSpPr>
          <p:spPr>
            <a:xfrm rot="4920000">
              <a:off x="4542165" y="1677451"/>
              <a:ext cx="1777072" cy="2330299"/>
            </a:xfrm>
            <a:custGeom>
              <a:avLst/>
              <a:gdLst>
                <a:gd name="connsiteX0" fmla="*/ 160430 w 1777072"/>
                <a:gd name="connsiteY0" fmla="*/ 775148 h 2330299"/>
                <a:gd name="connsiteX1" fmla="*/ 231307 w 1777072"/>
                <a:gd name="connsiteY1" fmla="*/ 372578 h 2330299"/>
                <a:gd name="connsiteX2" fmla="*/ 576108 w 1777072"/>
                <a:gd name="connsiteY2" fmla="*/ 280606 h 2330299"/>
                <a:gd name="connsiteX3" fmla="*/ 923748 w 1777072"/>
                <a:gd name="connsiteY3" fmla="*/ 185129 h 2330299"/>
                <a:gd name="connsiteX4" fmla="*/ 1059208 w 1777072"/>
                <a:gd name="connsiteY4" fmla="*/ 10788 h 2330299"/>
                <a:gd name="connsiteX5" fmla="*/ 1227208 w 1777072"/>
                <a:gd name="connsiteY5" fmla="*/ 133830 h 2330299"/>
                <a:gd name="connsiteX6" fmla="*/ 1458803 w 1777072"/>
                <a:gd name="connsiteY6" fmla="*/ 37220 h 2330299"/>
                <a:gd name="connsiteX7" fmla="*/ 1576246 w 1777072"/>
                <a:gd name="connsiteY7" fmla="*/ 300781 h 2330299"/>
                <a:gd name="connsiteX8" fmla="*/ 1726968 w 1777072"/>
                <a:gd name="connsiteY8" fmla="*/ 556574 h 2330299"/>
                <a:gd name="connsiteX9" fmla="*/ 1720222 w 1777072"/>
                <a:gd name="connsiteY9" fmla="*/ 833944 h 2330299"/>
                <a:gd name="connsiteX10" fmla="*/ 1769502 w 1777072"/>
                <a:gd name="connsiteY10" fmla="*/ 1258037 h 2330299"/>
                <a:gd name="connsiteX11" fmla="*/ 1538648 w 1777072"/>
                <a:gd name="connsiteY11" fmla="*/ 1629267 h 2330299"/>
                <a:gd name="connsiteX12" fmla="*/ 1456006 w 1777072"/>
                <a:gd name="connsiteY12" fmla="*/ 1947363 h 2330299"/>
                <a:gd name="connsiteX13" fmla="*/ 1174636 w 1777072"/>
                <a:gd name="connsiteY13" fmla="*/ 1985878 h 2330299"/>
                <a:gd name="connsiteX14" fmla="*/ 973563 w 1777072"/>
                <a:gd name="connsiteY14" fmla="*/ 2325228 h 2330299"/>
                <a:gd name="connsiteX15" fmla="*/ 677920 w 1777072"/>
                <a:gd name="connsiteY15" fmla="*/ 2118090 h 2330299"/>
                <a:gd name="connsiteX16" fmla="*/ 238752 w 1777072"/>
                <a:gd name="connsiteY16" fmla="*/ 1913434 h 2330299"/>
                <a:gd name="connsiteX17" fmla="*/ 45660 w 1777072"/>
                <a:gd name="connsiteY17" fmla="*/ 1685690 h 2330299"/>
                <a:gd name="connsiteX18" fmla="*/ 86920 w 1777072"/>
                <a:gd name="connsiteY18" fmla="*/ 1378274 h 2330299"/>
                <a:gd name="connsiteX19" fmla="*/ -206 w 1777072"/>
                <a:gd name="connsiteY19" fmla="*/ 1062875 h 2330299"/>
                <a:gd name="connsiteX20" fmla="*/ 158908 w 1777072"/>
                <a:gd name="connsiteY20" fmla="*/ 782538 h 2330299"/>
                <a:gd name="connsiteX21" fmla="*/ 160430 w 1777072"/>
                <a:gd name="connsiteY21" fmla="*/ 775148 h 2330299"/>
                <a:gd name="connsiteX0" fmla="*/ 193050 w 1777072"/>
                <a:gd name="connsiteY0" fmla="*/ 1412042 h 2330299"/>
                <a:gd name="connsiteX1" fmla="*/ 88853 w 1777072"/>
                <a:gd name="connsiteY1" fmla="*/ 1369050 h 2330299"/>
                <a:gd name="connsiteX2" fmla="*/ 284989 w 1777072"/>
                <a:gd name="connsiteY2" fmla="*/ 1882525 h 2330299"/>
                <a:gd name="connsiteX3" fmla="*/ 239411 w 1777072"/>
                <a:gd name="connsiteY3" fmla="*/ 1903077 h 2330299"/>
                <a:gd name="connsiteX4" fmla="*/ 677837 w 1777072"/>
                <a:gd name="connsiteY4" fmla="*/ 2108596 h 2330299"/>
                <a:gd name="connsiteX5" fmla="*/ 650358 w 1777072"/>
                <a:gd name="connsiteY5" fmla="*/ 2014737 h 2330299"/>
                <a:gd name="connsiteX6" fmla="*/ 1185825 w 1777072"/>
                <a:gd name="connsiteY6" fmla="*/ 1874542 h 2330299"/>
                <a:gd name="connsiteX7" fmla="*/ 1174842 w 1777072"/>
                <a:gd name="connsiteY7" fmla="*/ 1977517 h 2330299"/>
                <a:gd name="connsiteX8" fmla="*/ 1403928 w 1777072"/>
                <a:gd name="connsiteY8" fmla="*/ 1238187 h 2330299"/>
                <a:gd name="connsiteX9" fmla="*/ 1537660 w 1777072"/>
                <a:gd name="connsiteY9" fmla="*/ 1623117 h 2330299"/>
                <a:gd name="connsiteX10" fmla="*/ 1719399 w 1777072"/>
                <a:gd name="connsiteY10" fmla="*/ 828227 h 2330299"/>
                <a:gd name="connsiteX11" fmla="*/ 1659834 w 1777072"/>
                <a:gd name="connsiteY11" fmla="*/ 972576 h 2330299"/>
                <a:gd name="connsiteX12" fmla="*/ 1576493 w 1777072"/>
                <a:gd name="connsiteY12" fmla="*/ 292689 h 2330299"/>
                <a:gd name="connsiteX13" fmla="*/ 1579619 w 1777072"/>
                <a:gd name="connsiteY13" fmla="*/ 360872 h 2330299"/>
                <a:gd name="connsiteX14" fmla="*/ 1196150 w 1777072"/>
                <a:gd name="connsiteY14" fmla="*/ 213179 h 2330299"/>
                <a:gd name="connsiteX15" fmla="*/ 1226673 w 1777072"/>
                <a:gd name="connsiteY15" fmla="*/ 126224 h 2330299"/>
                <a:gd name="connsiteX16" fmla="*/ 910790 w 1777072"/>
                <a:gd name="connsiteY16" fmla="*/ 254606 h 2330299"/>
                <a:gd name="connsiteX17" fmla="*/ 925558 w 1777072"/>
                <a:gd name="connsiteY17" fmla="*/ 179627 h 2330299"/>
                <a:gd name="connsiteX18" fmla="*/ 575902 w 1777072"/>
                <a:gd name="connsiteY18" fmla="*/ 280067 h 2330299"/>
                <a:gd name="connsiteX19" fmla="*/ 629379 w 1777072"/>
                <a:gd name="connsiteY19" fmla="*/ 352781 h 2330299"/>
                <a:gd name="connsiteX20" fmla="*/ 169767 w 1777072"/>
                <a:gd name="connsiteY20" fmla="*/ 851691 h 2330299"/>
                <a:gd name="connsiteX21" fmla="*/ 160430 w 1777072"/>
                <a:gd name="connsiteY21" fmla="*/ 775148 h 233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77072" h="2330299" fill="none" extrusionOk="0">
                  <a:moveTo>
                    <a:pt x="160430" y="775148"/>
                  </a:moveTo>
                  <a:cubicBezTo>
                    <a:pt x="152981" y="623913"/>
                    <a:pt x="163179" y="482513"/>
                    <a:pt x="231307" y="372578"/>
                  </a:cubicBezTo>
                  <a:cubicBezTo>
                    <a:pt x="336482" y="204915"/>
                    <a:pt x="465499" y="170399"/>
                    <a:pt x="576108" y="280606"/>
                  </a:cubicBezTo>
                  <a:cubicBezTo>
                    <a:pt x="658021" y="39117"/>
                    <a:pt x="817282" y="6269"/>
                    <a:pt x="923748" y="185129"/>
                  </a:cubicBezTo>
                  <a:cubicBezTo>
                    <a:pt x="957397" y="95302"/>
                    <a:pt x="1011155" y="14901"/>
                    <a:pt x="1059208" y="10788"/>
                  </a:cubicBezTo>
                  <a:cubicBezTo>
                    <a:pt x="1104645" y="-1760"/>
                    <a:pt x="1184866" y="23232"/>
                    <a:pt x="1227208" y="133830"/>
                  </a:cubicBezTo>
                  <a:cubicBezTo>
                    <a:pt x="1296480" y="12942"/>
                    <a:pt x="1362006" y="-32941"/>
                    <a:pt x="1458803" y="37220"/>
                  </a:cubicBezTo>
                  <a:cubicBezTo>
                    <a:pt x="1527177" y="82607"/>
                    <a:pt x="1563265" y="179282"/>
                    <a:pt x="1576246" y="300781"/>
                  </a:cubicBezTo>
                  <a:cubicBezTo>
                    <a:pt x="1668754" y="322381"/>
                    <a:pt x="1702513" y="426428"/>
                    <a:pt x="1726968" y="556574"/>
                  </a:cubicBezTo>
                  <a:cubicBezTo>
                    <a:pt x="1763235" y="650244"/>
                    <a:pt x="1757043" y="738563"/>
                    <a:pt x="1720222" y="833944"/>
                  </a:cubicBezTo>
                  <a:cubicBezTo>
                    <a:pt x="1766180" y="953436"/>
                    <a:pt x="1763839" y="1088132"/>
                    <a:pt x="1769502" y="1258037"/>
                  </a:cubicBezTo>
                  <a:cubicBezTo>
                    <a:pt x="1743243" y="1461692"/>
                    <a:pt x="1644276" y="1591700"/>
                    <a:pt x="1538648" y="1629267"/>
                  </a:cubicBezTo>
                  <a:cubicBezTo>
                    <a:pt x="1520519" y="1747193"/>
                    <a:pt x="1516099" y="1854028"/>
                    <a:pt x="1456006" y="1947363"/>
                  </a:cubicBezTo>
                  <a:cubicBezTo>
                    <a:pt x="1372101" y="2057625"/>
                    <a:pt x="1251379" y="2059222"/>
                    <a:pt x="1174636" y="1985878"/>
                  </a:cubicBezTo>
                  <a:cubicBezTo>
                    <a:pt x="1135691" y="2169812"/>
                    <a:pt x="1060623" y="2281293"/>
                    <a:pt x="973563" y="2325228"/>
                  </a:cubicBezTo>
                  <a:cubicBezTo>
                    <a:pt x="862802" y="2406409"/>
                    <a:pt x="731103" y="2303980"/>
                    <a:pt x="677920" y="2118090"/>
                  </a:cubicBezTo>
                  <a:cubicBezTo>
                    <a:pt x="566796" y="2314690"/>
                    <a:pt x="332137" y="2168263"/>
                    <a:pt x="238752" y="1913434"/>
                  </a:cubicBezTo>
                  <a:cubicBezTo>
                    <a:pt x="151998" y="1934945"/>
                    <a:pt x="66378" y="1831126"/>
                    <a:pt x="45660" y="1685690"/>
                  </a:cubicBezTo>
                  <a:cubicBezTo>
                    <a:pt x="28455" y="1559107"/>
                    <a:pt x="51456" y="1456751"/>
                    <a:pt x="86920" y="1378274"/>
                  </a:cubicBezTo>
                  <a:cubicBezTo>
                    <a:pt x="27721" y="1308478"/>
                    <a:pt x="-4231" y="1186846"/>
                    <a:pt x="-206" y="1062875"/>
                  </a:cubicBezTo>
                  <a:cubicBezTo>
                    <a:pt x="12322" y="911985"/>
                    <a:pt x="76769" y="795101"/>
                    <a:pt x="158908" y="782538"/>
                  </a:cubicBezTo>
                  <a:cubicBezTo>
                    <a:pt x="159292" y="779953"/>
                    <a:pt x="159571" y="777321"/>
                    <a:pt x="160430" y="775148"/>
                  </a:cubicBezTo>
                  <a:close/>
                </a:path>
                <a:path w="1777072" h="2330299" fill="none" extrusionOk="0">
                  <a:moveTo>
                    <a:pt x="193050" y="1412042"/>
                  </a:moveTo>
                  <a:cubicBezTo>
                    <a:pt x="155539" y="1411708"/>
                    <a:pt x="124863" y="1401513"/>
                    <a:pt x="88853" y="1369050"/>
                  </a:cubicBezTo>
                  <a:moveTo>
                    <a:pt x="284989" y="1882525"/>
                  </a:moveTo>
                  <a:cubicBezTo>
                    <a:pt x="270687" y="1890153"/>
                    <a:pt x="255403" y="1899488"/>
                    <a:pt x="239411" y="1903077"/>
                  </a:cubicBezTo>
                  <a:moveTo>
                    <a:pt x="677837" y="2108596"/>
                  </a:moveTo>
                  <a:cubicBezTo>
                    <a:pt x="669217" y="2077202"/>
                    <a:pt x="650430" y="2048834"/>
                    <a:pt x="650358" y="2014737"/>
                  </a:cubicBezTo>
                  <a:moveTo>
                    <a:pt x="1185825" y="1874542"/>
                  </a:moveTo>
                  <a:cubicBezTo>
                    <a:pt x="1183227" y="1909333"/>
                    <a:pt x="1174538" y="1942545"/>
                    <a:pt x="1174842" y="1977517"/>
                  </a:cubicBezTo>
                  <a:moveTo>
                    <a:pt x="1403928" y="1238187"/>
                  </a:moveTo>
                  <a:cubicBezTo>
                    <a:pt x="1495973" y="1311856"/>
                    <a:pt x="1522054" y="1442944"/>
                    <a:pt x="1537660" y="1623117"/>
                  </a:cubicBezTo>
                  <a:moveTo>
                    <a:pt x="1719399" y="828227"/>
                  </a:moveTo>
                  <a:cubicBezTo>
                    <a:pt x="1710586" y="883793"/>
                    <a:pt x="1684003" y="938796"/>
                    <a:pt x="1659834" y="972576"/>
                  </a:cubicBezTo>
                  <a:moveTo>
                    <a:pt x="1576493" y="292689"/>
                  </a:moveTo>
                  <a:cubicBezTo>
                    <a:pt x="1579346" y="313890"/>
                    <a:pt x="1581620" y="333164"/>
                    <a:pt x="1579619" y="360872"/>
                  </a:cubicBezTo>
                  <a:moveTo>
                    <a:pt x="1196150" y="213179"/>
                  </a:moveTo>
                  <a:cubicBezTo>
                    <a:pt x="1201979" y="177152"/>
                    <a:pt x="1207963" y="152384"/>
                    <a:pt x="1226673" y="126224"/>
                  </a:cubicBezTo>
                  <a:moveTo>
                    <a:pt x="910790" y="254606"/>
                  </a:moveTo>
                  <a:cubicBezTo>
                    <a:pt x="913958" y="227720"/>
                    <a:pt x="919304" y="200210"/>
                    <a:pt x="925558" y="179627"/>
                  </a:cubicBezTo>
                  <a:moveTo>
                    <a:pt x="575902" y="280067"/>
                  </a:moveTo>
                  <a:cubicBezTo>
                    <a:pt x="588130" y="298150"/>
                    <a:pt x="613357" y="323050"/>
                    <a:pt x="629379" y="352781"/>
                  </a:cubicBezTo>
                  <a:moveTo>
                    <a:pt x="169767" y="851691"/>
                  </a:moveTo>
                  <a:cubicBezTo>
                    <a:pt x="165898" y="827658"/>
                    <a:pt x="162945" y="802244"/>
                    <a:pt x="160430" y="775148"/>
                  </a:cubicBezTo>
                </a:path>
                <a:path w="1777072" h="2330299" stroke="0" extrusionOk="0">
                  <a:moveTo>
                    <a:pt x="160430" y="775148"/>
                  </a:moveTo>
                  <a:cubicBezTo>
                    <a:pt x="158172" y="629296"/>
                    <a:pt x="166448" y="507290"/>
                    <a:pt x="231307" y="372578"/>
                  </a:cubicBezTo>
                  <a:cubicBezTo>
                    <a:pt x="313271" y="197850"/>
                    <a:pt x="455560" y="171530"/>
                    <a:pt x="576108" y="280606"/>
                  </a:cubicBezTo>
                  <a:cubicBezTo>
                    <a:pt x="665290" y="43071"/>
                    <a:pt x="839490" y="28839"/>
                    <a:pt x="923748" y="185129"/>
                  </a:cubicBezTo>
                  <a:cubicBezTo>
                    <a:pt x="952052" y="89880"/>
                    <a:pt x="997088" y="25823"/>
                    <a:pt x="1059208" y="10788"/>
                  </a:cubicBezTo>
                  <a:cubicBezTo>
                    <a:pt x="1114318" y="-9074"/>
                    <a:pt x="1176721" y="46017"/>
                    <a:pt x="1227208" y="133830"/>
                  </a:cubicBezTo>
                  <a:cubicBezTo>
                    <a:pt x="1299473" y="10554"/>
                    <a:pt x="1365352" y="-27748"/>
                    <a:pt x="1458803" y="37220"/>
                  </a:cubicBezTo>
                  <a:cubicBezTo>
                    <a:pt x="1530638" y="75163"/>
                    <a:pt x="1549156" y="193226"/>
                    <a:pt x="1576246" y="300781"/>
                  </a:cubicBezTo>
                  <a:cubicBezTo>
                    <a:pt x="1661980" y="357418"/>
                    <a:pt x="1729517" y="438766"/>
                    <a:pt x="1726968" y="556574"/>
                  </a:cubicBezTo>
                  <a:cubicBezTo>
                    <a:pt x="1764487" y="644204"/>
                    <a:pt x="1750409" y="726436"/>
                    <a:pt x="1720222" y="833944"/>
                  </a:cubicBezTo>
                  <a:cubicBezTo>
                    <a:pt x="1807420" y="952765"/>
                    <a:pt x="1800209" y="1100967"/>
                    <a:pt x="1769502" y="1258037"/>
                  </a:cubicBezTo>
                  <a:cubicBezTo>
                    <a:pt x="1760334" y="1462722"/>
                    <a:pt x="1634552" y="1623890"/>
                    <a:pt x="1538648" y="1629267"/>
                  </a:cubicBezTo>
                  <a:cubicBezTo>
                    <a:pt x="1546480" y="1752653"/>
                    <a:pt x="1501482" y="1844990"/>
                    <a:pt x="1456006" y="1947363"/>
                  </a:cubicBezTo>
                  <a:cubicBezTo>
                    <a:pt x="1383436" y="2054033"/>
                    <a:pt x="1254124" y="2092740"/>
                    <a:pt x="1174636" y="1985878"/>
                  </a:cubicBezTo>
                  <a:cubicBezTo>
                    <a:pt x="1151468" y="2155356"/>
                    <a:pt x="1074454" y="2284973"/>
                    <a:pt x="973563" y="2325228"/>
                  </a:cubicBezTo>
                  <a:cubicBezTo>
                    <a:pt x="832706" y="2372605"/>
                    <a:pt x="735131" y="2267702"/>
                    <a:pt x="677920" y="2118090"/>
                  </a:cubicBezTo>
                  <a:cubicBezTo>
                    <a:pt x="538596" y="2275762"/>
                    <a:pt x="274719" y="2199960"/>
                    <a:pt x="238752" y="1913434"/>
                  </a:cubicBezTo>
                  <a:cubicBezTo>
                    <a:pt x="146707" y="1945327"/>
                    <a:pt x="78692" y="1812043"/>
                    <a:pt x="45660" y="1685690"/>
                  </a:cubicBezTo>
                  <a:cubicBezTo>
                    <a:pt x="28391" y="1558884"/>
                    <a:pt x="25787" y="1449381"/>
                    <a:pt x="86920" y="1378274"/>
                  </a:cubicBezTo>
                  <a:cubicBezTo>
                    <a:pt x="38056" y="1322306"/>
                    <a:pt x="-4507" y="1195365"/>
                    <a:pt x="-206" y="1062875"/>
                  </a:cubicBezTo>
                  <a:cubicBezTo>
                    <a:pt x="5782" y="918692"/>
                    <a:pt x="64676" y="801618"/>
                    <a:pt x="158908" y="782538"/>
                  </a:cubicBezTo>
                  <a:cubicBezTo>
                    <a:pt x="158928" y="780092"/>
                    <a:pt x="159443" y="777494"/>
                    <a:pt x="160430" y="775148"/>
                  </a:cubicBezTo>
                  <a:close/>
                </a:path>
                <a:path w="1777072" h="2330299" fill="none" stroke="0" extrusionOk="0">
                  <a:moveTo>
                    <a:pt x="193050" y="1412042"/>
                  </a:moveTo>
                  <a:cubicBezTo>
                    <a:pt x="152211" y="1423067"/>
                    <a:pt x="121790" y="1403778"/>
                    <a:pt x="88853" y="1369050"/>
                  </a:cubicBezTo>
                  <a:moveTo>
                    <a:pt x="284989" y="1882525"/>
                  </a:moveTo>
                  <a:cubicBezTo>
                    <a:pt x="269799" y="1893192"/>
                    <a:pt x="254239" y="1902574"/>
                    <a:pt x="239411" y="1903077"/>
                  </a:cubicBezTo>
                  <a:moveTo>
                    <a:pt x="677837" y="2108596"/>
                  </a:moveTo>
                  <a:cubicBezTo>
                    <a:pt x="667455" y="2076863"/>
                    <a:pt x="657075" y="2050148"/>
                    <a:pt x="650358" y="2014737"/>
                  </a:cubicBezTo>
                  <a:moveTo>
                    <a:pt x="1185825" y="1874542"/>
                  </a:moveTo>
                  <a:cubicBezTo>
                    <a:pt x="1188013" y="1906763"/>
                    <a:pt x="1186838" y="1946590"/>
                    <a:pt x="1174842" y="1977517"/>
                  </a:cubicBezTo>
                  <a:moveTo>
                    <a:pt x="1403928" y="1238187"/>
                  </a:moveTo>
                  <a:cubicBezTo>
                    <a:pt x="1484570" y="1317619"/>
                    <a:pt x="1515500" y="1447916"/>
                    <a:pt x="1537660" y="1623117"/>
                  </a:cubicBezTo>
                  <a:moveTo>
                    <a:pt x="1719399" y="828227"/>
                  </a:moveTo>
                  <a:cubicBezTo>
                    <a:pt x="1703461" y="881882"/>
                    <a:pt x="1686562" y="937398"/>
                    <a:pt x="1659834" y="972576"/>
                  </a:cubicBezTo>
                  <a:moveTo>
                    <a:pt x="1576493" y="292689"/>
                  </a:moveTo>
                  <a:cubicBezTo>
                    <a:pt x="1581885" y="319900"/>
                    <a:pt x="1578351" y="340702"/>
                    <a:pt x="1579619" y="360872"/>
                  </a:cubicBezTo>
                  <a:moveTo>
                    <a:pt x="1196150" y="213179"/>
                  </a:moveTo>
                  <a:cubicBezTo>
                    <a:pt x="1203266" y="182337"/>
                    <a:pt x="1215960" y="151285"/>
                    <a:pt x="1226673" y="126224"/>
                  </a:cubicBezTo>
                  <a:moveTo>
                    <a:pt x="910790" y="254606"/>
                  </a:moveTo>
                  <a:cubicBezTo>
                    <a:pt x="919127" y="229465"/>
                    <a:pt x="918320" y="205014"/>
                    <a:pt x="925558" y="179627"/>
                  </a:cubicBezTo>
                  <a:moveTo>
                    <a:pt x="575902" y="280067"/>
                  </a:moveTo>
                  <a:cubicBezTo>
                    <a:pt x="593635" y="303180"/>
                    <a:pt x="610264" y="327178"/>
                    <a:pt x="629379" y="352781"/>
                  </a:cubicBezTo>
                  <a:moveTo>
                    <a:pt x="169767" y="851691"/>
                  </a:moveTo>
                  <a:cubicBezTo>
                    <a:pt x="167326" y="831341"/>
                    <a:pt x="159530" y="801683"/>
                    <a:pt x="160430" y="775148"/>
                  </a:cubicBezTo>
                </a:path>
              </a:pathLst>
            </a:custGeom>
            <a:solidFill>
              <a:srgbClr val="FFC0D4"/>
            </a:solidFill>
            <a:ln w="38100">
              <a:solidFill>
                <a:srgbClr val="C00000"/>
              </a:solidFill>
              <a:extLst>
                <a:ext uri="{C807C97D-BFC1-408E-A445-0C87EB9F89A2}">
                  <ask:lineSketchStyleProps xmlns:ask="http://schemas.microsoft.com/office/drawing/2018/sketchyshapes" sd="74487597">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728210" y="2611767"/>
              <a:ext cx="2443480" cy="461665"/>
            </a:xfrm>
            <a:prstGeom prst="rect">
              <a:avLst/>
            </a:prstGeom>
            <a:noFill/>
          </p:spPr>
          <p:txBody>
            <a:bodyPr wrap="square" rtlCol="0">
              <a:spAutoFit/>
            </a:bodyPr>
            <a:lstStyle/>
            <a:p>
              <a:r>
                <a:rPr lang="en-US" sz="2400">
                  <a:solidFill>
                    <a:schemeClr val="tx1">
                      <a:lumMod val="65000"/>
                      <a:lumOff val="35000"/>
                    </a:schemeClr>
                  </a:solidFill>
                  <a:latin typeface="#9Slide01 Tieu de ngan" panose="00000800000000000000" pitchFamily="2" charset="0"/>
                  <a:cs typeface="Comic Sans MS" panose="030F0702030302020204" charset="0"/>
                </a:rPr>
                <a:t>Câu đơn</a:t>
              </a:r>
              <a:endParaRPr sz="2400">
                <a:solidFill>
                  <a:schemeClr val="tx1">
                    <a:lumMod val="65000"/>
                    <a:lumOff val="35000"/>
                  </a:schemeClr>
                </a:solidFill>
                <a:latin typeface="#9Slide01 Tieu de ngan" panose="00000800000000000000" pitchFamily="2" charset="0"/>
                <a:cs typeface="Comic Sans MS" panose="030F0702030302020204" charset="0"/>
              </a:endParaRPr>
            </a:p>
          </p:txBody>
        </p:sp>
      </p:grpSp>
      <p:grpSp>
        <p:nvGrpSpPr>
          <p:cNvPr id="14" name="Group 13">
            <a:extLst>
              <a:ext uri="{FF2B5EF4-FFF2-40B4-BE49-F238E27FC236}">
                <a16:creationId xmlns:a16="http://schemas.microsoft.com/office/drawing/2014/main" id="{A437D359-A04D-4468-94C7-7B59065FE6DE}"/>
              </a:ext>
            </a:extLst>
          </p:cNvPr>
          <p:cNvGrpSpPr/>
          <p:nvPr/>
        </p:nvGrpSpPr>
        <p:grpSpPr>
          <a:xfrm>
            <a:off x="8231093" y="1924978"/>
            <a:ext cx="2708079" cy="1800839"/>
            <a:chOff x="7364101" y="1884497"/>
            <a:chExt cx="2708079" cy="1800839"/>
          </a:xfrm>
        </p:grpSpPr>
        <p:sp>
          <p:nvSpPr>
            <p:cNvPr id="4" name="云形 3"/>
            <p:cNvSpPr/>
            <p:nvPr/>
          </p:nvSpPr>
          <p:spPr>
            <a:xfrm rot="10980000">
              <a:off x="7364101" y="1884497"/>
              <a:ext cx="2186951" cy="1800839"/>
            </a:xfrm>
            <a:custGeom>
              <a:avLst/>
              <a:gdLst>
                <a:gd name="connsiteX0" fmla="*/ 197433 w 2186951"/>
                <a:gd name="connsiteY0" fmla="*/ 599029 h 1800839"/>
                <a:gd name="connsiteX1" fmla="*/ 284657 w 2186951"/>
                <a:gd name="connsiteY1" fmla="*/ 287925 h 1800839"/>
                <a:gd name="connsiteX2" fmla="*/ 708987 w 2186951"/>
                <a:gd name="connsiteY2" fmla="*/ 216851 h 1800839"/>
                <a:gd name="connsiteX3" fmla="*/ 1136809 w 2186951"/>
                <a:gd name="connsiteY3" fmla="*/ 143066 h 1800839"/>
                <a:gd name="connsiteX4" fmla="*/ 1303513 w 2186951"/>
                <a:gd name="connsiteY4" fmla="*/ 8337 h 1800839"/>
                <a:gd name="connsiteX5" fmla="*/ 1510261 w 2186951"/>
                <a:gd name="connsiteY5" fmla="*/ 103423 h 1800839"/>
                <a:gd name="connsiteX6" fmla="*/ 1795274 w 2186951"/>
                <a:gd name="connsiteY6" fmla="*/ 28763 h 1800839"/>
                <a:gd name="connsiteX7" fmla="*/ 1939805 w 2186951"/>
                <a:gd name="connsiteY7" fmla="*/ 232441 h 1800839"/>
                <a:gd name="connsiteX8" fmla="*/ 2125291 w 2186951"/>
                <a:gd name="connsiteY8" fmla="*/ 430117 h 1800839"/>
                <a:gd name="connsiteX9" fmla="*/ 2116988 w 2186951"/>
                <a:gd name="connsiteY9" fmla="*/ 644466 h 1800839"/>
                <a:gd name="connsiteX10" fmla="*/ 2177636 w 2186951"/>
                <a:gd name="connsiteY10" fmla="*/ 972202 h 1800839"/>
                <a:gd name="connsiteX11" fmla="*/ 1893535 w 2186951"/>
                <a:gd name="connsiteY11" fmla="*/ 1259086 h 1800839"/>
                <a:gd name="connsiteX12" fmla="*/ 1791831 w 2186951"/>
                <a:gd name="connsiteY12" fmla="*/ 1504909 h 1800839"/>
                <a:gd name="connsiteX13" fmla="*/ 1445564 w 2186951"/>
                <a:gd name="connsiteY13" fmla="*/ 1534673 h 1800839"/>
                <a:gd name="connsiteX14" fmla="*/ 1198115 w 2186951"/>
                <a:gd name="connsiteY14" fmla="*/ 1796920 h 1800839"/>
                <a:gd name="connsiteX15" fmla="*/ 834281 w 2186951"/>
                <a:gd name="connsiteY15" fmla="*/ 1636845 h 1800839"/>
                <a:gd name="connsiteX16" fmla="*/ 293820 w 2186951"/>
                <a:gd name="connsiteY16" fmla="*/ 1478688 h 1800839"/>
                <a:gd name="connsiteX17" fmla="*/ 56192 w 2186951"/>
                <a:gd name="connsiteY17" fmla="*/ 1302690 h 1800839"/>
                <a:gd name="connsiteX18" fmla="*/ 106968 w 2186951"/>
                <a:gd name="connsiteY18" fmla="*/ 1065121 h 1800839"/>
                <a:gd name="connsiteX19" fmla="*/ -254 w 2186951"/>
                <a:gd name="connsiteY19" fmla="*/ 821382 h 1800839"/>
                <a:gd name="connsiteX20" fmla="*/ 195559 w 2186951"/>
                <a:gd name="connsiteY20" fmla="*/ 604740 h 1800839"/>
                <a:gd name="connsiteX21" fmla="*/ 197433 w 2186951"/>
                <a:gd name="connsiteY21" fmla="*/ 599029 h 1800839"/>
                <a:gd name="connsiteX0" fmla="*/ 237577 w 2186951"/>
                <a:gd name="connsiteY0" fmla="*/ 1091216 h 1800839"/>
                <a:gd name="connsiteX1" fmla="*/ 109347 w 2186951"/>
                <a:gd name="connsiteY1" fmla="*/ 1057992 h 1800839"/>
                <a:gd name="connsiteX2" fmla="*/ 350722 w 2186951"/>
                <a:gd name="connsiteY2" fmla="*/ 1454802 h 1800839"/>
                <a:gd name="connsiteX3" fmla="*/ 294630 w 2186951"/>
                <a:gd name="connsiteY3" fmla="*/ 1470685 h 1800839"/>
                <a:gd name="connsiteX4" fmla="*/ 834180 w 2186951"/>
                <a:gd name="connsiteY4" fmla="*/ 1629509 h 1800839"/>
                <a:gd name="connsiteX5" fmla="*/ 800363 w 2186951"/>
                <a:gd name="connsiteY5" fmla="*/ 1556975 h 1800839"/>
                <a:gd name="connsiteX6" fmla="*/ 1459334 w 2186951"/>
                <a:gd name="connsiteY6" fmla="*/ 1448633 h 1800839"/>
                <a:gd name="connsiteX7" fmla="*/ 1445817 w 2186951"/>
                <a:gd name="connsiteY7" fmla="*/ 1528211 h 1800839"/>
                <a:gd name="connsiteX8" fmla="*/ 1727741 w 2186951"/>
                <a:gd name="connsiteY8" fmla="*/ 956862 h 1800839"/>
                <a:gd name="connsiteX9" fmla="*/ 1892320 w 2186951"/>
                <a:gd name="connsiteY9" fmla="*/ 1254334 h 1800839"/>
                <a:gd name="connsiteX10" fmla="*/ 2115976 w 2186951"/>
                <a:gd name="connsiteY10" fmla="*/ 640048 h 1800839"/>
                <a:gd name="connsiteX11" fmla="*/ 2042672 w 2186951"/>
                <a:gd name="connsiteY11" fmla="*/ 751600 h 1800839"/>
                <a:gd name="connsiteX12" fmla="*/ 1940109 w 2186951"/>
                <a:gd name="connsiteY12" fmla="*/ 226188 h 1800839"/>
                <a:gd name="connsiteX13" fmla="*/ 1943956 w 2186951"/>
                <a:gd name="connsiteY13" fmla="*/ 278879 h 1800839"/>
                <a:gd name="connsiteX14" fmla="*/ 1472040 w 2186951"/>
                <a:gd name="connsiteY14" fmla="*/ 164743 h 1800839"/>
                <a:gd name="connsiteX15" fmla="*/ 1509603 w 2186951"/>
                <a:gd name="connsiteY15" fmla="*/ 97545 h 1800839"/>
                <a:gd name="connsiteX16" fmla="*/ 1120863 w 2186951"/>
                <a:gd name="connsiteY16" fmla="*/ 196758 h 1800839"/>
                <a:gd name="connsiteX17" fmla="*/ 1139036 w 2186951"/>
                <a:gd name="connsiteY17" fmla="*/ 138814 h 1800839"/>
                <a:gd name="connsiteX18" fmla="*/ 708734 w 2186951"/>
                <a:gd name="connsiteY18" fmla="*/ 216434 h 1800839"/>
                <a:gd name="connsiteX19" fmla="*/ 774545 w 2186951"/>
                <a:gd name="connsiteY19" fmla="*/ 272627 h 1800839"/>
                <a:gd name="connsiteX20" fmla="*/ 208924 w 2186951"/>
                <a:gd name="connsiteY20" fmla="*/ 658181 h 1800839"/>
                <a:gd name="connsiteX21" fmla="*/ 197433 w 2186951"/>
                <a:gd name="connsiteY21" fmla="*/ 599029 h 180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6951" h="1800839" fill="none" extrusionOk="0">
                  <a:moveTo>
                    <a:pt x="197433" y="599029"/>
                  </a:moveTo>
                  <a:cubicBezTo>
                    <a:pt x="189748" y="483476"/>
                    <a:pt x="222003" y="358161"/>
                    <a:pt x="284657" y="287925"/>
                  </a:cubicBezTo>
                  <a:cubicBezTo>
                    <a:pt x="365878" y="135376"/>
                    <a:pt x="557835" y="131141"/>
                    <a:pt x="708987" y="216851"/>
                  </a:cubicBezTo>
                  <a:cubicBezTo>
                    <a:pt x="788744" y="26529"/>
                    <a:pt x="1031399" y="-7582"/>
                    <a:pt x="1136809" y="143066"/>
                  </a:cubicBezTo>
                  <a:cubicBezTo>
                    <a:pt x="1167863" y="73108"/>
                    <a:pt x="1228041" y="11737"/>
                    <a:pt x="1303513" y="8337"/>
                  </a:cubicBezTo>
                  <a:cubicBezTo>
                    <a:pt x="1396524" y="-9557"/>
                    <a:pt x="1459483" y="41025"/>
                    <a:pt x="1510261" y="103423"/>
                  </a:cubicBezTo>
                  <a:cubicBezTo>
                    <a:pt x="1568594" y="-3169"/>
                    <a:pt x="1705864" y="-43443"/>
                    <a:pt x="1795274" y="28763"/>
                  </a:cubicBezTo>
                  <a:cubicBezTo>
                    <a:pt x="1869440" y="60960"/>
                    <a:pt x="1915742" y="143060"/>
                    <a:pt x="1939805" y="232441"/>
                  </a:cubicBezTo>
                  <a:cubicBezTo>
                    <a:pt x="2016295" y="247546"/>
                    <a:pt x="2096502" y="318028"/>
                    <a:pt x="2125291" y="430117"/>
                  </a:cubicBezTo>
                  <a:cubicBezTo>
                    <a:pt x="2151708" y="502577"/>
                    <a:pt x="2141050" y="587843"/>
                    <a:pt x="2116988" y="644466"/>
                  </a:cubicBezTo>
                  <a:cubicBezTo>
                    <a:pt x="2204987" y="727303"/>
                    <a:pt x="2184511" y="858240"/>
                    <a:pt x="2177636" y="972202"/>
                  </a:cubicBezTo>
                  <a:cubicBezTo>
                    <a:pt x="2112857" y="1134196"/>
                    <a:pt x="2020247" y="1242861"/>
                    <a:pt x="1893535" y="1259086"/>
                  </a:cubicBezTo>
                  <a:cubicBezTo>
                    <a:pt x="1889436" y="1352209"/>
                    <a:pt x="1874173" y="1442268"/>
                    <a:pt x="1791831" y="1504909"/>
                  </a:cubicBezTo>
                  <a:cubicBezTo>
                    <a:pt x="1675849" y="1580819"/>
                    <a:pt x="1546038" y="1581109"/>
                    <a:pt x="1445564" y="1534673"/>
                  </a:cubicBezTo>
                  <a:cubicBezTo>
                    <a:pt x="1420446" y="1680339"/>
                    <a:pt x="1304043" y="1759602"/>
                    <a:pt x="1198115" y="1796920"/>
                  </a:cubicBezTo>
                  <a:cubicBezTo>
                    <a:pt x="1050582" y="1845296"/>
                    <a:pt x="901819" y="1791585"/>
                    <a:pt x="834281" y="1636845"/>
                  </a:cubicBezTo>
                  <a:cubicBezTo>
                    <a:pt x="656099" y="1739017"/>
                    <a:pt x="396015" y="1650980"/>
                    <a:pt x="293820" y="1478688"/>
                  </a:cubicBezTo>
                  <a:cubicBezTo>
                    <a:pt x="166716" y="1510279"/>
                    <a:pt x="80657" y="1401111"/>
                    <a:pt x="56192" y="1302690"/>
                  </a:cubicBezTo>
                  <a:cubicBezTo>
                    <a:pt x="39773" y="1219557"/>
                    <a:pt x="59005" y="1128959"/>
                    <a:pt x="106968" y="1065121"/>
                  </a:cubicBezTo>
                  <a:cubicBezTo>
                    <a:pt x="24369" y="1007624"/>
                    <a:pt x="-22635" y="914603"/>
                    <a:pt x="-254" y="821382"/>
                  </a:cubicBezTo>
                  <a:cubicBezTo>
                    <a:pt x="7364" y="710364"/>
                    <a:pt x="108998" y="624592"/>
                    <a:pt x="195559" y="604740"/>
                  </a:cubicBezTo>
                  <a:cubicBezTo>
                    <a:pt x="196151" y="602755"/>
                    <a:pt x="196792" y="601093"/>
                    <a:pt x="197433" y="599029"/>
                  </a:cubicBezTo>
                  <a:close/>
                </a:path>
                <a:path w="2186951" h="1800839" fill="none" extrusionOk="0">
                  <a:moveTo>
                    <a:pt x="237577" y="1091216"/>
                  </a:moveTo>
                  <a:cubicBezTo>
                    <a:pt x="187341" y="1096367"/>
                    <a:pt x="157761" y="1085746"/>
                    <a:pt x="109347" y="1057992"/>
                  </a:cubicBezTo>
                  <a:moveTo>
                    <a:pt x="350722" y="1454802"/>
                  </a:moveTo>
                  <a:cubicBezTo>
                    <a:pt x="336419" y="1464085"/>
                    <a:pt x="313893" y="1466817"/>
                    <a:pt x="294630" y="1470685"/>
                  </a:cubicBezTo>
                  <a:moveTo>
                    <a:pt x="834180" y="1629509"/>
                  </a:moveTo>
                  <a:cubicBezTo>
                    <a:pt x="824283" y="1607388"/>
                    <a:pt x="809962" y="1584054"/>
                    <a:pt x="800363" y="1556975"/>
                  </a:cubicBezTo>
                  <a:moveTo>
                    <a:pt x="1459334" y="1448633"/>
                  </a:moveTo>
                  <a:cubicBezTo>
                    <a:pt x="1458197" y="1470038"/>
                    <a:pt x="1451629" y="1502728"/>
                    <a:pt x="1445817" y="1528211"/>
                  </a:cubicBezTo>
                  <a:moveTo>
                    <a:pt x="1727741" y="956862"/>
                  </a:moveTo>
                  <a:cubicBezTo>
                    <a:pt x="1822521" y="1004454"/>
                    <a:pt x="1886075" y="1139084"/>
                    <a:pt x="1892320" y="1254334"/>
                  </a:cubicBezTo>
                  <a:moveTo>
                    <a:pt x="2115976" y="640048"/>
                  </a:moveTo>
                  <a:cubicBezTo>
                    <a:pt x="2101161" y="683859"/>
                    <a:pt x="2075313" y="727398"/>
                    <a:pt x="2042672" y="751600"/>
                  </a:cubicBezTo>
                  <a:moveTo>
                    <a:pt x="1940109" y="226188"/>
                  </a:moveTo>
                  <a:cubicBezTo>
                    <a:pt x="1942841" y="245033"/>
                    <a:pt x="1945884" y="261386"/>
                    <a:pt x="1943956" y="278879"/>
                  </a:cubicBezTo>
                  <a:moveTo>
                    <a:pt x="1472040" y="164743"/>
                  </a:moveTo>
                  <a:cubicBezTo>
                    <a:pt x="1482305" y="143241"/>
                    <a:pt x="1495081" y="117760"/>
                    <a:pt x="1509603" y="97545"/>
                  </a:cubicBezTo>
                  <a:moveTo>
                    <a:pt x="1120863" y="196758"/>
                  </a:moveTo>
                  <a:cubicBezTo>
                    <a:pt x="1123992" y="172870"/>
                    <a:pt x="1129027" y="159928"/>
                    <a:pt x="1139036" y="138814"/>
                  </a:cubicBezTo>
                  <a:moveTo>
                    <a:pt x="708734" y="216434"/>
                  </a:moveTo>
                  <a:cubicBezTo>
                    <a:pt x="732829" y="233116"/>
                    <a:pt x="755749" y="251892"/>
                    <a:pt x="774545" y="272627"/>
                  </a:cubicBezTo>
                  <a:moveTo>
                    <a:pt x="208924" y="658181"/>
                  </a:moveTo>
                  <a:cubicBezTo>
                    <a:pt x="199698" y="638535"/>
                    <a:pt x="200706" y="619162"/>
                    <a:pt x="197433" y="599029"/>
                  </a:cubicBezTo>
                </a:path>
                <a:path w="2186951" h="1800839" stroke="0" extrusionOk="0">
                  <a:moveTo>
                    <a:pt x="197433" y="599029"/>
                  </a:moveTo>
                  <a:cubicBezTo>
                    <a:pt x="192859" y="478276"/>
                    <a:pt x="222563" y="387062"/>
                    <a:pt x="284657" y="287925"/>
                  </a:cubicBezTo>
                  <a:cubicBezTo>
                    <a:pt x="432755" y="153354"/>
                    <a:pt x="569955" y="135465"/>
                    <a:pt x="708987" y="216851"/>
                  </a:cubicBezTo>
                  <a:cubicBezTo>
                    <a:pt x="804219" y="22181"/>
                    <a:pt x="1002894" y="56"/>
                    <a:pt x="1136809" y="143066"/>
                  </a:cubicBezTo>
                  <a:cubicBezTo>
                    <a:pt x="1168261" y="76003"/>
                    <a:pt x="1222760" y="8548"/>
                    <a:pt x="1303513" y="8337"/>
                  </a:cubicBezTo>
                  <a:cubicBezTo>
                    <a:pt x="1378580" y="-6560"/>
                    <a:pt x="1459339" y="28770"/>
                    <a:pt x="1510261" y="103423"/>
                  </a:cubicBezTo>
                  <a:cubicBezTo>
                    <a:pt x="1577269" y="12481"/>
                    <a:pt x="1692577" y="2860"/>
                    <a:pt x="1795274" y="28763"/>
                  </a:cubicBezTo>
                  <a:cubicBezTo>
                    <a:pt x="1863703" y="71362"/>
                    <a:pt x="1945195" y="132875"/>
                    <a:pt x="1939805" y="232441"/>
                  </a:cubicBezTo>
                  <a:cubicBezTo>
                    <a:pt x="2035018" y="260609"/>
                    <a:pt x="2094394" y="314349"/>
                    <a:pt x="2125291" y="430117"/>
                  </a:cubicBezTo>
                  <a:cubicBezTo>
                    <a:pt x="2142049" y="517373"/>
                    <a:pt x="2130723" y="575667"/>
                    <a:pt x="2116988" y="644466"/>
                  </a:cubicBezTo>
                  <a:cubicBezTo>
                    <a:pt x="2178489" y="741971"/>
                    <a:pt x="2205645" y="849664"/>
                    <a:pt x="2177636" y="972202"/>
                  </a:cubicBezTo>
                  <a:cubicBezTo>
                    <a:pt x="2156820" y="1126864"/>
                    <a:pt x="2058766" y="1243095"/>
                    <a:pt x="1893535" y="1259086"/>
                  </a:cubicBezTo>
                  <a:cubicBezTo>
                    <a:pt x="1900794" y="1346486"/>
                    <a:pt x="1858747" y="1458273"/>
                    <a:pt x="1791831" y="1504909"/>
                  </a:cubicBezTo>
                  <a:cubicBezTo>
                    <a:pt x="1679811" y="1613451"/>
                    <a:pt x="1547042" y="1605798"/>
                    <a:pt x="1445564" y="1534673"/>
                  </a:cubicBezTo>
                  <a:cubicBezTo>
                    <a:pt x="1432220" y="1660709"/>
                    <a:pt x="1322750" y="1746155"/>
                    <a:pt x="1198115" y="1796920"/>
                  </a:cubicBezTo>
                  <a:cubicBezTo>
                    <a:pt x="1096492" y="1841882"/>
                    <a:pt x="882127" y="1776449"/>
                    <a:pt x="834281" y="1636845"/>
                  </a:cubicBezTo>
                  <a:cubicBezTo>
                    <a:pt x="677770" y="1758762"/>
                    <a:pt x="416332" y="1708647"/>
                    <a:pt x="293820" y="1478688"/>
                  </a:cubicBezTo>
                  <a:cubicBezTo>
                    <a:pt x="198705" y="1516505"/>
                    <a:pt x="92368" y="1409020"/>
                    <a:pt x="56192" y="1302690"/>
                  </a:cubicBezTo>
                  <a:cubicBezTo>
                    <a:pt x="43546" y="1222427"/>
                    <a:pt x="56314" y="1139802"/>
                    <a:pt x="106968" y="1065121"/>
                  </a:cubicBezTo>
                  <a:cubicBezTo>
                    <a:pt x="31582" y="1012074"/>
                    <a:pt x="-20729" y="933676"/>
                    <a:pt x="-254" y="821382"/>
                  </a:cubicBezTo>
                  <a:cubicBezTo>
                    <a:pt x="-2369" y="710150"/>
                    <a:pt x="94423" y="627621"/>
                    <a:pt x="195559" y="604740"/>
                  </a:cubicBezTo>
                  <a:cubicBezTo>
                    <a:pt x="195901" y="602650"/>
                    <a:pt x="197049" y="600942"/>
                    <a:pt x="197433" y="599029"/>
                  </a:cubicBezTo>
                  <a:close/>
                </a:path>
                <a:path w="2186951" h="1800839" fill="none" stroke="0" extrusionOk="0">
                  <a:moveTo>
                    <a:pt x="237577" y="1091216"/>
                  </a:moveTo>
                  <a:cubicBezTo>
                    <a:pt x="199680" y="1102201"/>
                    <a:pt x="141859" y="1083032"/>
                    <a:pt x="109347" y="1057992"/>
                  </a:cubicBezTo>
                  <a:moveTo>
                    <a:pt x="350722" y="1454802"/>
                  </a:moveTo>
                  <a:cubicBezTo>
                    <a:pt x="332780" y="1461733"/>
                    <a:pt x="314497" y="1466441"/>
                    <a:pt x="294630" y="1470685"/>
                  </a:cubicBezTo>
                  <a:moveTo>
                    <a:pt x="834180" y="1629509"/>
                  </a:moveTo>
                  <a:cubicBezTo>
                    <a:pt x="821555" y="1609998"/>
                    <a:pt x="809928" y="1582047"/>
                    <a:pt x="800363" y="1556975"/>
                  </a:cubicBezTo>
                  <a:moveTo>
                    <a:pt x="1459334" y="1448633"/>
                  </a:moveTo>
                  <a:cubicBezTo>
                    <a:pt x="1459134" y="1480109"/>
                    <a:pt x="1453693" y="1501934"/>
                    <a:pt x="1445817" y="1528211"/>
                  </a:cubicBezTo>
                  <a:moveTo>
                    <a:pt x="1727741" y="956862"/>
                  </a:moveTo>
                  <a:cubicBezTo>
                    <a:pt x="1851144" y="1024367"/>
                    <a:pt x="1904059" y="1137230"/>
                    <a:pt x="1892320" y="1254334"/>
                  </a:cubicBezTo>
                  <a:moveTo>
                    <a:pt x="2115976" y="640048"/>
                  </a:moveTo>
                  <a:cubicBezTo>
                    <a:pt x="2099841" y="689845"/>
                    <a:pt x="2076916" y="720518"/>
                    <a:pt x="2042672" y="751600"/>
                  </a:cubicBezTo>
                  <a:moveTo>
                    <a:pt x="1940109" y="226188"/>
                  </a:moveTo>
                  <a:cubicBezTo>
                    <a:pt x="1939968" y="244303"/>
                    <a:pt x="1943425" y="259203"/>
                    <a:pt x="1943956" y="278879"/>
                  </a:cubicBezTo>
                  <a:moveTo>
                    <a:pt x="1472040" y="164743"/>
                  </a:moveTo>
                  <a:cubicBezTo>
                    <a:pt x="1479102" y="139170"/>
                    <a:pt x="1495908" y="121161"/>
                    <a:pt x="1509603" y="97545"/>
                  </a:cubicBezTo>
                  <a:moveTo>
                    <a:pt x="1120863" y="196758"/>
                  </a:moveTo>
                  <a:cubicBezTo>
                    <a:pt x="1121332" y="175088"/>
                    <a:pt x="1130128" y="155263"/>
                    <a:pt x="1139036" y="138814"/>
                  </a:cubicBezTo>
                  <a:moveTo>
                    <a:pt x="708734" y="216434"/>
                  </a:moveTo>
                  <a:cubicBezTo>
                    <a:pt x="737719" y="228204"/>
                    <a:pt x="753940" y="249217"/>
                    <a:pt x="774545" y="272627"/>
                  </a:cubicBezTo>
                  <a:moveTo>
                    <a:pt x="208924" y="658181"/>
                  </a:moveTo>
                  <a:cubicBezTo>
                    <a:pt x="202048" y="634754"/>
                    <a:pt x="202828" y="620109"/>
                    <a:pt x="197433" y="599029"/>
                  </a:cubicBezTo>
                </a:path>
              </a:pathLst>
            </a:custGeom>
            <a:solidFill>
              <a:srgbClr val="FBA8D5"/>
            </a:solidFill>
            <a:ln w="38100">
              <a:solidFill>
                <a:schemeClr val="accent3">
                  <a:lumMod val="75000"/>
                </a:schemeClr>
              </a:solidFill>
              <a:extLst>
                <a:ext uri="{C807C97D-BFC1-408E-A445-0C87EB9F89A2}">
                  <ask:lineSketchStyleProps xmlns:ask="http://schemas.microsoft.com/office/drawing/2018/sketchyshapes" sd="3735016041">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628700" y="2652750"/>
              <a:ext cx="2443480" cy="461665"/>
            </a:xfrm>
            <a:prstGeom prst="rect">
              <a:avLst/>
            </a:prstGeom>
            <a:noFill/>
          </p:spPr>
          <p:txBody>
            <a:bodyPr wrap="square" rtlCol="0">
              <a:spAutoFit/>
            </a:bodyPr>
            <a:lstStyle/>
            <a:p>
              <a:r>
                <a:rPr lang="en-US" sz="2400">
                  <a:solidFill>
                    <a:srgbClr val="62432C"/>
                  </a:solidFill>
                  <a:latin typeface="#9Slide01 Tieu de ngan" panose="00000800000000000000" pitchFamily="2" charset="0"/>
                  <a:cs typeface="Comic Sans MS" panose="030F0702030302020204" charset="0"/>
                </a:rPr>
                <a:t>Câu ghép</a:t>
              </a:r>
            </a:p>
          </p:txBody>
        </p:sp>
      </p:grpSp>
      <p:pic>
        <p:nvPicPr>
          <p:cNvPr id="12" name="Picture 10" descr="Izzy the Ice-cream Fairy! | Fairy, 4th birthday, Greatful">
            <a:extLst>
              <a:ext uri="{FF2B5EF4-FFF2-40B4-BE49-F238E27FC236}">
                <a16:creationId xmlns:a16="http://schemas.microsoft.com/office/drawing/2014/main" id="{4EE4721F-C8C7-4B52-A3EF-DC08E4D276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a14="http://schemas.microsoft.com/office/drawing/2010/main" val="0"/>
              </a:ext>
            </a:extLst>
          </a:blip>
          <a:srcRect/>
          <a:stretch>
            <a:fillRect/>
          </a:stretch>
        </p:blipFill>
        <p:spPr bwMode="auto">
          <a:xfrm rot="20744863">
            <a:off x="-323134" y="982775"/>
            <a:ext cx="5169264" cy="520618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240CB501-0BE9-4237-8E97-6ED4D7666F99}"/>
              </a:ext>
            </a:extLst>
          </p:cNvPr>
          <p:cNvGrpSpPr/>
          <p:nvPr/>
        </p:nvGrpSpPr>
        <p:grpSpPr>
          <a:xfrm>
            <a:off x="4157031" y="4420130"/>
            <a:ext cx="2777929" cy="1077217"/>
            <a:chOff x="1086241" y="5210349"/>
            <a:chExt cx="1831551" cy="532522"/>
          </a:xfrm>
        </p:grpSpPr>
        <p:grpSp>
          <p:nvGrpSpPr>
            <p:cNvPr id="16" name="Group 15">
              <a:extLst>
                <a:ext uri="{FF2B5EF4-FFF2-40B4-BE49-F238E27FC236}">
                  <a16:creationId xmlns:a16="http://schemas.microsoft.com/office/drawing/2014/main" id="{80F31CC4-58D5-49AC-8A1F-964B3C941D81}"/>
                </a:ext>
              </a:extLst>
            </p:cNvPr>
            <p:cNvGrpSpPr/>
            <p:nvPr/>
          </p:nvGrpSpPr>
          <p:grpSpPr>
            <a:xfrm>
              <a:off x="1086241" y="5210349"/>
              <a:ext cx="1831551" cy="532522"/>
              <a:chOff x="1358050" y="5449369"/>
              <a:chExt cx="1831551" cy="532522"/>
            </a:xfrm>
          </p:grpSpPr>
          <p:sp>
            <p:nvSpPr>
              <p:cNvPr id="18" name="Rectangle: Rounded Corners 17">
                <a:extLst>
                  <a:ext uri="{FF2B5EF4-FFF2-40B4-BE49-F238E27FC236}">
                    <a16:creationId xmlns:a16="http://schemas.microsoft.com/office/drawing/2014/main" id="{6CB36D9B-E310-46D5-ABBC-C3C6235A689E}"/>
                  </a:ext>
                </a:extLst>
              </p:cNvPr>
              <p:cNvSpPr/>
              <p:nvPr/>
            </p:nvSpPr>
            <p:spPr>
              <a:xfrm>
                <a:off x="1358050" y="5449369"/>
                <a:ext cx="1831551" cy="532522"/>
              </a:xfrm>
              <a:prstGeom prst="roundRect">
                <a:avLst>
                  <a:gd name="adj" fmla="val 19476"/>
                </a:avLst>
              </a:prstGeom>
              <a:solidFill>
                <a:srgbClr val="876A4F"/>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E9DC47D5-C9DF-4D5C-BCD8-8A07A0874653}"/>
                  </a:ext>
                </a:extLst>
              </p:cNvPr>
              <p:cNvSpPr/>
              <p:nvPr/>
            </p:nvSpPr>
            <p:spPr>
              <a:xfrm>
                <a:off x="1393903" y="5491974"/>
                <a:ext cx="1747572" cy="452443"/>
              </a:xfrm>
              <a:prstGeom prst="roundRect">
                <a:avLst>
                  <a:gd name="adj" fmla="val 19476"/>
                </a:avLst>
              </a:prstGeom>
              <a:noFill/>
              <a:ln w="12700">
                <a:solidFill>
                  <a:srgbClr val="D2C1B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0543F8DC-D35F-49EA-97E9-20D38ADE459D}"/>
                </a:ext>
              </a:extLst>
            </p:cNvPr>
            <p:cNvSpPr txBox="1"/>
            <p:nvPr/>
          </p:nvSpPr>
          <p:spPr>
            <a:xfrm>
              <a:off x="1109578" y="5252954"/>
              <a:ext cx="1716893" cy="410803"/>
            </a:xfrm>
            <a:prstGeom prst="rect">
              <a:avLst/>
            </a:prstGeom>
            <a:noFill/>
          </p:spPr>
          <p:txBody>
            <a:bodyPr wrap="square" rtlCol="0">
              <a:spAutoFit/>
            </a:bodyPr>
            <a:lstStyle/>
            <a:p>
              <a:pPr algn="ctr"/>
              <a:r>
                <a:rPr lang="en-US" sz="2400">
                  <a:solidFill>
                    <a:schemeClr val="bg1"/>
                  </a:solidFill>
                  <a:effectLst>
                    <a:outerShdw blurRad="38100" dist="38100" dir="2700000" algn="tl">
                      <a:srgbClr val="000000">
                        <a:alpha val="43137"/>
                      </a:srgbClr>
                    </a:outerShdw>
                  </a:effectLst>
                  <a:latin typeface="#9Slide03 SFU Grenoble" panose="00000500000000000000" pitchFamily="2" charset="0"/>
                </a:rPr>
                <a:t>Là câu do 1 cụm chủ - vị tạo thành.</a:t>
              </a:r>
              <a:endParaRPr lang="en-US" sz="2400" dirty="0">
                <a:solidFill>
                  <a:schemeClr val="bg1"/>
                </a:solidFill>
                <a:effectLst>
                  <a:outerShdw blurRad="38100" dist="38100" dir="2700000" algn="tl">
                    <a:srgbClr val="000000">
                      <a:alpha val="43137"/>
                    </a:srgbClr>
                  </a:outerShdw>
                </a:effectLst>
                <a:latin typeface="#9Slide03 SFU Grenoble" panose="00000500000000000000" pitchFamily="2" charset="0"/>
              </a:endParaRPr>
            </a:p>
          </p:txBody>
        </p:sp>
      </p:grpSp>
      <p:grpSp>
        <p:nvGrpSpPr>
          <p:cNvPr id="20" name="Group 19">
            <a:extLst>
              <a:ext uri="{FF2B5EF4-FFF2-40B4-BE49-F238E27FC236}">
                <a16:creationId xmlns:a16="http://schemas.microsoft.com/office/drawing/2014/main" id="{7032F0C9-8BA3-4B02-ACF9-D893AE86013B}"/>
              </a:ext>
            </a:extLst>
          </p:cNvPr>
          <p:cNvGrpSpPr/>
          <p:nvPr/>
        </p:nvGrpSpPr>
        <p:grpSpPr>
          <a:xfrm>
            <a:off x="7346650" y="4029015"/>
            <a:ext cx="4125791" cy="2436291"/>
            <a:chOff x="3863731" y="5211933"/>
            <a:chExt cx="1861446" cy="1266182"/>
          </a:xfrm>
        </p:grpSpPr>
        <p:grpSp>
          <p:nvGrpSpPr>
            <p:cNvPr id="21" name="Group 20">
              <a:extLst>
                <a:ext uri="{FF2B5EF4-FFF2-40B4-BE49-F238E27FC236}">
                  <a16:creationId xmlns:a16="http://schemas.microsoft.com/office/drawing/2014/main" id="{4A6D386A-C091-484A-B8CA-35504A1F40B8}"/>
                </a:ext>
              </a:extLst>
            </p:cNvPr>
            <p:cNvGrpSpPr/>
            <p:nvPr/>
          </p:nvGrpSpPr>
          <p:grpSpPr>
            <a:xfrm>
              <a:off x="3863731" y="5211933"/>
              <a:ext cx="1861446" cy="1266182"/>
              <a:chOff x="1358050" y="5449368"/>
              <a:chExt cx="1861446" cy="1266182"/>
            </a:xfrm>
          </p:grpSpPr>
          <p:sp>
            <p:nvSpPr>
              <p:cNvPr id="23" name="Rectangle: Rounded Corners 22">
                <a:extLst>
                  <a:ext uri="{FF2B5EF4-FFF2-40B4-BE49-F238E27FC236}">
                    <a16:creationId xmlns:a16="http://schemas.microsoft.com/office/drawing/2014/main" id="{F0031DDE-425C-4C78-9DA6-74BE7E36DDBA}"/>
                  </a:ext>
                </a:extLst>
              </p:cNvPr>
              <p:cNvSpPr/>
              <p:nvPr/>
            </p:nvSpPr>
            <p:spPr>
              <a:xfrm>
                <a:off x="1358050" y="5449368"/>
                <a:ext cx="1861446" cy="1266182"/>
              </a:xfrm>
              <a:prstGeom prst="roundRect">
                <a:avLst>
                  <a:gd name="adj" fmla="val 12949"/>
                </a:avLst>
              </a:prstGeom>
              <a:solidFill>
                <a:srgbClr val="876A4F"/>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0"/>
                  </a:lnSpc>
                </a:pPr>
                <a:endParaRPr lang="en-US"/>
              </a:p>
            </p:txBody>
          </p:sp>
          <p:sp>
            <p:nvSpPr>
              <p:cNvPr id="24" name="Rectangle: Rounded Corners 23">
                <a:extLst>
                  <a:ext uri="{FF2B5EF4-FFF2-40B4-BE49-F238E27FC236}">
                    <a16:creationId xmlns:a16="http://schemas.microsoft.com/office/drawing/2014/main" id="{69DC3FAF-8B54-4F4A-9B16-94C12BE58E87}"/>
                  </a:ext>
                </a:extLst>
              </p:cNvPr>
              <p:cNvSpPr/>
              <p:nvPr/>
            </p:nvSpPr>
            <p:spPr>
              <a:xfrm>
                <a:off x="1393903" y="5491974"/>
                <a:ext cx="1747572" cy="1164931"/>
              </a:xfrm>
              <a:prstGeom prst="roundRect">
                <a:avLst>
                  <a:gd name="adj" fmla="val 19476"/>
                </a:avLst>
              </a:prstGeom>
              <a:noFill/>
              <a:ln w="12700">
                <a:solidFill>
                  <a:srgbClr val="D2C1B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0"/>
                  </a:lnSpc>
                </a:pPr>
                <a:endParaRPr lang="en-US"/>
              </a:p>
            </p:txBody>
          </p:sp>
        </p:grpSp>
        <p:sp>
          <p:nvSpPr>
            <p:cNvPr id="22" name="TextBox 21">
              <a:extLst>
                <a:ext uri="{FF2B5EF4-FFF2-40B4-BE49-F238E27FC236}">
                  <a16:creationId xmlns:a16="http://schemas.microsoft.com/office/drawing/2014/main" id="{8205D281-F79A-4CF0-9FF5-1A33EE08ED73}"/>
                </a:ext>
              </a:extLst>
            </p:cNvPr>
            <p:cNvSpPr txBox="1"/>
            <p:nvPr/>
          </p:nvSpPr>
          <p:spPr>
            <a:xfrm>
              <a:off x="3932490" y="5319204"/>
              <a:ext cx="1714666" cy="1078108"/>
            </a:xfrm>
            <a:prstGeom prst="rect">
              <a:avLst/>
            </a:prstGeom>
            <a:noFill/>
          </p:spPr>
          <p:txBody>
            <a:bodyPr wrap="square" rtlCol="0">
              <a:spAutoFit/>
            </a:bodyPr>
            <a:lstStyle/>
            <a:p>
              <a:pPr algn="just">
                <a:lnSpc>
                  <a:spcPct val="80000"/>
                </a:lnSpc>
              </a:pPr>
              <a:r>
                <a:rPr lang="en-US" sz="2300">
                  <a:solidFill>
                    <a:schemeClr val="bg1"/>
                  </a:solidFill>
                  <a:effectLst>
                    <a:outerShdw blurRad="38100" dist="38100" dir="2700000" algn="tl">
                      <a:srgbClr val="000000">
                        <a:alpha val="43137"/>
                      </a:srgbClr>
                    </a:outerShdw>
                  </a:effectLst>
                  <a:latin typeface="#9Slide03 SFU Grenoble" panose="00000500000000000000" pitchFamily="2" charset="0"/>
                </a:rPr>
                <a:t>Là câu do nhiều vế câu ghép lại. Mỗi vế câu thường có cấu tạo giống một câu đơn (có đủ chủ ngữ và vị ngữ) và thể hiện một ý có quan hệ chặt chẽ với ý của những vế khác trong câu.</a:t>
              </a:r>
              <a:endParaRPr lang="en-US" sz="2300" dirty="0">
                <a:solidFill>
                  <a:schemeClr val="bg1"/>
                </a:solidFill>
                <a:effectLst>
                  <a:outerShdw blurRad="38100" dist="38100" dir="2700000" algn="tl">
                    <a:srgbClr val="000000">
                      <a:alpha val="43137"/>
                    </a:srgbClr>
                  </a:outerShdw>
                </a:effectLst>
                <a:latin typeface="#9Slide03 SFU Grenoble" panose="00000500000000000000" pitchFamily="2" charset="0"/>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3" grpId="1" animBg="1"/>
      <p:bldP spid="10" grpId="1"/>
      <p:bldP spid="4" grpId="1" animBg="1"/>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DDED"/>
        </a:solidFill>
        <a:effectLst/>
      </p:bgPr>
    </p:bg>
    <p:spTree>
      <p:nvGrpSpPr>
        <p:cNvPr id="1" name=""/>
        <p:cNvGrpSpPr/>
        <p:nvPr/>
      </p:nvGrpSpPr>
      <p:grpSpPr>
        <a:xfrm>
          <a:off x="0" y="0"/>
          <a:ext cx="0" cy="0"/>
          <a:chOff x="0" y="0"/>
          <a:chExt cx="0" cy="0"/>
        </a:xfrm>
      </p:grpSpPr>
      <p:pic>
        <p:nvPicPr>
          <p:cNvPr id="25" name="图片 1" descr="3">
            <a:extLst>
              <a:ext uri="{FF2B5EF4-FFF2-40B4-BE49-F238E27FC236}">
                <a16:creationId xmlns:a16="http://schemas.microsoft.com/office/drawing/2014/main" id="{8CE0A4F7-7ED2-47E5-9AF8-13B42132EB23}"/>
              </a:ext>
            </a:extLst>
          </p:cNvPr>
          <p:cNvPicPr>
            <a:picLocks noChangeAspect="1"/>
          </p:cNvPicPr>
          <p:nvPr/>
        </p:nvPicPr>
        <p:blipFill>
          <a:blip r:embed="rId3"/>
          <a:srcRect l="11966"/>
          <a:stretch>
            <a:fillRect/>
          </a:stretch>
        </p:blipFill>
        <p:spPr>
          <a:xfrm>
            <a:off x="-14605" y="0"/>
            <a:ext cx="12206605" cy="6858635"/>
          </a:xfrm>
          <a:prstGeom prst="rect">
            <a:avLst/>
          </a:prstGeom>
        </p:spPr>
      </p:pic>
      <p:grpSp>
        <p:nvGrpSpPr>
          <p:cNvPr id="27" name="Group 26">
            <a:extLst>
              <a:ext uri="{FF2B5EF4-FFF2-40B4-BE49-F238E27FC236}">
                <a16:creationId xmlns:a16="http://schemas.microsoft.com/office/drawing/2014/main" id="{B3C90948-841F-4B59-92A5-5A59F3C2850B}"/>
              </a:ext>
            </a:extLst>
          </p:cNvPr>
          <p:cNvGrpSpPr/>
          <p:nvPr/>
        </p:nvGrpSpPr>
        <p:grpSpPr>
          <a:xfrm>
            <a:off x="3123275" y="-295644"/>
            <a:ext cx="7744228" cy="2714021"/>
            <a:chOff x="3626936" y="-165618"/>
            <a:chExt cx="7744228" cy="2714021"/>
          </a:xfrm>
        </p:grpSpPr>
        <p:pic>
          <p:nvPicPr>
            <p:cNvPr id="26" name="Picture 25">
              <a:extLst>
                <a:ext uri="{FF2B5EF4-FFF2-40B4-BE49-F238E27FC236}">
                  <a16:creationId xmlns:a16="http://schemas.microsoft.com/office/drawing/2014/main" id="{37DEAD90-527C-470A-A9A4-766CBAD39876}"/>
                </a:ext>
              </a:extLst>
            </p:cNvPr>
            <p:cNvPicPr>
              <a:picLocks noChangeAspect="1"/>
            </p:cNvPicPr>
            <p:nvPr/>
          </p:nvPicPr>
          <p:blipFill rotWithShape="1">
            <a:blip r:embed="rId4">
              <a:duotone>
                <a:prstClr val="black"/>
                <a:srgbClr val="B099ED">
                  <a:tint val="45000"/>
                  <a:satMod val="40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36959" r="50099" b="38488"/>
            <a:stretch/>
          </p:blipFill>
          <p:spPr>
            <a:xfrm>
              <a:off x="3626936" y="-165618"/>
              <a:ext cx="7744228" cy="2714021"/>
            </a:xfrm>
            <a:prstGeom prst="rect">
              <a:avLst/>
            </a:prstGeom>
          </p:spPr>
        </p:pic>
        <p:sp>
          <p:nvSpPr>
            <p:cNvPr id="9" name="文本框 8"/>
            <p:cNvSpPr txBox="1"/>
            <p:nvPr/>
          </p:nvSpPr>
          <p:spPr>
            <a:xfrm>
              <a:off x="4111469" y="983985"/>
              <a:ext cx="6525461" cy="584775"/>
            </a:xfrm>
            <a:prstGeom prst="rect">
              <a:avLst/>
            </a:prstGeom>
            <a:noFill/>
          </p:spPr>
          <p:txBody>
            <a:bodyPr wrap="square" rtlCol="0">
              <a:spAutoFit/>
            </a:bodyPr>
            <a:lstStyle/>
            <a:p>
              <a:r>
                <a:rPr lang="en-US" altLang="zh-CN" sz="3200" b="1" spc="-140">
                  <a:solidFill>
                    <a:srgbClr val="002060"/>
                  </a:solidFill>
                  <a:latin typeface="#9Slide04 SFU Belle" panose="00000400000000000000" pitchFamily="2" charset="0"/>
                  <a:cs typeface="Comic Sans MS" panose="030F0702030302020204" charset="0"/>
                </a:rPr>
                <a:t>Có mấy cách nối các vế câu ghép đã học?</a:t>
              </a:r>
              <a:endParaRPr lang="zh-CN" altLang="en-US" sz="3200" b="1" spc="-140">
                <a:solidFill>
                  <a:srgbClr val="002060"/>
                </a:solidFill>
                <a:latin typeface="#9Slide04 SFU Belle" panose="00000400000000000000" pitchFamily="2" charset="0"/>
                <a:cs typeface="Comic Sans MS" panose="030F0702030302020204" charset="0"/>
              </a:endParaRPr>
            </a:p>
          </p:txBody>
        </p:sp>
      </p:grpSp>
      <p:grpSp>
        <p:nvGrpSpPr>
          <p:cNvPr id="14" name="Group 13">
            <a:extLst>
              <a:ext uri="{FF2B5EF4-FFF2-40B4-BE49-F238E27FC236}">
                <a16:creationId xmlns:a16="http://schemas.microsoft.com/office/drawing/2014/main" id="{A437D359-A04D-4468-94C7-7B59065FE6DE}"/>
              </a:ext>
            </a:extLst>
          </p:cNvPr>
          <p:cNvGrpSpPr/>
          <p:nvPr/>
        </p:nvGrpSpPr>
        <p:grpSpPr>
          <a:xfrm>
            <a:off x="6788081" y="1976080"/>
            <a:ext cx="2918979" cy="1800839"/>
            <a:chOff x="7364101" y="1884497"/>
            <a:chExt cx="2918979" cy="1800839"/>
          </a:xfrm>
        </p:grpSpPr>
        <p:sp>
          <p:nvSpPr>
            <p:cNvPr id="4" name="云形 3"/>
            <p:cNvSpPr/>
            <p:nvPr/>
          </p:nvSpPr>
          <p:spPr>
            <a:xfrm rot="10980000">
              <a:off x="7364101" y="1884497"/>
              <a:ext cx="2186951" cy="1800839"/>
            </a:xfrm>
            <a:custGeom>
              <a:avLst/>
              <a:gdLst>
                <a:gd name="connsiteX0" fmla="*/ 197433 w 2186951"/>
                <a:gd name="connsiteY0" fmla="*/ 599029 h 1800839"/>
                <a:gd name="connsiteX1" fmla="*/ 284657 w 2186951"/>
                <a:gd name="connsiteY1" fmla="*/ 287925 h 1800839"/>
                <a:gd name="connsiteX2" fmla="*/ 708987 w 2186951"/>
                <a:gd name="connsiteY2" fmla="*/ 216851 h 1800839"/>
                <a:gd name="connsiteX3" fmla="*/ 1136809 w 2186951"/>
                <a:gd name="connsiteY3" fmla="*/ 143066 h 1800839"/>
                <a:gd name="connsiteX4" fmla="*/ 1303513 w 2186951"/>
                <a:gd name="connsiteY4" fmla="*/ 8337 h 1800839"/>
                <a:gd name="connsiteX5" fmla="*/ 1510261 w 2186951"/>
                <a:gd name="connsiteY5" fmla="*/ 103423 h 1800839"/>
                <a:gd name="connsiteX6" fmla="*/ 1795274 w 2186951"/>
                <a:gd name="connsiteY6" fmla="*/ 28763 h 1800839"/>
                <a:gd name="connsiteX7" fmla="*/ 1939805 w 2186951"/>
                <a:gd name="connsiteY7" fmla="*/ 232441 h 1800839"/>
                <a:gd name="connsiteX8" fmla="*/ 2125291 w 2186951"/>
                <a:gd name="connsiteY8" fmla="*/ 430117 h 1800839"/>
                <a:gd name="connsiteX9" fmla="*/ 2116988 w 2186951"/>
                <a:gd name="connsiteY9" fmla="*/ 644466 h 1800839"/>
                <a:gd name="connsiteX10" fmla="*/ 2177636 w 2186951"/>
                <a:gd name="connsiteY10" fmla="*/ 972202 h 1800839"/>
                <a:gd name="connsiteX11" fmla="*/ 1893535 w 2186951"/>
                <a:gd name="connsiteY11" fmla="*/ 1259086 h 1800839"/>
                <a:gd name="connsiteX12" fmla="*/ 1791831 w 2186951"/>
                <a:gd name="connsiteY12" fmla="*/ 1504909 h 1800839"/>
                <a:gd name="connsiteX13" fmla="*/ 1445564 w 2186951"/>
                <a:gd name="connsiteY13" fmla="*/ 1534673 h 1800839"/>
                <a:gd name="connsiteX14" fmla="*/ 1198115 w 2186951"/>
                <a:gd name="connsiteY14" fmla="*/ 1796920 h 1800839"/>
                <a:gd name="connsiteX15" fmla="*/ 834281 w 2186951"/>
                <a:gd name="connsiteY15" fmla="*/ 1636845 h 1800839"/>
                <a:gd name="connsiteX16" fmla="*/ 293820 w 2186951"/>
                <a:gd name="connsiteY16" fmla="*/ 1478688 h 1800839"/>
                <a:gd name="connsiteX17" fmla="*/ 56192 w 2186951"/>
                <a:gd name="connsiteY17" fmla="*/ 1302690 h 1800839"/>
                <a:gd name="connsiteX18" fmla="*/ 106968 w 2186951"/>
                <a:gd name="connsiteY18" fmla="*/ 1065121 h 1800839"/>
                <a:gd name="connsiteX19" fmla="*/ -254 w 2186951"/>
                <a:gd name="connsiteY19" fmla="*/ 821382 h 1800839"/>
                <a:gd name="connsiteX20" fmla="*/ 195559 w 2186951"/>
                <a:gd name="connsiteY20" fmla="*/ 604740 h 1800839"/>
                <a:gd name="connsiteX21" fmla="*/ 197433 w 2186951"/>
                <a:gd name="connsiteY21" fmla="*/ 599029 h 1800839"/>
                <a:gd name="connsiteX0" fmla="*/ 237577 w 2186951"/>
                <a:gd name="connsiteY0" fmla="*/ 1091216 h 1800839"/>
                <a:gd name="connsiteX1" fmla="*/ 109347 w 2186951"/>
                <a:gd name="connsiteY1" fmla="*/ 1057992 h 1800839"/>
                <a:gd name="connsiteX2" fmla="*/ 350722 w 2186951"/>
                <a:gd name="connsiteY2" fmla="*/ 1454802 h 1800839"/>
                <a:gd name="connsiteX3" fmla="*/ 294630 w 2186951"/>
                <a:gd name="connsiteY3" fmla="*/ 1470685 h 1800839"/>
                <a:gd name="connsiteX4" fmla="*/ 834180 w 2186951"/>
                <a:gd name="connsiteY4" fmla="*/ 1629509 h 1800839"/>
                <a:gd name="connsiteX5" fmla="*/ 800363 w 2186951"/>
                <a:gd name="connsiteY5" fmla="*/ 1556975 h 1800839"/>
                <a:gd name="connsiteX6" fmla="*/ 1459334 w 2186951"/>
                <a:gd name="connsiteY6" fmla="*/ 1448633 h 1800839"/>
                <a:gd name="connsiteX7" fmla="*/ 1445817 w 2186951"/>
                <a:gd name="connsiteY7" fmla="*/ 1528211 h 1800839"/>
                <a:gd name="connsiteX8" fmla="*/ 1727741 w 2186951"/>
                <a:gd name="connsiteY8" fmla="*/ 956862 h 1800839"/>
                <a:gd name="connsiteX9" fmla="*/ 1892320 w 2186951"/>
                <a:gd name="connsiteY9" fmla="*/ 1254334 h 1800839"/>
                <a:gd name="connsiteX10" fmla="*/ 2115976 w 2186951"/>
                <a:gd name="connsiteY10" fmla="*/ 640048 h 1800839"/>
                <a:gd name="connsiteX11" fmla="*/ 2042672 w 2186951"/>
                <a:gd name="connsiteY11" fmla="*/ 751600 h 1800839"/>
                <a:gd name="connsiteX12" fmla="*/ 1940109 w 2186951"/>
                <a:gd name="connsiteY12" fmla="*/ 226188 h 1800839"/>
                <a:gd name="connsiteX13" fmla="*/ 1943956 w 2186951"/>
                <a:gd name="connsiteY13" fmla="*/ 278879 h 1800839"/>
                <a:gd name="connsiteX14" fmla="*/ 1472040 w 2186951"/>
                <a:gd name="connsiteY14" fmla="*/ 164743 h 1800839"/>
                <a:gd name="connsiteX15" fmla="*/ 1509603 w 2186951"/>
                <a:gd name="connsiteY15" fmla="*/ 97545 h 1800839"/>
                <a:gd name="connsiteX16" fmla="*/ 1120863 w 2186951"/>
                <a:gd name="connsiteY16" fmla="*/ 196758 h 1800839"/>
                <a:gd name="connsiteX17" fmla="*/ 1139036 w 2186951"/>
                <a:gd name="connsiteY17" fmla="*/ 138814 h 1800839"/>
                <a:gd name="connsiteX18" fmla="*/ 708734 w 2186951"/>
                <a:gd name="connsiteY18" fmla="*/ 216434 h 1800839"/>
                <a:gd name="connsiteX19" fmla="*/ 774545 w 2186951"/>
                <a:gd name="connsiteY19" fmla="*/ 272627 h 1800839"/>
                <a:gd name="connsiteX20" fmla="*/ 208924 w 2186951"/>
                <a:gd name="connsiteY20" fmla="*/ 658181 h 1800839"/>
                <a:gd name="connsiteX21" fmla="*/ 197433 w 2186951"/>
                <a:gd name="connsiteY21" fmla="*/ 599029 h 180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6951" h="1800839" fill="none" extrusionOk="0">
                  <a:moveTo>
                    <a:pt x="197433" y="599029"/>
                  </a:moveTo>
                  <a:cubicBezTo>
                    <a:pt x="189748" y="483476"/>
                    <a:pt x="222003" y="358161"/>
                    <a:pt x="284657" y="287925"/>
                  </a:cubicBezTo>
                  <a:cubicBezTo>
                    <a:pt x="365878" y="135376"/>
                    <a:pt x="557835" y="131141"/>
                    <a:pt x="708987" y="216851"/>
                  </a:cubicBezTo>
                  <a:cubicBezTo>
                    <a:pt x="788744" y="26529"/>
                    <a:pt x="1031399" y="-7582"/>
                    <a:pt x="1136809" y="143066"/>
                  </a:cubicBezTo>
                  <a:cubicBezTo>
                    <a:pt x="1167863" y="73108"/>
                    <a:pt x="1228041" y="11737"/>
                    <a:pt x="1303513" y="8337"/>
                  </a:cubicBezTo>
                  <a:cubicBezTo>
                    <a:pt x="1396524" y="-9557"/>
                    <a:pt x="1459483" y="41025"/>
                    <a:pt x="1510261" y="103423"/>
                  </a:cubicBezTo>
                  <a:cubicBezTo>
                    <a:pt x="1568594" y="-3169"/>
                    <a:pt x="1705864" y="-43443"/>
                    <a:pt x="1795274" y="28763"/>
                  </a:cubicBezTo>
                  <a:cubicBezTo>
                    <a:pt x="1869440" y="60960"/>
                    <a:pt x="1915742" y="143060"/>
                    <a:pt x="1939805" y="232441"/>
                  </a:cubicBezTo>
                  <a:cubicBezTo>
                    <a:pt x="2016295" y="247546"/>
                    <a:pt x="2096502" y="318028"/>
                    <a:pt x="2125291" y="430117"/>
                  </a:cubicBezTo>
                  <a:cubicBezTo>
                    <a:pt x="2151708" y="502577"/>
                    <a:pt x="2141050" y="587843"/>
                    <a:pt x="2116988" y="644466"/>
                  </a:cubicBezTo>
                  <a:cubicBezTo>
                    <a:pt x="2204987" y="727303"/>
                    <a:pt x="2184511" y="858240"/>
                    <a:pt x="2177636" y="972202"/>
                  </a:cubicBezTo>
                  <a:cubicBezTo>
                    <a:pt x="2112857" y="1134196"/>
                    <a:pt x="2020247" y="1242861"/>
                    <a:pt x="1893535" y="1259086"/>
                  </a:cubicBezTo>
                  <a:cubicBezTo>
                    <a:pt x="1889436" y="1352209"/>
                    <a:pt x="1874173" y="1442268"/>
                    <a:pt x="1791831" y="1504909"/>
                  </a:cubicBezTo>
                  <a:cubicBezTo>
                    <a:pt x="1675849" y="1580819"/>
                    <a:pt x="1546038" y="1581109"/>
                    <a:pt x="1445564" y="1534673"/>
                  </a:cubicBezTo>
                  <a:cubicBezTo>
                    <a:pt x="1420446" y="1680339"/>
                    <a:pt x="1304043" y="1759602"/>
                    <a:pt x="1198115" y="1796920"/>
                  </a:cubicBezTo>
                  <a:cubicBezTo>
                    <a:pt x="1050582" y="1845296"/>
                    <a:pt x="901819" y="1791585"/>
                    <a:pt x="834281" y="1636845"/>
                  </a:cubicBezTo>
                  <a:cubicBezTo>
                    <a:pt x="656099" y="1739017"/>
                    <a:pt x="396015" y="1650980"/>
                    <a:pt x="293820" y="1478688"/>
                  </a:cubicBezTo>
                  <a:cubicBezTo>
                    <a:pt x="166716" y="1510279"/>
                    <a:pt x="80657" y="1401111"/>
                    <a:pt x="56192" y="1302690"/>
                  </a:cubicBezTo>
                  <a:cubicBezTo>
                    <a:pt x="39773" y="1219557"/>
                    <a:pt x="59005" y="1128959"/>
                    <a:pt x="106968" y="1065121"/>
                  </a:cubicBezTo>
                  <a:cubicBezTo>
                    <a:pt x="24369" y="1007624"/>
                    <a:pt x="-22635" y="914603"/>
                    <a:pt x="-254" y="821382"/>
                  </a:cubicBezTo>
                  <a:cubicBezTo>
                    <a:pt x="7364" y="710364"/>
                    <a:pt x="108998" y="624592"/>
                    <a:pt x="195559" y="604740"/>
                  </a:cubicBezTo>
                  <a:cubicBezTo>
                    <a:pt x="196151" y="602755"/>
                    <a:pt x="196792" y="601093"/>
                    <a:pt x="197433" y="599029"/>
                  </a:cubicBezTo>
                  <a:close/>
                </a:path>
                <a:path w="2186951" h="1800839" fill="none" extrusionOk="0">
                  <a:moveTo>
                    <a:pt x="237577" y="1091216"/>
                  </a:moveTo>
                  <a:cubicBezTo>
                    <a:pt x="187341" y="1096367"/>
                    <a:pt x="157761" y="1085746"/>
                    <a:pt x="109347" y="1057992"/>
                  </a:cubicBezTo>
                  <a:moveTo>
                    <a:pt x="350722" y="1454802"/>
                  </a:moveTo>
                  <a:cubicBezTo>
                    <a:pt x="336419" y="1464085"/>
                    <a:pt x="313893" y="1466817"/>
                    <a:pt x="294630" y="1470685"/>
                  </a:cubicBezTo>
                  <a:moveTo>
                    <a:pt x="834180" y="1629509"/>
                  </a:moveTo>
                  <a:cubicBezTo>
                    <a:pt x="824283" y="1607388"/>
                    <a:pt x="809962" y="1584054"/>
                    <a:pt x="800363" y="1556975"/>
                  </a:cubicBezTo>
                  <a:moveTo>
                    <a:pt x="1459334" y="1448633"/>
                  </a:moveTo>
                  <a:cubicBezTo>
                    <a:pt x="1458197" y="1470038"/>
                    <a:pt x="1451629" y="1502728"/>
                    <a:pt x="1445817" y="1528211"/>
                  </a:cubicBezTo>
                  <a:moveTo>
                    <a:pt x="1727741" y="956862"/>
                  </a:moveTo>
                  <a:cubicBezTo>
                    <a:pt x="1822521" y="1004454"/>
                    <a:pt x="1886075" y="1139084"/>
                    <a:pt x="1892320" y="1254334"/>
                  </a:cubicBezTo>
                  <a:moveTo>
                    <a:pt x="2115976" y="640048"/>
                  </a:moveTo>
                  <a:cubicBezTo>
                    <a:pt x="2101161" y="683859"/>
                    <a:pt x="2075313" y="727398"/>
                    <a:pt x="2042672" y="751600"/>
                  </a:cubicBezTo>
                  <a:moveTo>
                    <a:pt x="1940109" y="226188"/>
                  </a:moveTo>
                  <a:cubicBezTo>
                    <a:pt x="1942841" y="245033"/>
                    <a:pt x="1945884" y="261386"/>
                    <a:pt x="1943956" y="278879"/>
                  </a:cubicBezTo>
                  <a:moveTo>
                    <a:pt x="1472040" y="164743"/>
                  </a:moveTo>
                  <a:cubicBezTo>
                    <a:pt x="1482305" y="143241"/>
                    <a:pt x="1495081" y="117760"/>
                    <a:pt x="1509603" y="97545"/>
                  </a:cubicBezTo>
                  <a:moveTo>
                    <a:pt x="1120863" y="196758"/>
                  </a:moveTo>
                  <a:cubicBezTo>
                    <a:pt x="1123992" y="172870"/>
                    <a:pt x="1129027" y="159928"/>
                    <a:pt x="1139036" y="138814"/>
                  </a:cubicBezTo>
                  <a:moveTo>
                    <a:pt x="708734" y="216434"/>
                  </a:moveTo>
                  <a:cubicBezTo>
                    <a:pt x="732829" y="233116"/>
                    <a:pt x="755749" y="251892"/>
                    <a:pt x="774545" y="272627"/>
                  </a:cubicBezTo>
                  <a:moveTo>
                    <a:pt x="208924" y="658181"/>
                  </a:moveTo>
                  <a:cubicBezTo>
                    <a:pt x="199698" y="638535"/>
                    <a:pt x="200706" y="619162"/>
                    <a:pt x="197433" y="599029"/>
                  </a:cubicBezTo>
                </a:path>
                <a:path w="2186951" h="1800839" stroke="0" extrusionOk="0">
                  <a:moveTo>
                    <a:pt x="197433" y="599029"/>
                  </a:moveTo>
                  <a:cubicBezTo>
                    <a:pt x="192859" y="478276"/>
                    <a:pt x="222563" y="387062"/>
                    <a:pt x="284657" y="287925"/>
                  </a:cubicBezTo>
                  <a:cubicBezTo>
                    <a:pt x="432755" y="153354"/>
                    <a:pt x="569955" y="135465"/>
                    <a:pt x="708987" y="216851"/>
                  </a:cubicBezTo>
                  <a:cubicBezTo>
                    <a:pt x="804219" y="22181"/>
                    <a:pt x="1002894" y="56"/>
                    <a:pt x="1136809" y="143066"/>
                  </a:cubicBezTo>
                  <a:cubicBezTo>
                    <a:pt x="1168261" y="76003"/>
                    <a:pt x="1222760" y="8548"/>
                    <a:pt x="1303513" y="8337"/>
                  </a:cubicBezTo>
                  <a:cubicBezTo>
                    <a:pt x="1378580" y="-6560"/>
                    <a:pt x="1459339" y="28770"/>
                    <a:pt x="1510261" y="103423"/>
                  </a:cubicBezTo>
                  <a:cubicBezTo>
                    <a:pt x="1577269" y="12481"/>
                    <a:pt x="1692577" y="2860"/>
                    <a:pt x="1795274" y="28763"/>
                  </a:cubicBezTo>
                  <a:cubicBezTo>
                    <a:pt x="1863703" y="71362"/>
                    <a:pt x="1945195" y="132875"/>
                    <a:pt x="1939805" y="232441"/>
                  </a:cubicBezTo>
                  <a:cubicBezTo>
                    <a:pt x="2035018" y="260609"/>
                    <a:pt x="2094394" y="314349"/>
                    <a:pt x="2125291" y="430117"/>
                  </a:cubicBezTo>
                  <a:cubicBezTo>
                    <a:pt x="2142049" y="517373"/>
                    <a:pt x="2130723" y="575667"/>
                    <a:pt x="2116988" y="644466"/>
                  </a:cubicBezTo>
                  <a:cubicBezTo>
                    <a:pt x="2178489" y="741971"/>
                    <a:pt x="2205645" y="849664"/>
                    <a:pt x="2177636" y="972202"/>
                  </a:cubicBezTo>
                  <a:cubicBezTo>
                    <a:pt x="2156820" y="1126864"/>
                    <a:pt x="2058766" y="1243095"/>
                    <a:pt x="1893535" y="1259086"/>
                  </a:cubicBezTo>
                  <a:cubicBezTo>
                    <a:pt x="1900794" y="1346486"/>
                    <a:pt x="1858747" y="1458273"/>
                    <a:pt x="1791831" y="1504909"/>
                  </a:cubicBezTo>
                  <a:cubicBezTo>
                    <a:pt x="1679811" y="1613451"/>
                    <a:pt x="1547042" y="1605798"/>
                    <a:pt x="1445564" y="1534673"/>
                  </a:cubicBezTo>
                  <a:cubicBezTo>
                    <a:pt x="1432220" y="1660709"/>
                    <a:pt x="1322750" y="1746155"/>
                    <a:pt x="1198115" y="1796920"/>
                  </a:cubicBezTo>
                  <a:cubicBezTo>
                    <a:pt x="1096492" y="1841882"/>
                    <a:pt x="882127" y="1776449"/>
                    <a:pt x="834281" y="1636845"/>
                  </a:cubicBezTo>
                  <a:cubicBezTo>
                    <a:pt x="677770" y="1758762"/>
                    <a:pt x="416332" y="1708647"/>
                    <a:pt x="293820" y="1478688"/>
                  </a:cubicBezTo>
                  <a:cubicBezTo>
                    <a:pt x="198705" y="1516505"/>
                    <a:pt x="92368" y="1409020"/>
                    <a:pt x="56192" y="1302690"/>
                  </a:cubicBezTo>
                  <a:cubicBezTo>
                    <a:pt x="43546" y="1222427"/>
                    <a:pt x="56314" y="1139802"/>
                    <a:pt x="106968" y="1065121"/>
                  </a:cubicBezTo>
                  <a:cubicBezTo>
                    <a:pt x="31582" y="1012074"/>
                    <a:pt x="-20729" y="933676"/>
                    <a:pt x="-254" y="821382"/>
                  </a:cubicBezTo>
                  <a:cubicBezTo>
                    <a:pt x="-2369" y="710150"/>
                    <a:pt x="94423" y="627621"/>
                    <a:pt x="195559" y="604740"/>
                  </a:cubicBezTo>
                  <a:cubicBezTo>
                    <a:pt x="195901" y="602650"/>
                    <a:pt x="197049" y="600942"/>
                    <a:pt x="197433" y="599029"/>
                  </a:cubicBezTo>
                  <a:close/>
                </a:path>
                <a:path w="2186951" h="1800839" fill="none" stroke="0" extrusionOk="0">
                  <a:moveTo>
                    <a:pt x="237577" y="1091216"/>
                  </a:moveTo>
                  <a:cubicBezTo>
                    <a:pt x="199680" y="1102201"/>
                    <a:pt x="141859" y="1083032"/>
                    <a:pt x="109347" y="1057992"/>
                  </a:cubicBezTo>
                  <a:moveTo>
                    <a:pt x="350722" y="1454802"/>
                  </a:moveTo>
                  <a:cubicBezTo>
                    <a:pt x="332780" y="1461733"/>
                    <a:pt x="314497" y="1466441"/>
                    <a:pt x="294630" y="1470685"/>
                  </a:cubicBezTo>
                  <a:moveTo>
                    <a:pt x="834180" y="1629509"/>
                  </a:moveTo>
                  <a:cubicBezTo>
                    <a:pt x="821555" y="1609998"/>
                    <a:pt x="809928" y="1582047"/>
                    <a:pt x="800363" y="1556975"/>
                  </a:cubicBezTo>
                  <a:moveTo>
                    <a:pt x="1459334" y="1448633"/>
                  </a:moveTo>
                  <a:cubicBezTo>
                    <a:pt x="1459134" y="1480109"/>
                    <a:pt x="1453693" y="1501934"/>
                    <a:pt x="1445817" y="1528211"/>
                  </a:cubicBezTo>
                  <a:moveTo>
                    <a:pt x="1727741" y="956862"/>
                  </a:moveTo>
                  <a:cubicBezTo>
                    <a:pt x="1851144" y="1024367"/>
                    <a:pt x="1904059" y="1137230"/>
                    <a:pt x="1892320" y="1254334"/>
                  </a:cubicBezTo>
                  <a:moveTo>
                    <a:pt x="2115976" y="640048"/>
                  </a:moveTo>
                  <a:cubicBezTo>
                    <a:pt x="2099841" y="689845"/>
                    <a:pt x="2076916" y="720518"/>
                    <a:pt x="2042672" y="751600"/>
                  </a:cubicBezTo>
                  <a:moveTo>
                    <a:pt x="1940109" y="226188"/>
                  </a:moveTo>
                  <a:cubicBezTo>
                    <a:pt x="1939968" y="244303"/>
                    <a:pt x="1943425" y="259203"/>
                    <a:pt x="1943956" y="278879"/>
                  </a:cubicBezTo>
                  <a:moveTo>
                    <a:pt x="1472040" y="164743"/>
                  </a:moveTo>
                  <a:cubicBezTo>
                    <a:pt x="1479102" y="139170"/>
                    <a:pt x="1495908" y="121161"/>
                    <a:pt x="1509603" y="97545"/>
                  </a:cubicBezTo>
                  <a:moveTo>
                    <a:pt x="1120863" y="196758"/>
                  </a:moveTo>
                  <a:cubicBezTo>
                    <a:pt x="1121332" y="175088"/>
                    <a:pt x="1130128" y="155263"/>
                    <a:pt x="1139036" y="138814"/>
                  </a:cubicBezTo>
                  <a:moveTo>
                    <a:pt x="708734" y="216434"/>
                  </a:moveTo>
                  <a:cubicBezTo>
                    <a:pt x="737719" y="228204"/>
                    <a:pt x="753940" y="249217"/>
                    <a:pt x="774545" y="272627"/>
                  </a:cubicBezTo>
                  <a:moveTo>
                    <a:pt x="208924" y="658181"/>
                  </a:moveTo>
                  <a:cubicBezTo>
                    <a:pt x="202048" y="634754"/>
                    <a:pt x="202828" y="620109"/>
                    <a:pt x="197433" y="599029"/>
                  </a:cubicBezTo>
                </a:path>
              </a:pathLst>
            </a:custGeom>
            <a:solidFill>
              <a:srgbClr val="FBA8D5"/>
            </a:solidFill>
            <a:ln w="38100">
              <a:solidFill>
                <a:srgbClr val="9D152D"/>
              </a:solidFill>
              <a:extLst>
                <a:ext uri="{C807C97D-BFC1-408E-A445-0C87EB9F89A2}">
                  <ask:lineSketchStyleProps xmlns:ask="http://schemas.microsoft.com/office/drawing/2018/sketchyshapes" sd="3735016041">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839600" y="2651931"/>
              <a:ext cx="2443480" cy="461665"/>
            </a:xfrm>
            <a:prstGeom prst="rect">
              <a:avLst/>
            </a:prstGeom>
            <a:noFill/>
          </p:spPr>
          <p:txBody>
            <a:bodyPr wrap="square" rtlCol="0">
              <a:spAutoFit/>
            </a:bodyPr>
            <a:lstStyle/>
            <a:p>
              <a:r>
                <a:rPr lang="en-US" sz="2400">
                  <a:solidFill>
                    <a:srgbClr val="62432C"/>
                  </a:solidFill>
                  <a:latin typeface="#9Slide01 Tieu de ngan" panose="00000800000000000000" pitchFamily="2" charset="0"/>
                  <a:cs typeface="Comic Sans MS" panose="030F0702030302020204" charset="0"/>
                </a:rPr>
                <a:t>2 cách</a:t>
              </a:r>
            </a:p>
          </p:txBody>
        </p:sp>
      </p:grpSp>
      <p:pic>
        <p:nvPicPr>
          <p:cNvPr id="12" name="Picture 10" descr="Izzy the Ice-cream Fairy! | Fairy, 4th birthday, Greatful">
            <a:extLst>
              <a:ext uri="{FF2B5EF4-FFF2-40B4-BE49-F238E27FC236}">
                <a16:creationId xmlns:a16="http://schemas.microsoft.com/office/drawing/2014/main" id="{4EE4721F-C8C7-4B52-A3EF-DC08E4D276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a14="http://schemas.microsoft.com/office/drawing/2010/main" val="0"/>
              </a:ext>
            </a:extLst>
          </a:blip>
          <a:srcRect/>
          <a:stretch>
            <a:fillRect/>
          </a:stretch>
        </p:blipFill>
        <p:spPr bwMode="auto">
          <a:xfrm rot="19917388">
            <a:off x="1531851" y="1599251"/>
            <a:ext cx="5169264" cy="520618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8947F33E-F1C1-49CA-8AB4-4AE28B40CACB}"/>
              </a:ext>
            </a:extLst>
          </p:cNvPr>
          <p:cNvGrpSpPr/>
          <p:nvPr/>
        </p:nvGrpSpPr>
        <p:grpSpPr>
          <a:xfrm>
            <a:off x="5676008" y="3832914"/>
            <a:ext cx="1945472" cy="2232029"/>
            <a:chOff x="146181" y="4081572"/>
            <a:chExt cx="1945472" cy="2232029"/>
          </a:xfrm>
        </p:grpSpPr>
        <p:cxnSp>
          <p:nvCxnSpPr>
            <p:cNvPr id="45" name="Straight Arrow Connector 44">
              <a:extLst>
                <a:ext uri="{FF2B5EF4-FFF2-40B4-BE49-F238E27FC236}">
                  <a16:creationId xmlns:a16="http://schemas.microsoft.com/office/drawing/2014/main" id="{5E1232A4-D592-4408-B77A-371AAA81C526}"/>
                </a:ext>
              </a:extLst>
            </p:cNvPr>
            <p:cNvCxnSpPr>
              <a:cxnSpLocks/>
            </p:cNvCxnSpPr>
            <p:nvPr/>
          </p:nvCxnSpPr>
          <p:spPr>
            <a:xfrm flipH="1">
              <a:off x="1212628" y="4081572"/>
              <a:ext cx="521125" cy="606710"/>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2B52C82E-606B-4E70-A354-1013AE9CA504}"/>
                </a:ext>
              </a:extLst>
            </p:cNvPr>
            <p:cNvSpPr/>
            <p:nvPr/>
          </p:nvSpPr>
          <p:spPr>
            <a:xfrm>
              <a:off x="199842" y="5047662"/>
              <a:ext cx="1829920" cy="1241153"/>
            </a:xfrm>
            <a:prstGeom prst="roundRect">
              <a:avLst>
                <a:gd name="adj" fmla="val 11714"/>
              </a:avLst>
            </a:prstGeom>
            <a:solidFill>
              <a:srgbClr val="D8BEEC"/>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F8AD0743-15D9-45EA-B343-FE9EDBC7D34B}"/>
                </a:ext>
              </a:extLst>
            </p:cNvPr>
            <p:cNvSpPr txBox="1"/>
            <p:nvPr/>
          </p:nvSpPr>
          <p:spPr>
            <a:xfrm>
              <a:off x="146181" y="5113272"/>
              <a:ext cx="1945472" cy="1200329"/>
            </a:xfrm>
            <a:prstGeom prst="rect">
              <a:avLst/>
            </a:prstGeom>
            <a:noFill/>
          </p:spPr>
          <p:txBody>
            <a:bodyPr wrap="square">
              <a:spAutoFit/>
            </a:bodyPr>
            <a:lstStyle/>
            <a:p>
              <a:pPr algn="ctr"/>
              <a:r>
                <a:rPr lang="en-US" sz="2400" b="1">
                  <a:solidFill>
                    <a:srgbClr val="62432C"/>
                  </a:solidFill>
                  <a:latin typeface="#9Slide03 SFU Grenoble" panose="00000500000000000000" pitchFamily="2" charset="0"/>
                </a:rPr>
                <a:t>Nối trực tiếp (không dùng từ nối) </a:t>
              </a:r>
              <a:endParaRPr lang="en-US" sz="2400" b="1" dirty="0">
                <a:solidFill>
                  <a:srgbClr val="62432C"/>
                </a:solidFill>
                <a:latin typeface="#9Slide03 SFU Grenoble" panose="00000500000000000000" pitchFamily="2" charset="0"/>
              </a:endParaRPr>
            </a:p>
          </p:txBody>
        </p:sp>
        <p:sp>
          <p:nvSpPr>
            <p:cNvPr id="48" name="TextBox 47">
              <a:extLst>
                <a:ext uri="{FF2B5EF4-FFF2-40B4-BE49-F238E27FC236}">
                  <a16:creationId xmlns:a16="http://schemas.microsoft.com/office/drawing/2014/main" id="{41E6CA59-3F6D-47DD-88C5-64ED22EB3A52}"/>
                </a:ext>
              </a:extLst>
            </p:cNvPr>
            <p:cNvSpPr txBox="1"/>
            <p:nvPr/>
          </p:nvSpPr>
          <p:spPr>
            <a:xfrm>
              <a:off x="183758" y="4642496"/>
              <a:ext cx="184731" cy="400110"/>
            </a:xfrm>
            <a:prstGeom prst="rect">
              <a:avLst/>
            </a:prstGeom>
            <a:noFill/>
          </p:spPr>
          <p:txBody>
            <a:bodyPr wrap="none" rtlCol="0">
              <a:spAutoFit/>
            </a:bodyPr>
            <a:lstStyle/>
            <a:p>
              <a:endParaRPr lang="en-US" sz="2000" b="1" dirty="0">
                <a:solidFill>
                  <a:srgbClr val="9F60CF"/>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49" name="Group 48">
            <a:extLst>
              <a:ext uri="{FF2B5EF4-FFF2-40B4-BE49-F238E27FC236}">
                <a16:creationId xmlns:a16="http://schemas.microsoft.com/office/drawing/2014/main" id="{8024D0F9-0A1E-40BA-9574-B8290B46C9E8}"/>
              </a:ext>
            </a:extLst>
          </p:cNvPr>
          <p:cNvGrpSpPr/>
          <p:nvPr/>
        </p:nvGrpSpPr>
        <p:grpSpPr>
          <a:xfrm>
            <a:off x="7930928" y="3785814"/>
            <a:ext cx="1945472" cy="2279129"/>
            <a:chOff x="2401101" y="4077102"/>
            <a:chExt cx="1945472" cy="2279129"/>
          </a:xfrm>
        </p:grpSpPr>
        <p:cxnSp>
          <p:nvCxnSpPr>
            <p:cNvPr id="50" name="Straight Arrow Connector 49">
              <a:extLst>
                <a:ext uri="{FF2B5EF4-FFF2-40B4-BE49-F238E27FC236}">
                  <a16:creationId xmlns:a16="http://schemas.microsoft.com/office/drawing/2014/main" id="{F5DB500B-1143-4ADA-A796-160AA8428CF0}"/>
                </a:ext>
              </a:extLst>
            </p:cNvPr>
            <p:cNvCxnSpPr>
              <a:cxnSpLocks/>
            </p:cNvCxnSpPr>
            <p:nvPr/>
          </p:nvCxnSpPr>
          <p:spPr>
            <a:xfrm>
              <a:off x="2885303" y="4077102"/>
              <a:ext cx="530722" cy="597554"/>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A42DDFD4-33BA-456A-83DA-D11DE73D126E}"/>
                </a:ext>
              </a:extLst>
            </p:cNvPr>
            <p:cNvSpPr/>
            <p:nvPr/>
          </p:nvSpPr>
          <p:spPr>
            <a:xfrm>
              <a:off x="2465790" y="5092861"/>
              <a:ext cx="1829920" cy="1241153"/>
            </a:xfrm>
            <a:prstGeom prst="roundRect">
              <a:avLst>
                <a:gd name="adj" fmla="val 11714"/>
              </a:avLst>
            </a:prstGeom>
            <a:solidFill>
              <a:srgbClr val="FFC0D4"/>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9CF8A757-A47F-4B12-926B-8438A0E89786}"/>
                </a:ext>
              </a:extLst>
            </p:cNvPr>
            <p:cNvSpPr txBox="1"/>
            <p:nvPr/>
          </p:nvSpPr>
          <p:spPr>
            <a:xfrm>
              <a:off x="2401101" y="5155902"/>
              <a:ext cx="1945472" cy="1200329"/>
            </a:xfrm>
            <a:prstGeom prst="rect">
              <a:avLst/>
            </a:prstGeom>
            <a:noFill/>
          </p:spPr>
          <p:txBody>
            <a:bodyPr wrap="square">
              <a:spAutoFit/>
            </a:bodyPr>
            <a:lstStyle/>
            <a:p>
              <a:pPr algn="ctr"/>
              <a:r>
                <a:rPr lang="en-US" sz="2400" b="1">
                  <a:solidFill>
                    <a:srgbClr val="672D19"/>
                  </a:solidFill>
                  <a:latin typeface="#9Slide03 SFU Grenoble" panose="00000500000000000000" pitchFamily="2" charset="0"/>
                </a:rPr>
                <a:t>Nối bằng các từ ngữ có tác dụng nối. </a:t>
              </a:r>
              <a:endParaRPr lang="en-US" sz="2400" b="1" dirty="0">
                <a:solidFill>
                  <a:srgbClr val="672D19"/>
                </a:solidFill>
                <a:latin typeface="#9Slide03 SFU Grenoble" panose="00000500000000000000" pitchFamily="2" charset="0"/>
              </a:endParaRPr>
            </a:p>
          </p:txBody>
        </p:sp>
      </p:grpSp>
    </p:spTree>
    <p:custDataLst>
      <p:tags r:id="rId1"/>
    </p:custDataLst>
    <p:extLst>
      <p:ext uri="{BB962C8B-B14F-4D97-AF65-F5344CB8AC3E}">
        <p14:creationId xmlns:p14="http://schemas.microsoft.com/office/powerpoint/2010/main" val="171414426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2000"/>
                                        <p:tgtEl>
                                          <p:spTgt spid="2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up)">
                                      <p:cBhvr>
                                        <p:cTn id="29" dur="75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up)">
                                      <p:cBhvr>
                                        <p:cTn id="34"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DDED"/>
        </a:solidFill>
        <a:effectLst/>
      </p:bgPr>
    </p:bg>
    <p:spTree>
      <p:nvGrpSpPr>
        <p:cNvPr id="1" name=""/>
        <p:cNvGrpSpPr/>
        <p:nvPr/>
      </p:nvGrpSpPr>
      <p:grpSpPr>
        <a:xfrm>
          <a:off x="0" y="0"/>
          <a:ext cx="0" cy="0"/>
          <a:chOff x="0" y="0"/>
          <a:chExt cx="0" cy="0"/>
        </a:xfrm>
      </p:grpSpPr>
      <p:pic>
        <p:nvPicPr>
          <p:cNvPr id="19" name="图片 6" descr="2">
            <a:extLst>
              <a:ext uri="{FF2B5EF4-FFF2-40B4-BE49-F238E27FC236}">
                <a16:creationId xmlns:a16="http://schemas.microsoft.com/office/drawing/2014/main" id="{4FEDD847-53AD-45E3-AC99-24F3F650A8DA}"/>
              </a:ext>
            </a:extLst>
          </p:cNvPr>
          <p:cNvPicPr>
            <a:picLocks noChangeAspect="1"/>
          </p:cNvPicPr>
          <p:nvPr/>
        </p:nvPicPr>
        <p:blipFill>
          <a:blip r:embed="rId3"/>
          <a:stretch>
            <a:fillRect/>
          </a:stretch>
        </p:blipFill>
        <p:spPr>
          <a:xfrm>
            <a:off x="0" y="0"/>
            <a:ext cx="12192000" cy="6864985"/>
          </a:xfrm>
          <a:prstGeom prst="rect">
            <a:avLst/>
          </a:prstGeom>
        </p:spPr>
      </p:pic>
      <p:grpSp>
        <p:nvGrpSpPr>
          <p:cNvPr id="27" name="Group 26">
            <a:extLst>
              <a:ext uri="{FF2B5EF4-FFF2-40B4-BE49-F238E27FC236}">
                <a16:creationId xmlns:a16="http://schemas.microsoft.com/office/drawing/2014/main" id="{B3C90948-841F-4B59-92A5-5A59F3C2850B}"/>
              </a:ext>
            </a:extLst>
          </p:cNvPr>
          <p:cNvGrpSpPr/>
          <p:nvPr/>
        </p:nvGrpSpPr>
        <p:grpSpPr>
          <a:xfrm flipH="1">
            <a:off x="1202002" y="-93191"/>
            <a:ext cx="7818655" cy="2714021"/>
            <a:chOff x="3626936" y="-165618"/>
            <a:chExt cx="7744228" cy="2714021"/>
          </a:xfrm>
        </p:grpSpPr>
        <p:pic>
          <p:nvPicPr>
            <p:cNvPr id="26" name="Picture 25">
              <a:extLst>
                <a:ext uri="{FF2B5EF4-FFF2-40B4-BE49-F238E27FC236}">
                  <a16:creationId xmlns:a16="http://schemas.microsoft.com/office/drawing/2014/main" id="{37DEAD90-527C-470A-A9A4-766CBAD39876}"/>
                </a:ext>
              </a:extLst>
            </p:cNvPr>
            <p:cNvPicPr>
              <a:picLocks noChangeAspect="1"/>
            </p:cNvPicPr>
            <p:nvPr/>
          </p:nvPicPr>
          <p:blipFill rotWithShape="1">
            <a:blip r:embed="rId4">
              <a:duotone>
                <a:prstClr val="black"/>
                <a:srgbClr val="B099ED">
                  <a:tint val="45000"/>
                  <a:satMod val="40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36959" r="50099" b="38488"/>
            <a:stretch/>
          </p:blipFill>
          <p:spPr>
            <a:xfrm>
              <a:off x="3626936" y="-165618"/>
              <a:ext cx="7744228" cy="2714021"/>
            </a:xfrm>
            <a:prstGeom prst="rect">
              <a:avLst/>
            </a:prstGeom>
          </p:spPr>
        </p:pic>
        <p:sp>
          <p:nvSpPr>
            <p:cNvPr id="9" name="文本框 8"/>
            <p:cNvSpPr txBox="1"/>
            <p:nvPr/>
          </p:nvSpPr>
          <p:spPr>
            <a:xfrm>
              <a:off x="4290405" y="808834"/>
              <a:ext cx="6535404" cy="1077218"/>
            </a:xfrm>
            <a:prstGeom prst="rect">
              <a:avLst/>
            </a:prstGeom>
            <a:noFill/>
          </p:spPr>
          <p:txBody>
            <a:bodyPr wrap="square" rtlCol="0">
              <a:spAutoFit/>
            </a:bodyPr>
            <a:lstStyle/>
            <a:p>
              <a:pPr algn="just"/>
              <a:r>
                <a:rPr lang="en-US" altLang="zh-CN" sz="3100" b="1" spc="-60">
                  <a:solidFill>
                    <a:srgbClr val="9D152D"/>
                  </a:solidFill>
                  <a:latin typeface="#9Slide04 SFU Belle" panose="00000400000000000000" pitchFamily="2" charset="0"/>
                  <a:cs typeface="Comic Sans MS" panose="030F0702030302020204" charset="0"/>
                </a:rPr>
                <a:t>Có thể nối các vế của câu ghép bằng những từ ngữ nào?</a:t>
              </a:r>
              <a:endParaRPr lang="zh-CN" altLang="en-US" sz="3100" b="1" spc="-60">
                <a:solidFill>
                  <a:srgbClr val="9D152D"/>
                </a:solidFill>
                <a:latin typeface="#9Slide04 SFU Belle" panose="00000400000000000000" pitchFamily="2" charset="0"/>
                <a:cs typeface="Comic Sans MS" panose="030F0702030302020204" charset="0"/>
              </a:endParaRPr>
            </a:p>
          </p:txBody>
        </p:sp>
      </p:grpSp>
      <p:grpSp>
        <p:nvGrpSpPr>
          <p:cNvPr id="14" name="Group 13">
            <a:extLst>
              <a:ext uri="{FF2B5EF4-FFF2-40B4-BE49-F238E27FC236}">
                <a16:creationId xmlns:a16="http://schemas.microsoft.com/office/drawing/2014/main" id="{A437D359-A04D-4468-94C7-7B59065FE6DE}"/>
              </a:ext>
            </a:extLst>
          </p:cNvPr>
          <p:cNvGrpSpPr/>
          <p:nvPr/>
        </p:nvGrpSpPr>
        <p:grpSpPr>
          <a:xfrm>
            <a:off x="3535077" y="2097122"/>
            <a:ext cx="4740560" cy="1230146"/>
            <a:chOff x="6694756" y="2163530"/>
            <a:chExt cx="3855147" cy="1252920"/>
          </a:xfrm>
        </p:grpSpPr>
        <p:sp>
          <p:nvSpPr>
            <p:cNvPr id="4" name="云形 3"/>
            <p:cNvSpPr/>
            <p:nvPr/>
          </p:nvSpPr>
          <p:spPr>
            <a:xfrm rot="10980000">
              <a:off x="6694756" y="2163530"/>
              <a:ext cx="3855147" cy="1252920"/>
            </a:xfrm>
            <a:custGeom>
              <a:avLst/>
              <a:gdLst>
                <a:gd name="connsiteX0" fmla="*/ 348034 w 3855147"/>
                <a:gd name="connsiteY0" fmla="*/ 416769 h 1252920"/>
                <a:gd name="connsiteX1" fmla="*/ 501793 w 3855147"/>
                <a:gd name="connsiteY1" fmla="*/ 200322 h 1252920"/>
                <a:gd name="connsiteX2" fmla="*/ 1249799 w 3855147"/>
                <a:gd name="connsiteY2" fmla="*/ 150872 h 1252920"/>
                <a:gd name="connsiteX3" fmla="*/ 2003962 w 3855147"/>
                <a:gd name="connsiteY3" fmla="*/ 99537 h 1252920"/>
                <a:gd name="connsiteX4" fmla="*/ 2297828 w 3855147"/>
                <a:gd name="connsiteY4" fmla="*/ 5800 h 1252920"/>
                <a:gd name="connsiteX5" fmla="*/ 2662282 w 3855147"/>
                <a:gd name="connsiteY5" fmla="*/ 71955 h 1252920"/>
                <a:gd name="connsiteX6" fmla="*/ 3164700 w 3855147"/>
                <a:gd name="connsiteY6" fmla="*/ 20011 h 1252920"/>
                <a:gd name="connsiteX7" fmla="*/ 3419479 w 3855147"/>
                <a:gd name="connsiteY7" fmla="*/ 161719 h 1252920"/>
                <a:gd name="connsiteX8" fmla="*/ 3746453 w 3855147"/>
                <a:gd name="connsiteY8" fmla="*/ 299250 h 1252920"/>
                <a:gd name="connsiteX9" fmla="*/ 3731817 w 3855147"/>
                <a:gd name="connsiteY9" fmla="*/ 448382 h 1252920"/>
                <a:gd name="connsiteX10" fmla="*/ 3838726 w 3855147"/>
                <a:gd name="connsiteY10" fmla="*/ 676402 h 1252920"/>
                <a:gd name="connsiteX11" fmla="*/ 3337914 w 3855147"/>
                <a:gd name="connsiteY11" fmla="*/ 875999 h 1252920"/>
                <a:gd name="connsiteX12" fmla="*/ 3158632 w 3855147"/>
                <a:gd name="connsiteY12" fmla="*/ 1047029 h 1252920"/>
                <a:gd name="connsiteX13" fmla="*/ 2548234 w 3855147"/>
                <a:gd name="connsiteY13" fmla="*/ 1067737 h 1252920"/>
                <a:gd name="connsiteX14" fmla="*/ 2112031 w 3855147"/>
                <a:gd name="connsiteY14" fmla="*/ 1250193 h 1252920"/>
                <a:gd name="connsiteX15" fmla="*/ 1470667 w 3855147"/>
                <a:gd name="connsiteY15" fmla="*/ 1138823 h 1252920"/>
                <a:gd name="connsiteX16" fmla="*/ 517946 w 3855147"/>
                <a:gd name="connsiteY16" fmla="*/ 1028786 h 1252920"/>
                <a:gd name="connsiteX17" fmla="*/ 99055 w 3855147"/>
                <a:gd name="connsiteY17" fmla="*/ 906336 h 1252920"/>
                <a:gd name="connsiteX18" fmla="*/ 188563 w 3855147"/>
                <a:gd name="connsiteY18" fmla="*/ 741049 h 1252920"/>
                <a:gd name="connsiteX19" fmla="*/ -447 w 3855147"/>
                <a:gd name="connsiteY19" fmla="*/ 571470 h 1252920"/>
                <a:gd name="connsiteX20" fmla="*/ 344732 w 3855147"/>
                <a:gd name="connsiteY20" fmla="*/ 420743 h 1252920"/>
                <a:gd name="connsiteX21" fmla="*/ 348034 w 3855147"/>
                <a:gd name="connsiteY21" fmla="*/ 416769 h 1252920"/>
                <a:gd name="connsiteX0" fmla="*/ 418801 w 3855147"/>
                <a:gd name="connsiteY0" fmla="*/ 759205 h 1252920"/>
                <a:gd name="connsiteX1" fmla="*/ 192757 w 3855147"/>
                <a:gd name="connsiteY1" fmla="*/ 736090 h 1252920"/>
                <a:gd name="connsiteX2" fmla="*/ 618251 w 3855147"/>
                <a:gd name="connsiteY2" fmla="*/ 1012167 h 1252920"/>
                <a:gd name="connsiteX3" fmla="*/ 519373 w 3855147"/>
                <a:gd name="connsiteY3" fmla="*/ 1023218 h 1252920"/>
                <a:gd name="connsiteX4" fmla="*/ 1470488 w 3855147"/>
                <a:gd name="connsiteY4" fmla="*/ 1133718 h 1252920"/>
                <a:gd name="connsiteX5" fmla="*/ 1410876 w 3855147"/>
                <a:gd name="connsiteY5" fmla="*/ 1083253 h 1252920"/>
                <a:gd name="connsiteX6" fmla="*/ 2572507 w 3855147"/>
                <a:gd name="connsiteY6" fmla="*/ 1007875 h 1252920"/>
                <a:gd name="connsiteX7" fmla="*/ 2548680 w 3855147"/>
                <a:gd name="connsiteY7" fmla="*/ 1063241 h 1252920"/>
                <a:gd name="connsiteX8" fmla="*/ 3045655 w 3855147"/>
                <a:gd name="connsiteY8" fmla="*/ 665729 h 1252920"/>
                <a:gd name="connsiteX9" fmla="*/ 3335773 w 3855147"/>
                <a:gd name="connsiteY9" fmla="*/ 872693 h 1252920"/>
                <a:gd name="connsiteX10" fmla="*/ 3730033 w 3855147"/>
                <a:gd name="connsiteY10" fmla="*/ 445308 h 1252920"/>
                <a:gd name="connsiteX11" fmla="*/ 3600814 w 3855147"/>
                <a:gd name="connsiteY11" fmla="*/ 522920 h 1252920"/>
                <a:gd name="connsiteX12" fmla="*/ 3420015 w 3855147"/>
                <a:gd name="connsiteY12" fmla="*/ 157369 h 1252920"/>
                <a:gd name="connsiteX13" fmla="*/ 3426797 w 3855147"/>
                <a:gd name="connsiteY13" fmla="*/ 194028 h 1252920"/>
                <a:gd name="connsiteX14" fmla="*/ 2594906 w 3855147"/>
                <a:gd name="connsiteY14" fmla="*/ 114618 h 1252920"/>
                <a:gd name="connsiteX15" fmla="*/ 2661122 w 3855147"/>
                <a:gd name="connsiteY15" fmla="*/ 67866 h 1252920"/>
                <a:gd name="connsiteX16" fmla="*/ 1975852 w 3855147"/>
                <a:gd name="connsiteY16" fmla="*/ 136893 h 1252920"/>
                <a:gd name="connsiteX17" fmla="*/ 2007889 w 3855147"/>
                <a:gd name="connsiteY17" fmla="*/ 96579 h 1252920"/>
                <a:gd name="connsiteX18" fmla="*/ 1249353 w 3855147"/>
                <a:gd name="connsiteY18" fmla="*/ 150582 h 1252920"/>
                <a:gd name="connsiteX19" fmla="*/ 1365364 w 3855147"/>
                <a:gd name="connsiteY19" fmla="*/ 189678 h 1252920"/>
                <a:gd name="connsiteX20" fmla="*/ 368291 w 3855147"/>
                <a:gd name="connsiteY20" fmla="*/ 457924 h 1252920"/>
                <a:gd name="connsiteX21" fmla="*/ 348034 w 3855147"/>
                <a:gd name="connsiteY21" fmla="*/ 416769 h 125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55147" h="1252920" fill="none" extrusionOk="0">
                  <a:moveTo>
                    <a:pt x="348034" y="416769"/>
                  </a:moveTo>
                  <a:cubicBezTo>
                    <a:pt x="338031" y="332309"/>
                    <a:pt x="388117" y="241584"/>
                    <a:pt x="501793" y="200322"/>
                  </a:cubicBezTo>
                  <a:cubicBezTo>
                    <a:pt x="660716" y="84233"/>
                    <a:pt x="959971" y="107115"/>
                    <a:pt x="1249799" y="150872"/>
                  </a:cubicBezTo>
                  <a:cubicBezTo>
                    <a:pt x="1391317" y="8452"/>
                    <a:pt x="1830702" y="-18928"/>
                    <a:pt x="2003962" y="99537"/>
                  </a:cubicBezTo>
                  <a:cubicBezTo>
                    <a:pt x="2058441" y="54568"/>
                    <a:pt x="2162506" y="-5563"/>
                    <a:pt x="2297828" y="5800"/>
                  </a:cubicBezTo>
                  <a:cubicBezTo>
                    <a:pt x="2442198" y="-4800"/>
                    <a:pt x="2571495" y="43051"/>
                    <a:pt x="2662282" y="71955"/>
                  </a:cubicBezTo>
                  <a:cubicBezTo>
                    <a:pt x="2763089" y="-19951"/>
                    <a:pt x="2992955" y="-21526"/>
                    <a:pt x="3164700" y="20011"/>
                  </a:cubicBezTo>
                  <a:cubicBezTo>
                    <a:pt x="3293213" y="31451"/>
                    <a:pt x="3381355" y="100348"/>
                    <a:pt x="3419479" y="161719"/>
                  </a:cubicBezTo>
                  <a:cubicBezTo>
                    <a:pt x="3569175" y="175554"/>
                    <a:pt x="3696039" y="216561"/>
                    <a:pt x="3746453" y="299250"/>
                  </a:cubicBezTo>
                  <a:cubicBezTo>
                    <a:pt x="3784138" y="348622"/>
                    <a:pt x="3777091" y="404127"/>
                    <a:pt x="3731817" y="448382"/>
                  </a:cubicBezTo>
                  <a:cubicBezTo>
                    <a:pt x="3861406" y="505911"/>
                    <a:pt x="3878162" y="597144"/>
                    <a:pt x="3838726" y="676402"/>
                  </a:cubicBezTo>
                  <a:cubicBezTo>
                    <a:pt x="3737360" y="796007"/>
                    <a:pt x="3573656" y="864482"/>
                    <a:pt x="3337914" y="875999"/>
                  </a:cubicBezTo>
                  <a:cubicBezTo>
                    <a:pt x="3324223" y="936727"/>
                    <a:pt x="3281258" y="1003595"/>
                    <a:pt x="3158632" y="1047029"/>
                  </a:cubicBezTo>
                  <a:cubicBezTo>
                    <a:pt x="2975412" y="1100917"/>
                    <a:pt x="2731576" y="1090625"/>
                    <a:pt x="2548234" y="1067737"/>
                  </a:cubicBezTo>
                  <a:cubicBezTo>
                    <a:pt x="2501496" y="1181474"/>
                    <a:pt x="2312623" y="1224648"/>
                    <a:pt x="2112031" y="1250193"/>
                  </a:cubicBezTo>
                  <a:cubicBezTo>
                    <a:pt x="1855216" y="1291268"/>
                    <a:pt x="1592568" y="1263948"/>
                    <a:pt x="1470667" y="1138823"/>
                  </a:cubicBezTo>
                  <a:cubicBezTo>
                    <a:pt x="1151398" y="1196940"/>
                    <a:pt x="705515" y="1150012"/>
                    <a:pt x="517946" y="1028786"/>
                  </a:cubicBezTo>
                  <a:cubicBezTo>
                    <a:pt x="315186" y="1050880"/>
                    <a:pt x="146699" y="970189"/>
                    <a:pt x="99055" y="906336"/>
                  </a:cubicBezTo>
                  <a:cubicBezTo>
                    <a:pt x="73779" y="849426"/>
                    <a:pt x="96797" y="785401"/>
                    <a:pt x="188563" y="741049"/>
                  </a:cubicBezTo>
                  <a:cubicBezTo>
                    <a:pt x="54106" y="705098"/>
                    <a:pt x="-28969" y="635625"/>
                    <a:pt x="-447" y="571470"/>
                  </a:cubicBezTo>
                  <a:cubicBezTo>
                    <a:pt x="13006" y="498293"/>
                    <a:pt x="193419" y="443765"/>
                    <a:pt x="344732" y="420743"/>
                  </a:cubicBezTo>
                  <a:cubicBezTo>
                    <a:pt x="345711" y="419031"/>
                    <a:pt x="346942" y="418198"/>
                    <a:pt x="348034" y="416769"/>
                  </a:cubicBezTo>
                  <a:close/>
                </a:path>
                <a:path w="3855147" h="1252920" fill="none" extrusionOk="0">
                  <a:moveTo>
                    <a:pt x="418801" y="759205"/>
                  </a:moveTo>
                  <a:cubicBezTo>
                    <a:pt x="336422" y="762715"/>
                    <a:pt x="271424" y="756231"/>
                    <a:pt x="192757" y="736090"/>
                  </a:cubicBezTo>
                  <a:moveTo>
                    <a:pt x="618251" y="1012167"/>
                  </a:moveTo>
                  <a:cubicBezTo>
                    <a:pt x="592170" y="1019652"/>
                    <a:pt x="553331" y="1019002"/>
                    <a:pt x="519373" y="1023218"/>
                  </a:cubicBezTo>
                  <a:moveTo>
                    <a:pt x="1470488" y="1133718"/>
                  </a:moveTo>
                  <a:cubicBezTo>
                    <a:pt x="1449770" y="1118433"/>
                    <a:pt x="1427864" y="1103976"/>
                    <a:pt x="1410876" y="1083253"/>
                  </a:cubicBezTo>
                  <a:moveTo>
                    <a:pt x="2572507" y="1007875"/>
                  </a:moveTo>
                  <a:cubicBezTo>
                    <a:pt x="2569721" y="1022030"/>
                    <a:pt x="2556940" y="1046738"/>
                    <a:pt x="2548680" y="1063241"/>
                  </a:cubicBezTo>
                  <a:moveTo>
                    <a:pt x="3045655" y="665729"/>
                  </a:moveTo>
                  <a:cubicBezTo>
                    <a:pt x="3218021" y="696712"/>
                    <a:pt x="3334783" y="788800"/>
                    <a:pt x="3335773" y="872693"/>
                  </a:cubicBezTo>
                  <a:moveTo>
                    <a:pt x="3730033" y="445308"/>
                  </a:moveTo>
                  <a:cubicBezTo>
                    <a:pt x="3702128" y="475769"/>
                    <a:pt x="3657588" y="507106"/>
                    <a:pt x="3600814" y="522920"/>
                  </a:cubicBezTo>
                  <a:moveTo>
                    <a:pt x="3420015" y="157369"/>
                  </a:moveTo>
                  <a:cubicBezTo>
                    <a:pt x="3424850" y="171520"/>
                    <a:pt x="3429238" y="181946"/>
                    <a:pt x="3426797" y="194028"/>
                  </a:cubicBezTo>
                  <a:moveTo>
                    <a:pt x="2594906" y="114618"/>
                  </a:moveTo>
                  <a:cubicBezTo>
                    <a:pt x="2612149" y="99226"/>
                    <a:pt x="2637178" y="81801"/>
                    <a:pt x="2661122" y="67866"/>
                  </a:cubicBezTo>
                  <a:moveTo>
                    <a:pt x="1975852" y="136893"/>
                  </a:moveTo>
                  <a:cubicBezTo>
                    <a:pt x="1982450" y="121565"/>
                    <a:pt x="1991647" y="112121"/>
                    <a:pt x="2007889" y="96579"/>
                  </a:cubicBezTo>
                  <a:moveTo>
                    <a:pt x="1249353" y="150582"/>
                  </a:moveTo>
                  <a:cubicBezTo>
                    <a:pt x="1292868" y="168481"/>
                    <a:pt x="1335098" y="178674"/>
                    <a:pt x="1365364" y="189678"/>
                  </a:cubicBezTo>
                  <a:moveTo>
                    <a:pt x="368291" y="457924"/>
                  </a:moveTo>
                  <a:cubicBezTo>
                    <a:pt x="356928" y="444302"/>
                    <a:pt x="355250" y="431007"/>
                    <a:pt x="348034" y="416769"/>
                  </a:cubicBezTo>
                </a:path>
                <a:path w="3855147" h="1252920" stroke="0" extrusionOk="0">
                  <a:moveTo>
                    <a:pt x="348034" y="416769"/>
                  </a:moveTo>
                  <a:cubicBezTo>
                    <a:pt x="341936" y="322940"/>
                    <a:pt x="385618" y="270623"/>
                    <a:pt x="501793" y="200322"/>
                  </a:cubicBezTo>
                  <a:cubicBezTo>
                    <a:pt x="741430" y="105672"/>
                    <a:pt x="1004450" y="114049"/>
                    <a:pt x="1249799" y="150872"/>
                  </a:cubicBezTo>
                  <a:cubicBezTo>
                    <a:pt x="1406673" y="15070"/>
                    <a:pt x="1756796" y="-2709"/>
                    <a:pt x="2003962" y="99537"/>
                  </a:cubicBezTo>
                  <a:cubicBezTo>
                    <a:pt x="2058428" y="64849"/>
                    <a:pt x="2162882" y="3402"/>
                    <a:pt x="2297828" y="5800"/>
                  </a:cubicBezTo>
                  <a:cubicBezTo>
                    <a:pt x="2432893" y="-5490"/>
                    <a:pt x="2567111" y="9049"/>
                    <a:pt x="2662282" y="71955"/>
                  </a:cubicBezTo>
                  <a:cubicBezTo>
                    <a:pt x="2745325" y="26173"/>
                    <a:pt x="2984094" y="22704"/>
                    <a:pt x="3164700" y="20011"/>
                  </a:cubicBezTo>
                  <a:cubicBezTo>
                    <a:pt x="3295402" y="47692"/>
                    <a:pt x="3401956" y="94982"/>
                    <a:pt x="3419479" y="161719"/>
                  </a:cubicBezTo>
                  <a:cubicBezTo>
                    <a:pt x="3582935" y="182019"/>
                    <a:pt x="3694484" y="217040"/>
                    <a:pt x="3746453" y="299250"/>
                  </a:cubicBezTo>
                  <a:cubicBezTo>
                    <a:pt x="3782189" y="350681"/>
                    <a:pt x="3774162" y="400886"/>
                    <a:pt x="3731817" y="448382"/>
                  </a:cubicBezTo>
                  <a:cubicBezTo>
                    <a:pt x="3841216" y="519045"/>
                    <a:pt x="3888438" y="580749"/>
                    <a:pt x="3838726" y="676402"/>
                  </a:cubicBezTo>
                  <a:cubicBezTo>
                    <a:pt x="3806873" y="788687"/>
                    <a:pt x="3629631" y="871486"/>
                    <a:pt x="3337914" y="875999"/>
                  </a:cubicBezTo>
                  <a:cubicBezTo>
                    <a:pt x="3352845" y="927316"/>
                    <a:pt x="3275597" y="1025620"/>
                    <a:pt x="3158632" y="1047029"/>
                  </a:cubicBezTo>
                  <a:cubicBezTo>
                    <a:pt x="2978302" y="1121284"/>
                    <a:pt x="2725188" y="1110686"/>
                    <a:pt x="2548234" y="1067737"/>
                  </a:cubicBezTo>
                  <a:cubicBezTo>
                    <a:pt x="2492693" y="1157247"/>
                    <a:pt x="2326475" y="1209809"/>
                    <a:pt x="2112031" y="1250193"/>
                  </a:cubicBezTo>
                  <a:cubicBezTo>
                    <a:pt x="1884341" y="1279769"/>
                    <a:pt x="1586939" y="1236301"/>
                    <a:pt x="1470667" y="1138823"/>
                  </a:cubicBezTo>
                  <a:cubicBezTo>
                    <a:pt x="1162287" y="1223516"/>
                    <a:pt x="745750" y="1220268"/>
                    <a:pt x="517946" y="1028786"/>
                  </a:cubicBezTo>
                  <a:cubicBezTo>
                    <a:pt x="332628" y="1045219"/>
                    <a:pt x="157390" y="978740"/>
                    <a:pt x="99055" y="906336"/>
                  </a:cubicBezTo>
                  <a:cubicBezTo>
                    <a:pt x="73057" y="852750"/>
                    <a:pt x="97023" y="795445"/>
                    <a:pt x="188563" y="741049"/>
                  </a:cubicBezTo>
                  <a:cubicBezTo>
                    <a:pt x="55587" y="701890"/>
                    <a:pt x="-22525" y="644736"/>
                    <a:pt x="-447" y="571470"/>
                  </a:cubicBezTo>
                  <a:cubicBezTo>
                    <a:pt x="-10593" y="499540"/>
                    <a:pt x="166718" y="451381"/>
                    <a:pt x="344732" y="420743"/>
                  </a:cubicBezTo>
                  <a:cubicBezTo>
                    <a:pt x="345629" y="419296"/>
                    <a:pt x="347051" y="418102"/>
                    <a:pt x="348034" y="416769"/>
                  </a:cubicBezTo>
                  <a:close/>
                </a:path>
                <a:path w="3855147" h="1252920" fill="none" stroke="0" extrusionOk="0">
                  <a:moveTo>
                    <a:pt x="418801" y="759205"/>
                  </a:moveTo>
                  <a:cubicBezTo>
                    <a:pt x="351899" y="774289"/>
                    <a:pt x="257099" y="753544"/>
                    <a:pt x="192757" y="736090"/>
                  </a:cubicBezTo>
                  <a:moveTo>
                    <a:pt x="618251" y="1012167"/>
                  </a:moveTo>
                  <a:cubicBezTo>
                    <a:pt x="586667" y="1014163"/>
                    <a:pt x="555902" y="1014229"/>
                    <a:pt x="519373" y="1023218"/>
                  </a:cubicBezTo>
                  <a:moveTo>
                    <a:pt x="1470488" y="1133718"/>
                  </a:moveTo>
                  <a:cubicBezTo>
                    <a:pt x="1447195" y="1119830"/>
                    <a:pt x="1428702" y="1099640"/>
                    <a:pt x="1410876" y="1083253"/>
                  </a:cubicBezTo>
                  <a:moveTo>
                    <a:pt x="2572507" y="1007875"/>
                  </a:moveTo>
                  <a:cubicBezTo>
                    <a:pt x="2569323" y="1027391"/>
                    <a:pt x="2564284" y="1043911"/>
                    <a:pt x="2548680" y="1063241"/>
                  </a:cubicBezTo>
                  <a:moveTo>
                    <a:pt x="3045655" y="665729"/>
                  </a:moveTo>
                  <a:cubicBezTo>
                    <a:pt x="3229320" y="706917"/>
                    <a:pt x="3339373" y="786468"/>
                    <a:pt x="3335773" y="872693"/>
                  </a:cubicBezTo>
                  <a:moveTo>
                    <a:pt x="3730033" y="445308"/>
                  </a:moveTo>
                  <a:cubicBezTo>
                    <a:pt x="3701208" y="479035"/>
                    <a:pt x="3667016" y="498765"/>
                    <a:pt x="3600814" y="522920"/>
                  </a:cubicBezTo>
                  <a:moveTo>
                    <a:pt x="3420015" y="157369"/>
                  </a:moveTo>
                  <a:cubicBezTo>
                    <a:pt x="3422603" y="170044"/>
                    <a:pt x="3427065" y="181276"/>
                    <a:pt x="3426797" y="194028"/>
                  </a:cubicBezTo>
                  <a:moveTo>
                    <a:pt x="2594906" y="114618"/>
                  </a:moveTo>
                  <a:cubicBezTo>
                    <a:pt x="2608183" y="95891"/>
                    <a:pt x="2635032" y="84021"/>
                    <a:pt x="2661122" y="67866"/>
                  </a:cubicBezTo>
                  <a:moveTo>
                    <a:pt x="1975852" y="136893"/>
                  </a:moveTo>
                  <a:cubicBezTo>
                    <a:pt x="1980278" y="121788"/>
                    <a:pt x="1991968" y="105404"/>
                    <a:pt x="2007889" y="96579"/>
                  </a:cubicBezTo>
                  <a:moveTo>
                    <a:pt x="1249353" y="150582"/>
                  </a:moveTo>
                  <a:cubicBezTo>
                    <a:pt x="1296339" y="157756"/>
                    <a:pt x="1328190" y="169509"/>
                    <a:pt x="1365364" y="189678"/>
                  </a:cubicBezTo>
                  <a:moveTo>
                    <a:pt x="368291" y="457924"/>
                  </a:moveTo>
                  <a:cubicBezTo>
                    <a:pt x="357901" y="441523"/>
                    <a:pt x="354346" y="431424"/>
                    <a:pt x="348034" y="416769"/>
                  </a:cubicBezTo>
                </a:path>
              </a:pathLst>
            </a:custGeom>
            <a:solidFill>
              <a:srgbClr val="FBA8D5"/>
            </a:solidFill>
            <a:ln w="38100">
              <a:solidFill>
                <a:srgbClr val="9D152D"/>
              </a:solidFill>
              <a:extLst>
                <a:ext uri="{C807C97D-BFC1-408E-A445-0C87EB9F89A2}">
                  <ask:lineSketchStyleProps xmlns:ask="http://schemas.microsoft.com/office/drawing/2018/sketchyshapes" sd="3735016041">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354003" y="2651931"/>
              <a:ext cx="2929077" cy="489030"/>
            </a:xfrm>
            <a:prstGeom prst="rect">
              <a:avLst/>
            </a:prstGeom>
            <a:noFill/>
          </p:spPr>
          <p:txBody>
            <a:bodyPr wrap="square" rtlCol="0">
              <a:spAutoFit/>
            </a:bodyPr>
            <a:lstStyle/>
            <a:p>
              <a:r>
                <a:rPr lang="en-US" sz="2400">
                  <a:solidFill>
                    <a:srgbClr val="62432C"/>
                  </a:solidFill>
                  <a:latin typeface="#9Slide01 Tieu de ngan" panose="00000800000000000000" pitchFamily="2" charset="0"/>
                  <a:cs typeface="Comic Sans MS" panose="030F0702030302020204" charset="0"/>
                </a:rPr>
                <a:t>Nối các vế câu ghép</a:t>
              </a:r>
            </a:p>
          </p:txBody>
        </p:sp>
      </p:grpSp>
      <p:pic>
        <p:nvPicPr>
          <p:cNvPr id="12" name="Picture 10" descr="Izzy the Ice-cream Fairy! | Fairy, 4th birthday, Greatful">
            <a:extLst>
              <a:ext uri="{FF2B5EF4-FFF2-40B4-BE49-F238E27FC236}">
                <a16:creationId xmlns:a16="http://schemas.microsoft.com/office/drawing/2014/main" id="{4EE4721F-C8C7-4B52-A3EF-DC08E4D276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a14="http://schemas.microsoft.com/office/drawing/2010/main" val="0"/>
              </a:ext>
            </a:extLst>
          </a:blip>
          <a:srcRect/>
          <a:stretch>
            <a:fillRect/>
          </a:stretch>
        </p:blipFill>
        <p:spPr bwMode="auto">
          <a:xfrm rot="1172852" flipH="1">
            <a:off x="7769949" y="591862"/>
            <a:ext cx="4731175" cy="4764969"/>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8947F33E-F1C1-49CA-8AB4-4AE28B40CACB}"/>
              </a:ext>
            </a:extLst>
          </p:cNvPr>
          <p:cNvGrpSpPr/>
          <p:nvPr/>
        </p:nvGrpSpPr>
        <p:grpSpPr>
          <a:xfrm>
            <a:off x="3096419" y="3478727"/>
            <a:ext cx="2433524" cy="2245349"/>
            <a:chOff x="-190069" y="4081572"/>
            <a:chExt cx="2433524" cy="2068043"/>
          </a:xfrm>
        </p:grpSpPr>
        <p:cxnSp>
          <p:nvCxnSpPr>
            <p:cNvPr id="45" name="Straight Arrow Connector 44">
              <a:extLst>
                <a:ext uri="{FF2B5EF4-FFF2-40B4-BE49-F238E27FC236}">
                  <a16:creationId xmlns:a16="http://schemas.microsoft.com/office/drawing/2014/main" id="{5E1232A4-D592-4408-B77A-371AAA81C526}"/>
                </a:ext>
              </a:extLst>
            </p:cNvPr>
            <p:cNvCxnSpPr>
              <a:cxnSpLocks/>
            </p:cNvCxnSpPr>
            <p:nvPr/>
          </p:nvCxnSpPr>
          <p:spPr>
            <a:xfrm flipH="1">
              <a:off x="1212628" y="4081572"/>
              <a:ext cx="521125" cy="606710"/>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2B52C82E-606B-4E70-A354-1013AE9CA504}"/>
                </a:ext>
              </a:extLst>
            </p:cNvPr>
            <p:cNvSpPr/>
            <p:nvPr/>
          </p:nvSpPr>
          <p:spPr>
            <a:xfrm>
              <a:off x="-31524" y="5000257"/>
              <a:ext cx="2107403" cy="1143144"/>
            </a:xfrm>
            <a:prstGeom prst="roundRect">
              <a:avLst>
                <a:gd name="adj" fmla="val 11714"/>
              </a:avLst>
            </a:prstGeom>
            <a:solidFill>
              <a:srgbClr val="D8BEEC"/>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a:p>
          </p:txBody>
        </p:sp>
        <p:sp>
          <p:nvSpPr>
            <p:cNvPr id="47" name="TextBox 46">
              <a:extLst>
                <a:ext uri="{FF2B5EF4-FFF2-40B4-BE49-F238E27FC236}">
                  <a16:creationId xmlns:a16="http://schemas.microsoft.com/office/drawing/2014/main" id="{F8AD0743-15D9-45EA-B343-FE9EDBC7D34B}"/>
                </a:ext>
              </a:extLst>
            </p:cNvPr>
            <p:cNvSpPr txBox="1"/>
            <p:nvPr/>
          </p:nvSpPr>
          <p:spPr>
            <a:xfrm>
              <a:off x="-190069" y="5044071"/>
              <a:ext cx="2433524" cy="1105544"/>
            </a:xfrm>
            <a:prstGeom prst="rect">
              <a:avLst/>
            </a:prstGeom>
            <a:noFill/>
          </p:spPr>
          <p:txBody>
            <a:bodyPr wrap="square">
              <a:spAutoFit/>
            </a:bodyPr>
            <a:lstStyle/>
            <a:p>
              <a:pPr algn="ctr"/>
              <a:r>
                <a:rPr lang="en-US" sz="2400" b="1" spc="-100">
                  <a:solidFill>
                    <a:srgbClr val="62432C"/>
                  </a:solidFill>
                  <a:latin typeface="#9Slide03 SFU Grenoble" panose="00000500000000000000" pitchFamily="2" charset="0"/>
                </a:rPr>
                <a:t>Dùng </a:t>
              </a:r>
            </a:p>
            <a:p>
              <a:pPr algn="ctr"/>
              <a:r>
                <a:rPr lang="en-US" sz="2400" b="1" spc="-100">
                  <a:solidFill>
                    <a:srgbClr val="62432C"/>
                  </a:solidFill>
                  <a:latin typeface="#9Slide03 SFU Grenoble" panose="00000500000000000000" pitchFamily="2" charset="0"/>
                </a:rPr>
                <a:t>quan hệ từ (hoặc cặp quan hệ từ)</a:t>
              </a:r>
              <a:endParaRPr lang="en-US" sz="2400" b="1" spc="-100" dirty="0">
                <a:solidFill>
                  <a:srgbClr val="62432C"/>
                </a:solidFill>
                <a:latin typeface="#9Slide03 SFU Grenoble" panose="00000500000000000000" pitchFamily="2" charset="0"/>
              </a:endParaRPr>
            </a:p>
          </p:txBody>
        </p:sp>
        <p:sp>
          <p:nvSpPr>
            <p:cNvPr id="48" name="TextBox 47">
              <a:extLst>
                <a:ext uri="{FF2B5EF4-FFF2-40B4-BE49-F238E27FC236}">
                  <a16:creationId xmlns:a16="http://schemas.microsoft.com/office/drawing/2014/main" id="{41E6CA59-3F6D-47DD-88C5-64ED22EB3A52}"/>
                </a:ext>
              </a:extLst>
            </p:cNvPr>
            <p:cNvSpPr txBox="1"/>
            <p:nvPr/>
          </p:nvSpPr>
          <p:spPr>
            <a:xfrm>
              <a:off x="183758" y="4642496"/>
              <a:ext cx="184731" cy="368515"/>
            </a:xfrm>
            <a:prstGeom prst="rect">
              <a:avLst/>
            </a:prstGeom>
            <a:noFill/>
          </p:spPr>
          <p:txBody>
            <a:bodyPr wrap="none" rtlCol="0">
              <a:spAutoFit/>
            </a:bodyPr>
            <a:lstStyle/>
            <a:p>
              <a:endParaRPr lang="en-US" sz="2000" b="1" spc="-100" dirty="0">
                <a:solidFill>
                  <a:srgbClr val="9F60CF"/>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49" name="Group 48">
            <a:extLst>
              <a:ext uri="{FF2B5EF4-FFF2-40B4-BE49-F238E27FC236}">
                <a16:creationId xmlns:a16="http://schemas.microsoft.com/office/drawing/2014/main" id="{8024D0F9-0A1E-40BA-9574-B8290B46C9E8}"/>
              </a:ext>
            </a:extLst>
          </p:cNvPr>
          <p:cNvGrpSpPr/>
          <p:nvPr/>
        </p:nvGrpSpPr>
        <p:grpSpPr>
          <a:xfrm>
            <a:off x="6197173" y="3460418"/>
            <a:ext cx="2172095" cy="2256912"/>
            <a:chOff x="2465789" y="4077102"/>
            <a:chExt cx="2172095" cy="2256912"/>
          </a:xfrm>
        </p:grpSpPr>
        <p:cxnSp>
          <p:nvCxnSpPr>
            <p:cNvPr id="50" name="Straight Arrow Connector 49">
              <a:extLst>
                <a:ext uri="{FF2B5EF4-FFF2-40B4-BE49-F238E27FC236}">
                  <a16:creationId xmlns:a16="http://schemas.microsoft.com/office/drawing/2014/main" id="{F5DB500B-1143-4ADA-A796-160AA8428CF0}"/>
                </a:ext>
              </a:extLst>
            </p:cNvPr>
            <p:cNvCxnSpPr>
              <a:cxnSpLocks/>
            </p:cNvCxnSpPr>
            <p:nvPr/>
          </p:nvCxnSpPr>
          <p:spPr>
            <a:xfrm>
              <a:off x="2885303" y="4077102"/>
              <a:ext cx="530722" cy="597554"/>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A42DDFD4-33BA-456A-83DA-D11DE73D126E}"/>
                </a:ext>
              </a:extLst>
            </p:cNvPr>
            <p:cNvSpPr/>
            <p:nvPr/>
          </p:nvSpPr>
          <p:spPr>
            <a:xfrm>
              <a:off x="2465789" y="5092861"/>
              <a:ext cx="2107405" cy="1241153"/>
            </a:xfrm>
            <a:prstGeom prst="roundRect">
              <a:avLst>
                <a:gd name="adj" fmla="val 11714"/>
              </a:avLst>
            </a:prstGeom>
            <a:solidFill>
              <a:srgbClr val="FFC0D4"/>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9CF8A757-A47F-4B12-926B-8438A0E89786}"/>
                </a:ext>
              </a:extLst>
            </p:cNvPr>
            <p:cNvSpPr txBox="1"/>
            <p:nvPr/>
          </p:nvSpPr>
          <p:spPr>
            <a:xfrm>
              <a:off x="2465789" y="5266579"/>
              <a:ext cx="2172095" cy="830997"/>
            </a:xfrm>
            <a:prstGeom prst="rect">
              <a:avLst/>
            </a:prstGeom>
            <a:noFill/>
          </p:spPr>
          <p:txBody>
            <a:bodyPr wrap="square">
              <a:spAutoFit/>
            </a:bodyPr>
            <a:lstStyle/>
            <a:p>
              <a:pPr algn="ctr"/>
              <a:r>
                <a:rPr lang="en-US" sz="2400" b="1">
                  <a:solidFill>
                    <a:srgbClr val="672D19"/>
                  </a:solidFill>
                  <a:latin typeface="#9Slide03 SFU Grenoble" panose="00000500000000000000" pitchFamily="2" charset="0"/>
                </a:rPr>
                <a:t>Dùng </a:t>
              </a:r>
            </a:p>
            <a:p>
              <a:pPr algn="ctr"/>
              <a:r>
                <a:rPr lang="en-US" sz="2400" b="1">
                  <a:solidFill>
                    <a:srgbClr val="672D19"/>
                  </a:solidFill>
                  <a:latin typeface="#9Slide03 SFU Grenoble" panose="00000500000000000000" pitchFamily="2" charset="0"/>
                </a:rPr>
                <a:t>cặp từ hô ứng</a:t>
              </a:r>
              <a:endParaRPr lang="en-US" sz="2400" b="1" dirty="0">
                <a:solidFill>
                  <a:srgbClr val="672D19"/>
                </a:solidFill>
                <a:latin typeface="#9Slide03 SFU Grenoble" panose="00000500000000000000" pitchFamily="2" charset="0"/>
              </a:endParaRPr>
            </a:p>
          </p:txBody>
        </p:sp>
      </p:grpSp>
    </p:spTree>
    <p:custDataLst>
      <p:tags r:id="rId1"/>
    </p:custDataLst>
    <p:extLst>
      <p:ext uri="{BB962C8B-B14F-4D97-AF65-F5344CB8AC3E}">
        <p14:creationId xmlns:p14="http://schemas.microsoft.com/office/powerpoint/2010/main" val="213158023"/>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up)">
                                      <p:cBhvr>
                                        <p:cTn id="25" dur="75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up)">
                                      <p:cBhvr>
                                        <p:cTn id="30"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0D4"/>
        </a:solid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3"/>
          <a:stretch>
            <a:fillRect/>
          </a:stretch>
        </p:blipFill>
        <p:spPr>
          <a:xfrm>
            <a:off x="0" y="0"/>
            <a:ext cx="12192000" cy="6864985"/>
          </a:xfrm>
          <a:prstGeom prst="rect">
            <a:avLst/>
          </a:prstGeom>
        </p:spPr>
      </p:pic>
      <p:sp>
        <p:nvSpPr>
          <p:cNvPr id="4" name="文本框 3"/>
          <p:cNvSpPr txBox="1"/>
          <p:nvPr/>
        </p:nvSpPr>
        <p:spPr>
          <a:xfrm>
            <a:off x="2601816" y="1086928"/>
            <a:ext cx="6944360" cy="584775"/>
          </a:xfrm>
          <a:prstGeom prst="rect">
            <a:avLst/>
          </a:prstGeom>
          <a:noFill/>
        </p:spPr>
        <p:txBody>
          <a:bodyPr wrap="square" rtlCol="0">
            <a:spAutoFit/>
          </a:bodyPr>
          <a:lstStyle/>
          <a:p>
            <a:r>
              <a:rPr lang="en-US" altLang="zh-CN" sz="3200">
                <a:solidFill>
                  <a:schemeClr val="accent1">
                    <a:lumMod val="75000"/>
                  </a:schemeClr>
                </a:solidFill>
                <a:latin typeface="#9Slide03 SFU Grenoble" panose="00000500000000000000" pitchFamily="2" charset="0"/>
                <a:cs typeface="Comic Sans MS" panose="030F0702030302020204" charset="0"/>
              </a:rPr>
              <a:t>Tìm ví dụ điền vào bảng tổng kết sau:</a:t>
            </a:r>
            <a:endParaRPr lang="zh-CN" altLang="en-US" sz="3200">
              <a:solidFill>
                <a:schemeClr val="accent1">
                  <a:lumMod val="75000"/>
                </a:schemeClr>
              </a:solidFill>
              <a:latin typeface="#9Slide03 SFU Grenoble" panose="00000500000000000000" pitchFamily="2" charset="0"/>
              <a:cs typeface="Comic Sans MS" panose="030F0702030302020204" charset="0"/>
            </a:endParaRPr>
          </a:p>
        </p:txBody>
      </p:sp>
      <p:graphicFrame>
        <p:nvGraphicFramePr>
          <p:cNvPr id="8" name="Table 8">
            <a:extLst>
              <a:ext uri="{FF2B5EF4-FFF2-40B4-BE49-F238E27FC236}">
                <a16:creationId xmlns:a16="http://schemas.microsoft.com/office/drawing/2014/main" id="{A496F201-623F-4D9B-8BC7-1320A0946C37}"/>
              </a:ext>
            </a:extLst>
          </p:cNvPr>
          <p:cNvGraphicFramePr>
            <a:graphicFrameLocks noGrp="1"/>
          </p:cNvGraphicFramePr>
          <p:nvPr>
            <p:extLst>
              <p:ext uri="{D42A27DB-BD31-4B8C-83A1-F6EECF244321}">
                <p14:modId xmlns:p14="http://schemas.microsoft.com/office/powerpoint/2010/main" val="3327793034"/>
              </p:ext>
            </p:extLst>
          </p:nvPr>
        </p:nvGraphicFramePr>
        <p:xfrm>
          <a:off x="53010" y="1998196"/>
          <a:ext cx="12072730" cy="4131055"/>
        </p:xfrm>
        <a:graphic>
          <a:graphicData uri="http://schemas.openxmlformats.org/drawingml/2006/table">
            <a:tbl>
              <a:tblPr firstRow="1" bandRow="1">
                <a:effectLst>
                  <a:outerShdw blurRad="63500" sx="102000" sy="102000" algn="ctr" rotWithShape="0">
                    <a:prstClr val="black">
                      <a:alpha val="40000"/>
                    </a:prstClr>
                  </a:outerShdw>
                </a:effectLst>
                <a:tableStyleId>{5940675A-B579-460E-94D1-54222C63F5DA}</a:tableStyleId>
              </a:tblPr>
              <a:tblGrid>
                <a:gridCol w="1483960">
                  <a:extLst>
                    <a:ext uri="{9D8B030D-6E8A-4147-A177-3AD203B41FA5}">
                      <a16:colId xmlns:a16="http://schemas.microsoft.com/office/drawing/2014/main" val="3891783768"/>
                    </a:ext>
                  </a:extLst>
                </a:gridCol>
                <a:gridCol w="1741251">
                  <a:extLst>
                    <a:ext uri="{9D8B030D-6E8A-4147-A177-3AD203B41FA5}">
                      <a16:colId xmlns:a16="http://schemas.microsoft.com/office/drawing/2014/main" val="4180533131"/>
                    </a:ext>
                  </a:extLst>
                </a:gridCol>
                <a:gridCol w="4114800">
                  <a:extLst>
                    <a:ext uri="{9D8B030D-6E8A-4147-A177-3AD203B41FA5}">
                      <a16:colId xmlns:a16="http://schemas.microsoft.com/office/drawing/2014/main" val="1399400558"/>
                    </a:ext>
                  </a:extLst>
                </a:gridCol>
                <a:gridCol w="4732719">
                  <a:extLst>
                    <a:ext uri="{9D8B030D-6E8A-4147-A177-3AD203B41FA5}">
                      <a16:colId xmlns:a16="http://schemas.microsoft.com/office/drawing/2014/main" val="2996727431"/>
                    </a:ext>
                  </a:extLst>
                </a:gridCol>
              </a:tblGrid>
              <a:tr h="826211">
                <a:tc gridSpan="3">
                  <a:txBody>
                    <a:bodyPr/>
                    <a:lstStyle/>
                    <a:p>
                      <a:pPr algn="ctr"/>
                      <a:r>
                        <a:rPr lang="en-US" sz="2400">
                          <a:latin typeface="#9Slide03 SFU Grenoble" panose="00000500000000000000" pitchFamily="2" charset="0"/>
                        </a:rPr>
                        <a:t>CÁC KIỂU CẤU TẠO CÂU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hMerge="1">
                  <a:txBody>
                    <a:bodyPr/>
                    <a:lstStyle/>
                    <a:p>
                      <a:endParaRPr lang="en-US"/>
                    </a:p>
                  </a:txBody>
                  <a:tcPr/>
                </a:tc>
                <a:tc>
                  <a:txBody>
                    <a:bodyPr/>
                    <a:lstStyle/>
                    <a:p>
                      <a:pPr algn="ctr"/>
                      <a:r>
                        <a:rPr lang="en-US" sz="2400">
                          <a:latin typeface="#9Slide03 SFU Grenoble" panose="00000500000000000000" pitchFamily="2" charset="0"/>
                        </a:rPr>
                        <a:t>VÍ DỤ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126747175"/>
                  </a:ext>
                </a:extLst>
              </a:tr>
              <a:tr h="826211">
                <a:tc gridSpan="3">
                  <a:txBody>
                    <a:bodyPr/>
                    <a:lstStyle/>
                    <a:p>
                      <a:r>
                        <a:rPr lang="vi-VN" sz="2400">
                          <a:latin typeface="#9Slide03 SFU Grenoble" panose="00000500000000000000" pitchFamily="2" charset="0"/>
                        </a:rPr>
                        <a:t>                           </a:t>
                      </a:r>
                      <a:r>
                        <a:rPr lang="en-US" sz="2400">
                          <a:latin typeface="#9Slide03 SFU Grenoble" panose="00000500000000000000" pitchFamily="2" charset="0"/>
                        </a:rPr>
                        <a:t>Câu đơn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hMerge="1">
                  <a:txBody>
                    <a:bodyPr/>
                    <a:lstStyle/>
                    <a:p>
                      <a:endParaRPr lang="en-US"/>
                    </a:p>
                  </a:txBody>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746747362"/>
                  </a:ext>
                </a:extLst>
              </a:tr>
              <a:tr h="826211">
                <a:tc rowSpan="3">
                  <a:txBody>
                    <a:bodyPr/>
                    <a:lstStyle/>
                    <a:p>
                      <a:r>
                        <a:rPr lang="en-US" sz="2400">
                          <a:latin typeface="#9Slide03 SFU Grenoble" panose="00000500000000000000" pitchFamily="2" charset="0"/>
                        </a:rPr>
                        <a:t>Câu ghép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gridSpan="2">
                  <a:txBody>
                    <a:bodyPr/>
                    <a:lstStyle/>
                    <a:p>
                      <a:pPr algn="ctr"/>
                      <a:r>
                        <a:rPr lang="en-US" sz="2400" i="1">
                          <a:latin typeface="#9Slide03 SFU Grenoble" panose="00000500000000000000" pitchFamily="2" charset="0"/>
                        </a:rPr>
                        <a:t>Câu ghép không dùng từ nối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415059091"/>
                  </a:ext>
                </a:extLst>
              </a:tr>
              <a:tr h="826211">
                <a:tc vMerge="1">
                  <a:txBody>
                    <a:bodyPr/>
                    <a:lstStyle/>
                    <a:p>
                      <a:endParaRPr lang="en-US"/>
                    </a:p>
                  </a:txBody>
                  <a:tcPr/>
                </a:tc>
                <a:tc rowSpan="2">
                  <a:txBody>
                    <a:bodyPr/>
                    <a:lstStyle/>
                    <a:p>
                      <a:pPr algn="ctr"/>
                      <a:r>
                        <a:rPr lang="en-US" sz="2400" i="1">
                          <a:latin typeface="#9Slide03 SFU Grenoble" panose="00000500000000000000" pitchFamily="2" charset="0"/>
                        </a:rPr>
                        <a:t>Câu ghép dùng từ nối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2400">
                          <a:latin typeface="#9Slide03 SFU Grenoble" panose="00000500000000000000" pitchFamily="2" charset="0"/>
                        </a:rPr>
                        <a:t>Câu ghép dùng quan hệ từ</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950457906"/>
                  </a:ext>
                </a:extLst>
              </a:tr>
              <a:tr h="826211">
                <a:tc vMerge="1">
                  <a:txBody>
                    <a:bodyPr/>
                    <a:lstStyle/>
                    <a:p>
                      <a:endParaRPr lang="en-US"/>
                    </a:p>
                  </a:txBody>
                  <a:tcPr/>
                </a:tc>
                <a:tc vMerge="1">
                  <a:txBody>
                    <a:bodyPr/>
                    <a:lstStyle/>
                    <a:p>
                      <a:endParaRPr lang="en-US"/>
                    </a:p>
                  </a:txBody>
                  <a:tcPr/>
                </a:tc>
                <a:tc>
                  <a:txBody>
                    <a:bodyPr/>
                    <a:lstStyle/>
                    <a:p>
                      <a:r>
                        <a:rPr lang="en-US" sz="2400">
                          <a:latin typeface="#9Slide03 SFU Grenoble" panose="00000500000000000000" pitchFamily="2" charset="0"/>
                        </a:rPr>
                        <a:t>Câu ghép dùng cặp từ hô ứng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142595203"/>
                  </a:ext>
                </a:extLst>
              </a:tr>
            </a:tbl>
          </a:graphicData>
        </a:graphic>
      </p:graphicFrame>
      <p:sp>
        <p:nvSpPr>
          <p:cNvPr id="6" name="文本框 5"/>
          <p:cNvSpPr txBox="1"/>
          <p:nvPr/>
        </p:nvSpPr>
        <p:spPr>
          <a:xfrm>
            <a:off x="7548665" y="2832000"/>
            <a:ext cx="4544744" cy="830997"/>
          </a:xfrm>
          <a:prstGeom prst="rect">
            <a:avLst/>
          </a:prstGeom>
          <a:noFill/>
        </p:spPr>
        <p:txBody>
          <a:bodyPr wrap="square" rtlCol="0">
            <a:spAutoFit/>
          </a:bodyPr>
          <a:lstStyle/>
          <a:p>
            <a:pPr algn="just"/>
            <a:r>
              <a:rPr lang="en-US" altLang="zh-CN" sz="2400">
                <a:solidFill>
                  <a:srgbClr val="0070C0"/>
                </a:solidFill>
                <a:latin typeface="#9Slide06 VL Fadilla" pitchFamily="2" charset="0"/>
                <a:cs typeface="Comic Sans MS" panose="030F0702030302020204" charset="0"/>
                <a:sym typeface="+mn-ea"/>
              </a:rPr>
              <a:t>Đền Thượng nằm chót vót trên đỉnh núi Nghĩa Lĩnh.</a:t>
            </a:r>
            <a:endParaRPr lang="zh-CN" altLang="en-US" sz="2400">
              <a:solidFill>
                <a:srgbClr val="0070C0"/>
              </a:solidFill>
              <a:latin typeface="#9Slide06 VL Fadilla" pitchFamily="2" charset="0"/>
              <a:cs typeface="Comic Sans MS" panose="030F0702030302020204" charset="0"/>
              <a:sym typeface="+mn-ea"/>
            </a:endParaRPr>
          </a:p>
        </p:txBody>
      </p:sp>
      <p:sp>
        <p:nvSpPr>
          <p:cNvPr id="10" name="文本框 5">
            <a:extLst>
              <a:ext uri="{FF2B5EF4-FFF2-40B4-BE49-F238E27FC236}">
                <a16:creationId xmlns:a16="http://schemas.microsoft.com/office/drawing/2014/main" id="{20E0DF8F-6286-4983-AFDF-0F2CAF7B7148}"/>
              </a:ext>
            </a:extLst>
          </p:cNvPr>
          <p:cNvSpPr txBox="1"/>
          <p:nvPr/>
        </p:nvSpPr>
        <p:spPr>
          <a:xfrm>
            <a:off x="7548665" y="3788356"/>
            <a:ext cx="4544745" cy="461665"/>
          </a:xfrm>
          <a:prstGeom prst="rect">
            <a:avLst/>
          </a:prstGeom>
          <a:noFill/>
        </p:spPr>
        <p:txBody>
          <a:bodyPr wrap="square" rtlCol="0">
            <a:spAutoFit/>
          </a:bodyPr>
          <a:lstStyle/>
          <a:p>
            <a:pPr algn="just"/>
            <a:r>
              <a:rPr lang="en-US" altLang="zh-CN" sz="2400" spc="-40">
                <a:solidFill>
                  <a:srgbClr val="00B050"/>
                </a:solidFill>
                <a:latin typeface="#9Slide06 VL Fadilla" pitchFamily="2" charset="0"/>
                <a:cs typeface="Comic Sans MS" panose="030F0702030302020204" charset="0"/>
                <a:sym typeface="+mn-ea"/>
              </a:rPr>
              <a:t>Lòng sông rộng</a:t>
            </a:r>
            <a:r>
              <a:rPr lang="en-US" altLang="zh-CN" sz="2400" u="sng" spc="-40">
                <a:solidFill>
                  <a:srgbClr val="00B050"/>
                </a:solidFill>
                <a:latin typeface="#9Slide06 VL Fadilla" pitchFamily="2" charset="0"/>
                <a:cs typeface="Comic Sans MS" panose="030F0702030302020204" charset="0"/>
                <a:sym typeface="+mn-ea"/>
              </a:rPr>
              <a:t>,</a:t>
            </a:r>
            <a:r>
              <a:rPr lang="en-US" altLang="zh-CN" sz="2400" spc="-40">
                <a:solidFill>
                  <a:srgbClr val="00B050"/>
                </a:solidFill>
                <a:latin typeface="#9Slide06 VL Fadilla" pitchFamily="2" charset="0"/>
                <a:cs typeface="Comic Sans MS" panose="030F0702030302020204" charset="0"/>
                <a:sym typeface="+mn-ea"/>
              </a:rPr>
              <a:t> nước xanh trong.</a:t>
            </a:r>
            <a:endParaRPr lang="zh-CN" altLang="en-US" sz="2400" spc="-40">
              <a:solidFill>
                <a:srgbClr val="00B050"/>
              </a:solidFill>
              <a:latin typeface="#9Slide06 VL Fadilla" pitchFamily="2" charset="0"/>
              <a:cs typeface="Comic Sans MS" panose="030F0702030302020204" charset="0"/>
              <a:sym typeface="+mn-ea"/>
            </a:endParaRPr>
          </a:p>
        </p:txBody>
      </p:sp>
      <p:sp>
        <p:nvSpPr>
          <p:cNvPr id="11" name="文本框 5">
            <a:extLst>
              <a:ext uri="{FF2B5EF4-FFF2-40B4-BE49-F238E27FC236}">
                <a16:creationId xmlns:a16="http://schemas.microsoft.com/office/drawing/2014/main" id="{E9F25B87-2B8E-4F37-9DCD-DA6DBEAD5169}"/>
              </a:ext>
            </a:extLst>
          </p:cNvPr>
          <p:cNvSpPr txBox="1"/>
          <p:nvPr/>
        </p:nvSpPr>
        <p:spPr>
          <a:xfrm>
            <a:off x="7548665" y="4633215"/>
            <a:ext cx="4251452" cy="461665"/>
          </a:xfrm>
          <a:prstGeom prst="rect">
            <a:avLst/>
          </a:prstGeom>
          <a:noFill/>
        </p:spPr>
        <p:txBody>
          <a:bodyPr wrap="square" rtlCol="0">
            <a:spAutoFit/>
          </a:bodyPr>
          <a:lstStyle/>
          <a:p>
            <a:pPr algn="just"/>
            <a:r>
              <a:rPr lang="en-US" altLang="zh-CN" sz="2400" u="sng" spc="-40">
                <a:solidFill>
                  <a:schemeClr val="accent2">
                    <a:lumMod val="75000"/>
                  </a:schemeClr>
                </a:solidFill>
                <a:latin typeface="#9Slide06 VL Fadilla" pitchFamily="2" charset="0"/>
                <a:cs typeface="Comic Sans MS" panose="030F0702030302020204" charset="0"/>
                <a:sym typeface="+mn-ea"/>
              </a:rPr>
              <a:t>Vì</a:t>
            </a:r>
            <a:r>
              <a:rPr lang="en-US" altLang="zh-CN" sz="2400" spc="-40">
                <a:solidFill>
                  <a:schemeClr val="accent2">
                    <a:lumMod val="75000"/>
                  </a:schemeClr>
                </a:solidFill>
                <a:latin typeface="#9Slide06 VL Fadilla" pitchFamily="2" charset="0"/>
                <a:cs typeface="Comic Sans MS" panose="030F0702030302020204" charset="0"/>
                <a:sym typeface="+mn-ea"/>
              </a:rPr>
              <a:t> trời nắng to </a:t>
            </a:r>
            <a:r>
              <a:rPr lang="en-US" altLang="zh-CN" sz="2400" u="sng" spc="-40">
                <a:solidFill>
                  <a:schemeClr val="accent2">
                    <a:lumMod val="75000"/>
                  </a:schemeClr>
                </a:solidFill>
                <a:latin typeface="#9Slide06 VL Fadilla" pitchFamily="2" charset="0"/>
                <a:cs typeface="Comic Sans MS" panose="030F0702030302020204" charset="0"/>
                <a:sym typeface="+mn-ea"/>
              </a:rPr>
              <a:t>nên</a:t>
            </a:r>
            <a:r>
              <a:rPr lang="en-US" altLang="zh-CN" sz="2400" spc="-40">
                <a:solidFill>
                  <a:schemeClr val="accent2">
                    <a:lumMod val="75000"/>
                  </a:schemeClr>
                </a:solidFill>
                <a:latin typeface="#9Slide06 VL Fadilla" pitchFamily="2" charset="0"/>
                <a:cs typeface="Comic Sans MS" panose="030F0702030302020204" charset="0"/>
                <a:sym typeface="+mn-ea"/>
              </a:rPr>
              <a:t> cỏ cây héo rũ.</a:t>
            </a:r>
            <a:endParaRPr lang="zh-CN" altLang="en-US" sz="2400" spc="-40">
              <a:solidFill>
                <a:schemeClr val="accent2">
                  <a:lumMod val="75000"/>
                </a:schemeClr>
              </a:solidFill>
              <a:latin typeface="#9Slide06 VL Fadilla" pitchFamily="2" charset="0"/>
              <a:cs typeface="Comic Sans MS" panose="030F0702030302020204" charset="0"/>
              <a:sym typeface="+mn-ea"/>
            </a:endParaRPr>
          </a:p>
        </p:txBody>
      </p:sp>
      <p:sp>
        <p:nvSpPr>
          <p:cNvPr id="12" name="文本框 5">
            <a:extLst>
              <a:ext uri="{FF2B5EF4-FFF2-40B4-BE49-F238E27FC236}">
                <a16:creationId xmlns:a16="http://schemas.microsoft.com/office/drawing/2014/main" id="{6703B0D8-07FF-4470-B3FF-5019D21765B0}"/>
              </a:ext>
            </a:extLst>
          </p:cNvPr>
          <p:cNvSpPr txBox="1"/>
          <p:nvPr/>
        </p:nvSpPr>
        <p:spPr>
          <a:xfrm>
            <a:off x="7548665" y="5313532"/>
            <a:ext cx="4544745" cy="749692"/>
          </a:xfrm>
          <a:prstGeom prst="rect">
            <a:avLst/>
          </a:prstGeom>
          <a:noFill/>
        </p:spPr>
        <p:txBody>
          <a:bodyPr wrap="square" rtlCol="0">
            <a:spAutoFit/>
          </a:bodyPr>
          <a:lstStyle/>
          <a:p>
            <a:pPr algn="just">
              <a:lnSpc>
                <a:spcPct val="89000"/>
              </a:lnSpc>
            </a:pPr>
            <a:r>
              <a:rPr lang="en-US" altLang="zh-CN" sz="2400" spc="-40">
                <a:solidFill>
                  <a:schemeClr val="accent4">
                    <a:lumMod val="75000"/>
                  </a:schemeClr>
                </a:solidFill>
                <a:latin typeface="#9Slide06 VL Fadilla" pitchFamily="2" charset="0"/>
                <a:cs typeface="Comic Sans MS" panose="030F0702030302020204" charset="0"/>
                <a:sym typeface="+mn-ea"/>
              </a:rPr>
              <a:t>Trời </a:t>
            </a:r>
            <a:r>
              <a:rPr lang="en-US" altLang="zh-CN" sz="2400" u="sng" spc="-40">
                <a:solidFill>
                  <a:schemeClr val="accent4">
                    <a:lumMod val="75000"/>
                  </a:schemeClr>
                </a:solidFill>
                <a:latin typeface="#9Slide06 VL Fadilla" pitchFamily="2" charset="0"/>
                <a:cs typeface="Comic Sans MS" panose="030F0702030302020204" charset="0"/>
                <a:sym typeface="+mn-ea"/>
              </a:rPr>
              <a:t>chưa</a:t>
            </a:r>
            <a:r>
              <a:rPr lang="en-US" altLang="zh-CN" sz="2400" spc="-40">
                <a:solidFill>
                  <a:schemeClr val="accent4">
                    <a:lumMod val="75000"/>
                  </a:schemeClr>
                </a:solidFill>
                <a:latin typeface="#9Slide06 VL Fadilla" pitchFamily="2" charset="0"/>
                <a:cs typeface="Comic Sans MS" panose="030F0702030302020204" charset="0"/>
                <a:sym typeface="+mn-ea"/>
              </a:rPr>
              <a:t> hửng sáng, nông dân </a:t>
            </a:r>
            <a:r>
              <a:rPr lang="en-US" altLang="zh-CN" sz="2400" u="sng" spc="-40">
                <a:solidFill>
                  <a:schemeClr val="accent4">
                    <a:lumMod val="75000"/>
                  </a:schemeClr>
                </a:solidFill>
                <a:latin typeface="#9Slide06 VL Fadilla" pitchFamily="2" charset="0"/>
                <a:cs typeface="Comic Sans MS" panose="030F0702030302020204" charset="0"/>
                <a:sym typeface="+mn-ea"/>
              </a:rPr>
              <a:t>đã</a:t>
            </a:r>
            <a:r>
              <a:rPr lang="en-US" altLang="zh-CN" sz="2400" spc="-40">
                <a:solidFill>
                  <a:schemeClr val="accent4">
                    <a:lumMod val="75000"/>
                  </a:schemeClr>
                </a:solidFill>
                <a:latin typeface="#9Slide06 VL Fadilla" pitchFamily="2" charset="0"/>
                <a:cs typeface="Comic Sans MS" panose="030F0702030302020204" charset="0"/>
                <a:sym typeface="+mn-ea"/>
              </a:rPr>
              <a:t> ra đồng. </a:t>
            </a:r>
            <a:endParaRPr lang="zh-CN" altLang="en-US" sz="2400" spc="-40">
              <a:solidFill>
                <a:schemeClr val="accent4">
                  <a:lumMod val="75000"/>
                </a:schemeClr>
              </a:solidFill>
              <a:latin typeface="#9Slide06 VL Fadilla" pitchFamily="2" charset="0"/>
              <a:cs typeface="Comic Sans MS" panose="030F0702030302020204" charset="0"/>
              <a:sym typeface="+mn-ea"/>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10" grpId="0"/>
      <p:bldP spid="10" grpId="1"/>
      <p:bldP spid="11" grpId="0"/>
      <p:bldP spid="11" grpId="1"/>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1034" name="Picture 10" descr="Adventure Time Pirates Of The Enchiridion Screenshot Candy Kingdom -  Nintenfan">
            <a:extLst>
              <a:ext uri="{FF2B5EF4-FFF2-40B4-BE49-F238E27FC236}">
                <a16:creationId xmlns:a16="http://schemas.microsoft.com/office/drawing/2014/main" id="{763C6AFB-10C1-4B70-8249-B1B4F4FED2E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0D455E3-D462-4485-805E-E5FECE60736E}"/>
              </a:ext>
            </a:extLst>
          </p:cNvPr>
          <p:cNvSpPr/>
          <p:nvPr/>
        </p:nvSpPr>
        <p:spPr>
          <a:xfrm>
            <a:off x="3755572" y="410817"/>
            <a:ext cx="8044543" cy="2582754"/>
          </a:xfrm>
          <a:custGeom>
            <a:avLst/>
            <a:gdLst>
              <a:gd name="connsiteX0" fmla="*/ 0 w 8044543"/>
              <a:gd name="connsiteY0" fmla="*/ 342912 h 2582754"/>
              <a:gd name="connsiteX1" fmla="*/ 342912 w 8044543"/>
              <a:gd name="connsiteY1" fmla="*/ 0 h 2582754"/>
              <a:gd name="connsiteX2" fmla="*/ 7701631 w 8044543"/>
              <a:gd name="connsiteY2" fmla="*/ 0 h 2582754"/>
              <a:gd name="connsiteX3" fmla="*/ 8044543 w 8044543"/>
              <a:gd name="connsiteY3" fmla="*/ 342912 h 2582754"/>
              <a:gd name="connsiteX4" fmla="*/ 8044543 w 8044543"/>
              <a:gd name="connsiteY4" fmla="*/ 2239842 h 2582754"/>
              <a:gd name="connsiteX5" fmla="*/ 7701631 w 8044543"/>
              <a:gd name="connsiteY5" fmla="*/ 2582754 h 2582754"/>
              <a:gd name="connsiteX6" fmla="*/ 342912 w 8044543"/>
              <a:gd name="connsiteY6" fmla="*/ 2582754 h 2582754"/>
              <a:gd name="connsiteX7" fmla="*/ 0 w 8044543"/>
              <a:gd name="connsiteY7" fmla="*/ 2239842 h 2582754"/>
              <a:gd name="connsiteX8" fmla="*/ 0 w 8044543"/>
              <a:gd name="connsiteY8" fmla="*/ 342912 h 258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4543" h="2582754" fill="none" extrusionOk="0">
                <a:moveTo>
                  <a:pt x="0" y="342912"/>
                </a:moveTo>
                <a:cubicBezTo>
                  <a:pt x="19051" y="156065"/>
                  <a:pt x="167497" y="-21203"/>
                  <a:pt x="342912" y="0"/>
                </a:cubicBezTo>
                <a:cubicBezTo>
                  <a:pt x="1596897" y="61527"/>
                  <a:pt x="5828776" y="64969"/>
                  <a:pt x="7701631" y="0"/>
                </a:cubicBezTo>
                <a:cubicBezTo>
                  <a:pt x="7896439" y="-1059"/>
                  <a:pt x="8037289" y="181096"/>
                  <a:pt x="8044543" y="342912"/>
                </a:cubicBezTo>
                <a:cubicBezTo>
                  <a:pt x="7879319" y="1041385"/>
                  <a:pt x="8073576" y="1572622"/>
                  <a:pt x="8044543" y="2239842"/>
                </a:cubicBezTo>
                <a:cubicBezTo>
                  <a:pt x="8027135" y="2404181"/>
                  <a:pt x="7899633" y="2590322"/>
                  <a:pt x="7701631" y="2582754"/>
                </a:cubicBezTo>
                <a:cubicBezTo>
                  <a:pt x="4571298" y="2733251"/>
                  <a:pt x="1594580" y="2469262"/>
                  <a:pt x="342912" y="2582754"/>
                </a:cubicBezTo>
                <a:cubicBezTo>
                  <a:pt x="151357" y="2583868"/>
                  <a:pt x="-4248" y="2417391"/>
                  <a:pt x="0" y="2239842"/>
                </a:cubicBezTo>
                <a:cubicBezTo>
                  <a:pt x="-113511" y="2005066"/>
                  <a:pt x="148898" y="1001786"/>
                  <a:pt x="0" y="342912"/>
                </a:cubicBezTo>
                <a:close/>
              </a:path>
              <a:path w="8044543" h="2582754" stroke="0" extrusionOk="0">
                <a:moveTo>
                  <a:pt x="0" y="342912"/>
                </a:moveTo>
                <a:cubicBezTo>
                  <a:pt x="-7318" y="127524"/>
                  <a:pt x="182559" y="23236"/>
                  <a:pt x="342912" y="0"/>
                </a:cubicBezTo>
                <a:cubicBezTo>
                  <a:pt x="2285715" y="98186"/>
                  <a:pt x="4214333" y="93008"/>
                  <a:pt x="7701631" y="0"/>
                </a:cubicBezTo>
                <a:cubicBezTo>
                  <a:pt x="7898202" y="8931"/>
                  <a:pt x="8072803" y="135254"/>
                  <a:pt x="8044543" y="342912"/>
                </a:cubicBezTo>
                <a:cubicBezTo>
                  <a:pt x="7878769" y="732133"/>
                  <a:pt x="8014955" y="1555605"/>
                  <a:pt x="8044543" y="2239842"/>
                </a:cubicBezTo>
                <a:cubicBezTo>
                  <a:pt x="8039108" y="2439853"/>
                  <a:pt x="7896688" y="2588439"/>
                  <a:pt x="7701631" y="2582754"/>
                </a:cubicBezTo>
                <a:cubicBezTo>
                  <a:pt x="4911955" y="2679148"/>
                  <a:pt x="3889608" y="2660829"/>
                  <a:pt x="342912" y="2582754"/>
                </a:cubicBezTo>
                <a:cubicBezTo>
                  <a:pt x="170920" y="2614132"/>
                  <a:pt x="762" y="2423942"/>
                  <a:pt x="0" y="2239842"/>
                </a:cubicBezTo>
                <a:cubicBezTo>
                  <a:pt x="-163319" y="1409371"/>
                  <a:pt x="116725" y="1035216"/>
                  <a:pt x="0" y="342912"/>
                </a:cubicBezTo>
                <a:close/>
              </a:path>
            </a:pathLst>
          </a:custGeom>
          <a:solidFill>
            <a:srgbClr val="FFC0D4">
              <a:alpha val="91000"/>
            </a:srgbClr>
          </a:solidFill>
          <a:ln w="76200">
            <a:solidFill>
              <a:srgbClr val="E56399"/>
            </a:solidFill>
            <a:prstDash val="dashDot"/>
            <a:extLst>
              <a:ext uri="{C807C97D-BFC1-408E-A445-0C87EB9F89A2}">
                <ask:lineSketchStyleProps xmlns:ask="http://schemas.microsoft.com/office/drawing/2018/sketchyshapes" sd="1512901004">
                  <a:prstGeom prst="roundRect">
                    <a:avLst>
                      <a:gd name="adj" fmla="val 1327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8817935-64AF-486A-BB1B-5A3B8359A34B}"/>
              </a:ext>
            </a:extLst>
          </p:cNvPr>
          <p:cNvPicPr>
            <a:picLocks noChangeAspect="1"/>
          </p:cNvPicPr>
          <p:nvPr/>
        </p:nvPicPr>
        <p:blipFill rotWithShape="1">
          <a:blip r:embed="rId4">
            <a:extLst>
              <a:ext uri="{28A0092B-C50C-407E-A947-70E740481C1C}">
                <a14:useLocalDpi xmlns:a14="http://schemas.microsoft.com/office/drawing/2010/main" val="0"/>
              </a:ext>
            </a:extLst>
          </a:blip>
          <a:srcRect t="22418"/>
          <a:stretch/>
        </p:blipFill>
        <p:spPr>
          <a:xfrm>
            <a:off x="3755571" y="410817"/>
            <a:ext cx="8044543" cy="1789044"/>
          </a:xfrm>
          <a:prstGeom prst="rect">
            <a:avLst/>
          </a:prstGeom>
          <a:effectLst>
            <a:softEdge rad="63500"/>
          </a:effectLst>
        </p:spPr>
      </p:pic>
      <p:sp>
        <p:nvSpPr>
          <p:cNvPr id="34" name="TextBox 33">
            <a:extLst>
              <a:ext uri="{FF2B5EF4-FFF2-40B4-BE49-F238E27FC236}">
                <a16:creationId xmlns:a16="http://schemas.microsoft.com/office/drawing/2014/main" id="{25E6AE55-176C-4453-947F-EC2FDC555233}"/>
              </a:ext>
            </a:extLst>
          </p:cNvPr>
          <p:cNvSpPr txBox="1"/>
          <p:nvPr/>
        </p:nvSpPr>
        <p:spPr>
          <a:xfrm>
            <a:off x="4160188" y="1697984"/>
            <a:ext cx="7364517" cy="830997"/>
          </a:xfrm>
          <a:prstGeom prst="rect">
            <a:avLst/>
          </a:prstGeom>
          <a:noFill/>
        </p:spPr>
        <p:txBody>
          <a:bodyPr wrap="none" rtlCol="0">
            <a:spAutoFit/>
            <a:scene3d>
              <a:camera prst="orthographicFront"/>
              <a:lightRig rig="brightRoom" dir="t"/>
            </a:scene3d>
            <a:sp3d extrusionH="133350" contourW="12700" prstMaterial="metal">
              <a:contourClr>
                <a:schemeClr val="bg1"/>
              </a:contourClr>
            </a:sp3d>
          </a:bodyPr>
          <a:lstStyle/>
          <a:p>
            <a:pPr algn="ctr"/>
            <a:r>
              <a:rPr lang="en-US" sz="4800" b="1">
                <a:solidFill>
                  <a:srgbClr val="7FD1B9"/>
                </a:solidFill>
                <a:latin typeface="#9Slide05 Habano" panose="02040603050506020204" pitchFamily="18" charset="0"/>
              </a:rPr>
              <a:t>VƯƠNG </a:t>
            </a:r>
            <a:r>
              <a:rPr lang="en-US" sz="4800" b="1">
                <a:solidFill>
                  <a:srgbClr val="0070C0"/>
                </a:solidFill>
                <a:latin typeface="#9Slide05 Habano" panose="02040603050506020204" pitchFamily="18" charset="0"/>
              </a:rPr>
              <a:t>QUỐC</a:t>
            </a:r>
            <a:r>
              <a:rPr lang="en-US" sz="4800" b="1">
                <a:solidFill>
                  <a:srgbClr val="FFC0D4"/>
                </a:solidFill>
                <a:latin typeface="#9Slide05 Habano" panose="02040603050506020204" pitchFamily="18" charset="0"/>
              </a:rPr>
              <a:t> </a:t>
            </a:r>
            <a:r>
              <a:rPr lang="en-US" sz="4800" b="1">
                <a:solidFill>
                  <a:srgbClr val="A7CE7C"/>
                </a:solidFill>
                <a:latin typeface="#9Slide05 Habano" panose="02040603050506020204" pitchFamily="18" charset="0"/>
              </a:rPr>
              <a:t>NGỌT</a:t>
            </a:r>
            <a:r>
              <a:rPr lang="en-US" sz="4800" b="1">
                <a:solidFill>
                  <a:srgbClr val="7FD1B9"/>
                </a:solidFill>
                <a:latin typeface="#9Slide05 Habano" panose="02040603050506020204" pitchFamily="18" charset="0"/>
              </a:rPr>
              <a:t> </a:t>
            </a:r>
            <a:r>
              <a:rPr lang="en-US" sz="4800" b="1">
                <a:solidFill>
                  <a:srgbClr val="62432C"/>
                </a:solidFill>
                <a:latin typeface="#9Slide05 Habano" panose="02040603050506020204" pitchFamily="18" charset="0"/>
              </a:rPr>
              <a:t>NGÀ0</a:t>
            </a:r>
            <a:endParaRPr lang="en-US" sz="4800" b="1" dirty="0">
              <a:solidFill>
                <a:srgbClr val="62432C"/>
              </a:solidFill>
              <a:latin typeface="#9Slide05 Habano" panose="02040603050506020204" pitchFamily="18" charset="0"/>
            </a:endParaRPr>
          </a:p>
        </p:txBody>
      </p:sp>
      <p:sp>
        <p:nvSpPr>
          <p:cNvPr id="36" name="TextBox 35">
            <a:extLst>
              <a:ext uri="{FF2B5EF4-FFF2-40B4-BE49-F238E27FC236}">
                <a16:creationId xmlns:a16="http://schemas.microsoft.com/office/drawing/2014/main" id="{433435B1-314A-426D-A7CF-89F3E20955B1}"/>
              </a:ext>
            </a:extLst>
          </p:cNvPr>
          <p:cNvSpPr txBox="1"/>
          <p:nvPr/>
        </p:nvSpPr>
        <p:spPr>
          <a:xfrm>
            <a:off x="4503995" y="782134"/>
            <a:ext cx="6676902" cy="769441"/>
          </a:xfrm>
          <a:prstGeom prst="rect">
            <a:avLst/>
          </a:prstGeom>
          <a:noFill/>
        </p:spPr>
        <p:txBody>
          <a:bodyPr wrap="square" rtlCol="0">
            <a:spAutoFit/>
          </a:bodyPr>
          <a:lstStyle/>
          <a:p>
            <a:r>
              <a:rPr lang="en-US" sz="4400" b="1" spc="600">
                <a:solidFill>
                  <a:srgbClr val="80162A"/>
                </a:solidFill>
                <a:latin typeface="#9Slide05 Mirella Script" panose="02000000000000000000" pitchFamily="2" charset="0"/>
                <a:cs typeface="Courier New" panose="02070309020205020404" pitchFamily="49" charset="0"/>
              </a:rPr>
              <a:t>Cùng cô tiên Izzy khám phá</a:t>
            </a:r>
            <a:endParaRPr lang="en-US" sz="4400" b="1" spc="600" dirty="0">
              <a:solidFill>
                <a:srgbClr val="80162A"/>
              </a:solidFill>
              <a:latin typeface="#9Slide05 Mirella Script" panose="02000000000000000000" pitchFamily="2" charset="0"/>
              <a:cs typeface="Courier New" panose="02070309020205020404" pitchFamily="49" charset="0"/>
            </a:endParaRPr>
          </a:p>
        </p:txBody>
      </p:sp>
      <p:pic>
        <p:nvPicPr>
          <p:cNvPr id="1028" name="Picture 4" descr="Izzy the Ice-Cream Fairy: Bugbird, Tim: 9781782352396: Amazon.com: Books">
            <a:extLst>
              <a:ext uri="{FF2B5EF4-FFF2-40B4-BE49-F238E27FC236}">
                <a16:creationId xmlns:a16="http://schemas.microsoft.com/office/drawing/2014/main" id="{439C5C56-DC60-4D44-AF86-79F02552210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583" b="96167" l="735" r="89931">
                        <a14:foregroundMark x1="40449" y1="9667" x2="19706" y2="48083"/>
                        <a14:foregroundMark x1="38505" y1="14125" x2="39974" y2="43667"/>
                        <a14:foregroundMark x1="39974" y1="43667" x2="40320" y2="44458"/>
                        <a14:foregroundMark x1="42092" y1="21750" x2="51599" y2="26208"/>
                        <a14:foregroundMark x1="51599" y1="26208" x2="51988" y2="27125"/>
                        <a14:foregroundMark x1="50821" y1="24458" x2="52809" y2="26833"/>
                        <a14:foregroundMark x1="22688" y1="30000" x2="8297" y2="51750"/>
                        <a14:foregroundMark x1="8297" y1="51750" x2="8211" y2="52083"/>
                        <a14:foregroundMark x1="31893" y1="20625" x2="19231" y2="54583"/>
                        <a14:foregroundMark x1="24330" y1="25708" x2="38980" y2="52208"/>
                        <a14:foregroundMark x1="41271" y1="31750" x2="41789" y2="45417"/>
                        <a14:foregroundMark x1="46543" y1="32375" x2="46543" y2="47625"/>
                        <a14:foregroundMark x1="11668" y1="46833" x2="37511" y2="51250"/>
                        <a14:foregroundMark x1="21219" y1="62542" x2="24978" y2="55083"/>
                        <a14:foregroundMark x1="34702" y1="61917" x2="37813" y2="64292"/>
                        <a14:foregroundMark x1="35523" y1="64583" x2="40320" y2="67000"/>
                        <a14:foregroundMark x1="21694" y1="60458" x2="23163" y2="63958"/>
                        <a14:foregroundMark x1="6698" y1="80625" x2="4408" y2="80000"/>
                        <a14:foregroundMark x1="23855" y1="93167" x2="40147" y2="94125"/>
                        <a14:foregroundMark x1="21219" y1="59042" x2="19879" y2="62875"/>
                        <a14:foregroundMark x1="42092" y1="90167" x2="49006" y2="96208"/>
                        <a14:foregroundMark x1="21348" y1="14292" x2="27960" y2="16667"/>
                        <a14:foregroundMark x1="25497" y1="22083" x2="10674" y2="36875"/>
                        <a14:foregroundMark x1="10674" y1="36875" x2="2939" y2="54833"/>
                        <a14:foregroundMark x1="2939" y1="54833" x2="6050" y2="61417"/>
                        <a14:foregroundMark x1="6050" y1="61417" x2="6050" y2="61417"/>
                        <a14:foregroundMark x1="13483" y1="28875" x2="18410" y2="28250"/>
                        <a14:foregroundMark x1="6569" y1="43500" x2="3414" y2="46500"/>
                        <a14:foregroundMark x1="4581" y1="50000" x2="735" y2="57917"/>
                        <a14:foregroundMark x1="735" y1="57917" x2="5056" y2="60792"/>
                        <a14:foregroundMark x1="3414" y1="49833" x2="1124" y2="55417"/>
                        <a14:foregroundMark x1="12792" y1="48750" x2="28392" y2="53750"/>
                        <a14:foregroundMark x1="28392" y1="53750" x2="42092" y2="53958"/>
                        <a14:foregroundMark x1="42092" y1="53958" x2="49827" y2="52208"/>
                        <a14:foregroundMark x1="17243" y1="43792" x2="49568" y2="49000"/>
                        <a14:foregroundMark x1="49568" y1="49000" x2="55272" y2="47792"/>
                        <a14:foregroundMark x1="13483" y1="36333" x2="26102" y2="41042"/>
                        <a14:foregroundMark x1="26102" y1="41042" x2="38894" y2="51125"/>
                        <a14:foregroundMark x1="38894" y1="51125" x2="31763" y2="47917"/>
                        <a14:foregroundMark x1="31763" y1="47917" x2="30596" y2="46208"/>
                        <a14:foregroundMark x1="35048" y1="28750" x2="47277" y2="32667"/>
                        <a14:foregroundMark x1="47277" y1="32667" x2="53457" y2="37000"/>
                        <a14:foregroundMark x1="53457" y1="37000" x2="53630" y2="37000"/>
                        <a14:foregroundMark x1="22688" y1="35708" x2="35091" y2="35125"/>
                        <a14:foregroundMark x1="35091" y1="35125" x2="44901" y2="39625"/>
                        <a14:foregroundMark x1="44901" y1="39625" x2="53457" y2="40458"/>
                        <a14:foregroundMark x1="27787" y1="40000" x2="52463" y2="45417"/>
                        <a14:foregroundMark x1="28133" y1="47125" x2="54149" y2="50167"/>
                        <a14:foregroundMark x1="40449" y1="49542" x2="45549" y2="51583"/>
                        <a14:foregroundMark x1="47234" y1="53667" x2="55143" y2="52208"/>
                        <a14:foregroundMark x1="55143" y1="52208" x2="56439" y2="52542"/>
                        <a14:foregroundMark x1="49179" y1="61917" x2="51988" y2="62083"/>
                        <a14:foregroundMark x1="48876" y1="68583" x2="54624" y2="67792"/>
                        <a14:foregroundMark x1="48055" y1="72708" x2="50994" y2="70458"/>
                        <a14:foregroundMark x1="24330" y1="51125" x2="30899" y2="51250"/>
                        <a14:foregroundMark x1="38634" y1="4583" x2="41962" y2="7625"/>
                      </a14:backgroundRemoval>
                    </a14:imgEffect>
                  </a14:imgLayer>
                </a14:imgProps>
              </a:ext>
              <a:ext uri="{28A0092B-C50C-407E-A947-70E740481C1C}">
                <a14:useLocalDpi xmlns:a14="http://schemas.microsoft.com/office/drawing/2010/main" val="0"/>
              </a:ext>
            </a:extLst>
          </a:blip>
          <a:srcRect/>
          <a:stretch>
            <a:fillRect/>
          </a:stretch>
        </p:blipFill>
        <p:spPr bwMode="auto">
          <a:xfrm rot="287785">
            <a:off x="-18869" y="938488"/>
            <a:ext cx="5872566" cy="609111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ndy Kingdom - Game Concept on Behance">
            <a:extLst>
              <a:ext uri="{FF2B5EF4-FFF2-40B4-BE49-F238E27FC236}">
                <a16:creationId xmlns:a16="http://schemas.microsoft.com/office/drawing/2014/main" id="{D2FDC715-D4E9-4090-86FA-563BB00677A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356035" y="4845129"/>
            <a:ext cx="3099209" cy="2324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63603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fltVal val="0"/>
                                          </p:val>
                                        </p:tav>
                                        <p:tav tm="100000">
                                          <p:val>
                                            <p:strVal val="#ppt_w"/>
                                          </p:val>
                                        </p:tav>
                                      </p:tavLst>
                                    </p:anim>
                                    <p:anim calcmode="lin" valueType="num">
                                      <p:cBhvr>
                                        <p:cTn id="8" dur="1000" fill="hold"/>
                                        <p:tgtEl>
                                          <p:spTgt spid="1028"/>
                                        </p:tgtEl>
                                        <p:attrNameLst>
                                          <p:attrName>ppt_h</p:attrName>
                                        </p:attrNameLst>
                                      </p:cBhvr>
                                      <p:tavLst>
                                        <p:tav tm="0">
                                          <p:val>
                                            <p:fltVal val="0"/>
                                          </p:val>
                                        </p:tav>
                                        <p:tav tm="100000">
                                          <p:val>
                                            <p:strVal val="#ppt_h"/>
                                          </p:val>
                                        </p:tav>
                                      </p:tavLst>
                                    </p:anim>
                                    <p:anim calcmode="lin" valueType="num">
                                      <p:cBhvr>
                                        <p:cTn id="9" dur="1000" fill="hold"/>
                                        <p:tgtEl>
                                          <p:spTgt spid="10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89"/>
        <p:cNvGrpSpPr/>
        <p:nvPr/>
      </p:nvGrpSpPr>
      <p:grpSpPr>
        <a:xfrm>
          <a:off x="0" y="0"/>
          <a:ext cx="0" cy="0"/>
          <a:chOff x="0" y="0"/>
          <a:chExt cx="0" cy="0"/>
        </a:xfrm>
      </p:grpSpPr>
      <p:pic>
        <p:nvPicPr>
          <p:cNvPr id="187" name="Picture 2" descr="All Things Adventure Time — cottoncandy-princess: candy kingdom scenery //">
            <a:extLst>
              <a:ext uri="{FF2B5EF4-FFF2-40B4-BE49-F238E27FC236}">
                <a16:creationId xmlns:a16="http://schemas.microsoft.com/office/drawing/2014/main" id="{91E71257-05B8-4797-8FD1-B98361262AB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171" y="0"/>
            <a:ext cx="1220284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291" name="Google Shape;5291;p44"/>
          <p:cNvGrpSpPr/>
          <p:nvPr/>
        </p:nvGrpSpPr>
        <p:grpSpPr>
          <a:xfrm>
            <a:off x="878561" y="4053647"/>
            <a:ext cx="5138344" cy="2114533"/>
            <a:chOff x="666750" y="2814650"/>
            <a:chExt cx="3853758" cy="1434600"/>
          </a:xfrm>
        </p:grpSpPr>
        <p:sp>
          <p:nvSpPr>
            <p:cNvPr id="5292" name="Google Shape;5292;p44"/>
            <p:cNvSpPr/>
            <p:nvPr/>
          </p:nvSpPr>
          <p:spPr>
            <a:xfrm>
              <a:off x="666750" y="2814650"/>
              <a:ext cx="926400" cy="1434600"/>
            </a:xfrm>
            <a:prstGeom prst="roundRect">
              <a:avLst>
                <a:gd name="adj" fmla="val 16667"/>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294" name="Google Shape;5294;p44"/>
            <p:cNvSpPr/>
            <p:nvPr/>
          </p:nvSpPr>
          <p:spPr>
            <a:xfrm>
              <a:off x="1378564" y="2819535"/>
              <a:ext cx="3141944" cy="1419106"/>
            </a:xfrm>
            <a:custGeom>
              <a:avLst/>
              <a:gdLst/>
              <a:ahLst/>
              <a:cxnLst/>
              <a:rect l="l" t="t" r="r" b="b"/>
              <a:pathLst>
                <a:path w="140281" h="63360" extrusionOk="0">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solidFill>
              <a:srgbClr val="FFFFFF"/>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298" name="Google Shape;5298;p44"/>
          <p:cNvGrpSpPr/>
          <p:nvPr/>
        </p:nvGrpSpPr>
        <p:grpSpPr>
          <a:xfrm>
            <a:off x="878561" y="1523584"/>
            <a:ext cx="5138344" cy="2347364"/>
            <a:chOff x="666750" y="1243025"/>
            <a:chExt cx="3853758" cy="1434600"/>
          </a:xfrm>
        </p:grpSpPr>
        <p:sp>
          <p:nvSpPr>
            <p:cNvPr id="5299" name="Google Shape;5299;p44"/>
            <p:cNvSpPr/>
            <p:nvPr/>
          </p:nvSpPr>
          <p:spPr>
            <a:xfrm>
              <a:off x="666750" y="1243025"/>
              <a:ext cx="926400" cy="1434600"/>
            </a:xfrm>
            <a:prstGeom prst="roundRect">
              <a:avLst>
                <a:gd name="adj" fmla="val 16667"/>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01" name="Google Shape;5301;p44"/>
            <p:cNvSpPr/>
            <p:nvPr/>
          </p:nvSpPr>
          <p:spPr>
            <a:xfrm>
              <a:off x="1378564" y="1250339"/>
              <a:ext cx="3141944" cy="1419106"/>
            </a:xfrm>
            <a:custGeom>
              <a:avLst/>
              <a:gdLst/>
              <a:ahLst/>
              <a:cxnLst/>
              <a:rect l="l" t="t" r="r" b="b"/>
              <a:pathLst>
                <a:path w="140281" h="63360" extrusionOk="0">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solidFill>
              <a:srgbClr val="FFFFFF"/>
            </a:solidFill>
            <a:ln w="2857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305" name="Google Shape;5305;p44"/>
          <p:cNvGrpSpPr/>
          <p:nvPr/>
        </p:nvGrpSpPr>
        <p:grpSpPr>
          <a:xfrm>
            <a:off x="6167851" y="1523584"/>
            <a:ext cx="5135711" cy="2347364"/>
            <a:chOff x="4633717" y="1243025"/>
            <a:chExt cx="3851783" cy="1434600"/>
          </a:xfrm>
        </p:grpSpPr>
        <p:sp>
          <p:nvSpPr>
            <p:cNvPr id="5306" name="Google Shape;5306;p44"/>
            <p:cNvSpPr/>
            <p:nvPr/>
          </p:nvSpPr>
          <p:spPr>
            <a:xfrm>
              <a:off x="7559100" y="1243025"/>
              <a:ext cx="926400" cy="14346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08" name="Google Shape;5308;p44"/>
            <p:cNvSpPr/>
            <p:nvPr/>
          </p:nvSpPr>
          <p:spPr>
            <a:xfrm>
              <a:off x="4633717" y="1250339"/>
              <a:ext cx="3141944" cy="1419106"/>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312" name="Google Shape;5312;p44"/>
          <p:cNvGrpSpPr/>
          <p:nvPr/>
        </p:nvGrpSpPr>
        <p:grpSpPr>
          <a:xfrm>
            <a:off x="6167851" y="4053647"/>
            <a:ext cx="5135711" cy="2114533"/>
            <a:chOff x="4633717" y="2814650"/>
            <a:chExt cx="3851783" cy="1434600"/>
          </a:xfrm>
        </p:grpSpPr>
        <p:sp>
          <p:nvSpPr>
            <p:cNvPr id="5313" name="Google Shape;5313;p44"/>
            <p:cNvSpPr/>
            <p:nvPr/>
          </p:nvSpPr>
          <p:spPr>
            <a:xfrm>
              <a:off x="7559100" y="2814650"/>
              <a:ext cx="926400" cy="1434600"/>
            </a:xfrm>
            <a:prstGeom prst="roundRect">
              <a:avLst>
                <a:gd name="adj" fmla="val 16667"/>
              </a:avLst>
            </a:pr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15" name="Google Shape;5315;p44"/>
            <p:cNvSpPr/>
            <p:nvPr/>
          </p:nvSpPr>
          <p:spPr>
            <a:xfrm>
              <a:off x="4633717" y="2819535"/>
              <a:ext cx="3141944" cy="1419106"/>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solidFill>
              <a:srgbClr val="FFFFFF"/>
            </a:solid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319" name="Google Shape;5319;p44"/>
          <p:cNvGrpSpPr/>
          <p:nvPr/>
        </p:nvGrpSpPr>
        <p:grpSpPr>
          <a:xfrm>
            <a:off x="4888092" y="2033838"/>
            <a:ext cx="2492253" cy="4776313"/>
            <a:chOff x="3753227" y="1525790"/>
            <a:chExt cx="1869190" cy="3582235"/>
          </a:xfrm>
        </p:grpSpPr>
        <p:grpSp>
          <p:nvGrpSpPr>
            <p:cNvPr id="5320" name="Google Shape;5320;p44"/>
            <p:cNvGrpSpPr/>
            <p:nvPr/>
          </p:nvGrpSpPr>
          <p:grpSpPr>
            <a:xfrm rot="-1199664">
              <a:off x="4580663" y="1656162"/>
              <a:ext cx="918343" cy="883770"/>
              <a:chOff x="3190075" y="2022550"/>
              <a:chExt cx="365550" cy="351775"/>
            </a:xfrm>
          </p:grpSpPr>
          <p:sp>
            <p:nvSpPr>
              <p:cNvPr id="5321" name="Google Shape;5321;p44"/>
              <p:cNvSpPr/>
              <p:nvPr/>
            </p:nvSpPr>
            <p:spPr>
              <a:xfrm>
                <a:off x="3190075" y="2022550"/>
                <a:ext cx="365550" cy="351650"/>
              </a:xfrm>
              <a:custGeom>
                <a:avLst/>
                <a:gdLst/>
                <a:ahLst/>
                <a:cxnLst/>
                <a:rect l="l" t="t" r="r" b="b"/>
                <a:pathLst>
                  <a:path w="14622" h="14066" extrusionOk="0">
                    <a:moveTo>
                      <a:pt x="7119" y="0"/>
                    </a:moveTo>
                    <a:cubicBezTo>
                      <a:pt x="6683" y="520"/>
                      <a:pt x="3157" y="7013"/>
                      <a:pt x="2033" y="9453"/>
                    </a:cubicBezTo>
                    <a:cubicBezTo>
                      <a:pt x="1" y="13875"/>
                      <a:pt x="1055" y="14066"/>
                      <a:pt x="1199" y="14066"/>
                    </a:cubicBezTo>
                    <a:cubicBezTo>
                      <a:pt x="1209" y="14066"/>
                      <a:pt x="1215" y="14065"/>
                      <a:pt x="1215" y="14064"/>
                    </a:cubicBezTo>
                    <a:cubicBezTo>
                      <a:pt x="1566" y="13774"/>
                      <a:pt x="14621" y="6118"/>
                      <a:pt x="14621" y="6118"/>
                    </a:cubicBezTo>
                    <a:cubicBezTo>
                      <a:pt x="13229" y="2034"/>
                      <a:pt x="7119" y="0"/>
                      <a:pt x="711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22" name="Google Shape;5322;p44"/>
              <p:cNvSpPr/>
              <p:nvPr/>
            </p:nvSpPr>
            <p:spPr>
              <a:xfrm>
                <a:off x="3205650" y="2037825"/>
                <a:ext cx="332575" cy="336500"/>
              </a:xfrm>
              <a:custGeom>
                <a:avLst/>
                <a:gdLst/>
                <a:ahLst/>
                <a:cxnLst/>
                <a:rect l="l" t="t" r="r" b="b"/>
                <a:pathLst>
                  <a:path w="13303" h="13460" extrusionOk="0">
                    <a:moveTo>
                      <a:pt x="6564" y="1"/>
                    </a:moveTo>
                    <a:cubicBezTo>
                      <a:pt x="6129" y="521"/>
                      <a:pt x="3031" y="6586"/>
                      <a:pt x="1915" y="9025"/>
                    </a:cubicBezTo>
                    <a:cubicBezTo>
                      <a:pt x="1" y="13190"/>
                      <a:pt x="432" y="13459"/>
                      <a:pt x="562" y="13459"/>
                    </a:cubicBezTo>
                    <a:cubicBezTo>
                      <a:pt x="580" y="13459"/>
                      <a:pt x="592" y="13454"/>
                      <a:pt x="592" y="13453"/>
                    </a:cubicBezTo>
                    <a:cubicBezTo>
                      <a:pt x="943" y="13170"/>
                      <a:pt x="13302" y="5507"/>
                      <a:pt x="13302" y="5507"/>
                    </a:cubicBezTo>
                    <a:cubicBezTo>
                      <a:pt x="11903" y="1423"/>
                      <a:pt x="6564" y="1"/>
                      <a:pt x="656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23" name="Google Shape;5323;p44"/>
              <p:cNvSpPr/>
              <p:nvPr/>
            </p:nvSpPr>
            <p:spPr>
              <a:xfrm>
                <a:off x="3407225" y="2083525"/>
                <a:ext cx="39600" cy="167700"/>
              </a:xfrm>
              <a:custGeom>
                <a:avLst/>
                <a:gdLst/>
                <a:ahLst/>
                <a:cxnLst/>
                <a:rect l="l" t="t" r="r" b="b"/>
                <a:pathLst>
                  <a:path w="1584" h="6708" extrusionOk="0">
                    <a:moveTo>
                      <a:pt x="1584" y="1"/>
                    </a:moveTo>
                    <a:cubicBezTo>
                      <a:pt x="1583" y="1"/>
                      <a:pt x="360" y="4391"/>
                      <a:pt x="0" y="6708"/>
                    </a:cubicBezTo>
                    <a:cubicBezTo>
                      <a:pt x="0" y="6708"/>
                      <a:pt x="1431" y="3044"/>
                      <a:pt x="158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4" name="Google Shape;5324;p44"/>
              <p:cNvSpPr/>
              <p:nvPr/>
            </p:nvSpPr>
            <p:spPr>
              <a:xfrm>
                <a:off x="3360575" y="2062300"/>
                <a:ext cx="41900" cy="209400"/>
              </a:xfrm>
              <a:custGeom>
                <a:avLst/>
                <a:gdLst/>
                <a:ahLst/>
                <a:cxnLst/>
                <a:rect l="l" t="t" r="r" b="b"/>
                <a:pathLst>
                  <a:path w="1676" h="8376" extrusionOk="0">
                    <a:moveTo>
                      <a:pt x="1606" y="1"/>
                    </a:moveTo>
                    <a:cubicBezTo>
                      <a:pt x="1606" y="1"/>
                      <a:pt x="268" y="5331"/>
                      <a:pt x="0" y="8375"/>
                    </a:cubicBezTo>
                    <a:cubicBezTo>
                      <a:pt x="0" y="8375"/>
                      <a:pt x="1675" y="2517"/>
                      <a:pt x="160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5" name="Google Shape;5325;p44"/>
              <p:cNvSpPr/>
              <p:nvPr/>
            </p:nvSpPr>
            <p:spPr>
              <a:xfrm>
                <a:off x="3304175" y="2078175"/>
                <a:ext cx="46475" cy="199250"/>
              </a:xfrm>
              <a:custGeom>
                <a:avLst/>
                <a:gdLst/>
                <a:ahLst/>
                <a:cxnLst/>
                <a:rect l="l" t="t" r="r" b="b"/>
                <a:pathLst>
                  <a:path w="1859" h="7970" extrusionOk="0">
                    <a:moveTo>
                      <a:pt x="1859" y="1"/>
                    </a:moveTo>
                    <a:cubicBezTo>
                      <a:pt x="1859" y="1"/>
                      <a:pt x="589" y="4375"/>
                      <a:pt x="0" y="7970"/>
                    </a:cubicBezTo>
                    <a:cubicBezTo>
                      <a:pt x="0" y="7970"/>
                      <a:pt x="1843" y="2440"/>
                      <a:pt x="185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6" name="Google Shape;5326;p44"/>
              <p:cNvSpPr/>
              <p:nvPr/>
            </p:nvSpPr>
            <p:spPr>
              <a:xfrm>
                <a:off x="3470325" y="2120050"/>
                <a:ext cx="30225" cy="87025"/>
              </a:xfrm>
              <a:custGeom>
                <a:avLst/>
                <a:gdLst/>
                <a:ahLst/>
                <a:cxnLst/>
                <a:rect l="l" t="t" r="r" b="b"/>
                <a:pathLst>
                  <a:path w="1209" h="3481" extrusionOk="0">
                    <a:moveTo>
                      <a:pt x="1079" y="0"/>
                    </a:moveTo>
                    <a:cubicBezTo>
                      <a:pt x="559" y="1109"/>
                      <a:pt x="199" y="2279"/>
                      <a:pt x="0" y="3480"/>
                    </a:cubicBezTo>
                    <a:cubicBezTo>
                      <a:pt x="0" y="3480"/>
                      <a:pt x="1209" y="1102"/>
                      <a:pt x="107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7" name="Google Shape;5327;p44"/>
              <p:cNvSpPr/>
              <p:nvPr/>
            </p:nvSpPr>
            <p:spPr>
              <a:xfrm>
                <a:off x="3327300" y="2098275"/>
                <a:ext cx="170200" cy="9950"/>
              </a:xfrm>
              <a:custGeom>
                <a:avLst/>
                <a:gdLst/>
                <a:ahLst/>
                <a:cxnLst/>
                <a:rect l="l" t="t" r="r" b="b"/>
                <a:pathLst>
                  <a:path w="6808" h="398" extrusionOk="0">
                    <a:moveTo>
                      <a:pt x="2638" y="1"/>
                    </a:moveTo>
                    <a:cubicBezTo>
                      <a:pt x="1164" y="1"/>
                      <a:pt x="1" y="99"/>
                      <a:pt x="1" y="99"/>
                    </a:cubicBezTo>
                    <a:cubicBezTo>
                      <a:pt x="1913" y="328"/>
                      <a:pt x="6807" y="397"/>
                      <a:pt x="6807" y="397"/>
                    </a:cubicBezTo>
                    <a:cubicBezTo>
                      <a:pt x="5594" y="83"/>
                      <a:pt x="3986" y="1"/>
                      <a:pt x="263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8" name="Google Shape;5328;p44"/>
              <p:cNvSpPr/>
              <p:nvPr/>
            </p:nvSpPr>
            <p:spPr>
              <a:xfrm>
                <a:off x="3296325" y="2171250"/>
                <a:ext cx="209200" cy="14400"/>
              </a:xfrm>
              <a:custGeom>
                <a:avLst/>
                <a:gdLst/>
                <a:ahLst/>
                <a:cxnLst/>
                <a:rect l="l" t="t" r="r" b="b"/>
                <a:pathLst>
                  <a:path w="8368" h="576" extrusionOk="0">
                    <a:moveTo>
                      <a:pt x="3418" y="0"/>
                    </a:moveTo>
                    <a:cubicBezTo>
                      <a:pt x="1520" y="0"/>
                      <a:pt x="1" y="170"/>
                      <a:pt x="1" y="170"/>
                    </a:cubicBezTo>
                    <a:cubicBezTo>
                      <a:pt x="3282" y="224"/>
                      <a:pt x="8367" y="576"/>
                      <a:pt x="8367" y="576"/>
                    </a:cubicBezTo>
                    <a:cubicBezTo>
                      <a:pt x="6910" y="123"/>
                      <a:pt x="5028" y="0"/>
                      <a:pt x="341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9" name="Google Shape;5329;p44"/>
              <p:cNvSpPr/>
              <p:nvPr/>
            </p:nvSpPr>
            <p:spPr>
              <a:xfrm>
                <a:off x="3333800" y="2233225"/>
                <a:ext cx="93225" cy="7125"/>
              </a:xfrm>
              <a:custGeom>
                <a:avLst/>
                <a:gdLst/>
                <a:ahLst/>
                <a:cxnLst/>
                <a:rect l="l" t="t" r="r" b="b"/>
                <a:pathLst>
                  <a:path w="3729" h="285" extrusionOk="0">
                    <a:moveTo>
                      <a:pt x="1" y="1"/>
                    </a:moveTo>
                    <a:cubicBezTo>
                      <a:pt x="691" y="228"/>
                      <a:pt x="1634" y="285"/>
                      <a:pt x="2399" y="285"/>
                    </a:cubicBezTo>
                    <a:cubicBezTo>
                      <a:pt x="3150" y="285"/>
                      <a:pt x="3729" y="230"/>
                      <a:pt x="3725" y="230"/>
                    </a:cubicBezTo>
                    <a:cubicBezTo>
                      <a:pt x="2265" y="32"/>
                      <a:pt x="1" y="1"/>
                      <a:pt x="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5330" name="Google Shape;5330;p44"/>
            <p:cNvGrpSpPr/>
            <p:nvPr/>
          </p:nvGrpSpPr>
          <p:grpSpPr>
            <a:xfrm>
              <a:off x="3753227" y="1559940"/>
              <a:ext cx="1809245" cy="3548086"/>
              <a:chOff x="3772277" y="1702815"/>
              <a:chExt cx="1809245" cy="3548086"/>
            </a:xfrm>
          </p:grpSpPr>
          <p:grpSp>
            <p:nvGrpSpPr>
              <p:cNvPr id="5331" name="Google Shape;5331;p44"/>
              <p:cNvGrpSpPr/>
              <p:nvPr/>
            </p:nvGrpSpPr>
            <p:grpSpPr>
              <a:xfrm rot="-154548">
                <a:off x="3849576" y="1738239"/>
                <a:ext cx="1654646" cy="3477238"/>
                <a:chOff x="205394" y="183623"/>
                <a:chExt cx="2239803" cy="4706944"/>
              </a:xfrm>
            </p:grpSpPr>
            <p:sp>
              <p:nvSpPr>
                <p:cNvPr id="5332" name="Google Shape;5332;p44"/>
                <p:cNvSpPr/>
                <p:nvPr/>
              </p:nvSpPr>
              <p:spPr>
                <a:xfrm rot="-546991">
                  <a:off x="743992" y="2176440"/>
                  <a:ext cx="1503818" cy="2611486"/>
                </a:xfrm>
                <a:custGeom>
                  <a:avLst/>
                  <a:gdLst/>
                  <a:ahLst/>
                  <a:cxnLst/>
                  <a:rect l="l" t="t" r="r" b="b"/>
                  <a:pathLst>
                    <a:path w="18449" h="32038" extrusionOk="0">
                      <a:moveTo>
                        <a:pt x="18449" y="0"/>
                      </a:moveTo>
                      <a:lnTo>
                        <a:pt x="18449" y="0"/>
                      </a:lnTo>
                      <a:cubicBezTo>
                        <a:pt x="15141" y="2001"/>
                        <a:pt x="11308" y="2532"/>
                        <a:pt x="7997" y="2532"/>
                      </a:cubicBezTo>
                      <a:cubicBezTo>
                        <a:pt x="4249" y="2532"/>
                        <a:pt x="1171" y="1851"/>
                        <a:pt x="281" y="1851"/>
                      </a:cubicBezTo>
                      <a:cubicBezTo>
                        <a:pt x="91" y="1851"/>
                        <a:pt x="0" y="1882"/>
                        <a:pt x="25" y="1958"/>
                      </a:cubicBezTo>
                      <a:cubicBezTo>
                        <a:pt x="278" y="2708"/>
                        <a:pt x="4293" y="20948"/>
                        <a:pt x="4729" y="22821"/>
                      </a:cubicBezTo>
                      <a:cubicBezTo>
                        <a:pt x="5165" y="24695"/>
                        <a:pt x="5708" y="27724"/>
                        <a:pt x="6228" y="30003"/>
                      </a:cubicBezTo>
                      <a:cubicBezTo>
                        <a:pt x="6585" y="31570"/>
                        <a:pt x="7446" y="32038"/>
                        <a:pt x="8189" y="32038"/>
                      </a:cubicBezTo>
                      <a:cubicBezTo>
                        <a:pt x="8527" y="32038"/>
                        <a:pt x="8841" y="31941"/>
                        <a:pt x="9073" y="31808"/>
                      </a:cubicBezTo>
                      <a:cubicBezTo>
                        <a:pt x="9814" y="31372"/>
                        <a:pt x="10296" y="29804"/>
                        <a:pt x="11046" y="27234"/>
                      </a:cubicBezTo>
                      <a:cubicBezTo>
                        <a:pt x="11795" y="24664"/>
                        <a:pt x="18449" y="1"/>
                        <a:pt x="1844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3" name="Google Shape;5333;p44"/>
                <p:cNvSpPr/>
                <p:nvPr/>
              </p:nvSpPr>
              <p:spPr>
                <a:xfrm rot="-546991">
                  <a:off x="738626" y="2177932"/>
                  <a:ext cx="1497623" cy="2542119"/>
                </a:xfrm>
                <a:custGeom>
                  <a:avLst/>
                  <a:gdLst/>
                  <a:ahLst/>
                  <a:cxnLst/>
                  <a:rect l="l" t="t" r="r" b="b"/>
                  <a:pathLst>
                    <a:path w="18373" h="31187" extrusionOk="0">
                      <a:moveTo>
                        <a:pt x="18051" y="1"/>
                      </a:moveTo>
                      <a:cubicBezTo>
                        <a:pt x="14749" y="2001"/>
                        <a:pt x="10995" y="2533"/>
                        <a:pt x="7770" y="2533"/>
                      </a:cubicBezTo>
                      <a:cubicBezTo>
                        <a:pt x="4103" y="2533"/>
                        <a:pt x="1120" y="1845"/>
                        <a:pt x="267" y="1845"/>
                      </a:cubicBezTo>
                      <a:cubicBezTo>
                        <a:pt x="86" y="1845"/>
                        <a:pt x="0" y="1876"/>
                        <a:pt x="25" y="1951"/>
                      </a:cubicBezTo>
                      <a:cubicBezTo>
                        <a:pt x="270" y="2701"/>
                        <a:pt x="4660" y="20650"/>
                        <a:pt x="5088" y="22524"/>
                      </a:cubicBezTo>
                      <a:cubicBezTo>
                        <a:pt x="5685" y="25063"/>
                        <a:pt x="6404" y="27480"/>
                        <a:pt x="7000" y="29521"/>
                      </a:cubicBezTo>
                      <a:cubicBezTo>
                        <a:pt x="7363" y="30744"/>
                        <a:pt x="7883" y="31187"/>
                        <a:pt x="8327" y="31187"/>
                      </a:cubicBezTo>
                      <a:cubicBezTo>
                        <a:pt x="8436" y="31187"/>
                        <a:pt x="8540" y="31160"/>
                        <a:pt x="8637" y="31112"/>
                      </a:cubicBezTo>
                      <a:cubicBezTo>
                        <a:pt x="9401" y="30730"/>
                        <a:pt x="9455" y="29506"/>
                        <a:pt x="10204" y="26944"/>
                      </a:cubicBezTo>
                      <a:cubicBezTo>
                        <a:pt x="10778" y="24979"/>
                        <a:pt x="14480" y="10402"/>
                        <a:pt x="16407" y="3580"/>
                      </a:cubicBezTo>
                      <a:cubicBezTo>
                        <a:pt x="17722" y="2693"/>
                        <a:pt x="17929" y="1890"/>
                        <a:pt x="18066" y="1408"/>
                      </a:cubicBezTo>
                      <a:cubicBezTo>
                        <a:pt x="18372" y="307"/>
                        <a:pt x="18051" y="1"/>
                        <a:pt x="1805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34" name="Google Shape;5334;p44"/>
                <p:cNvSpPr/>
                <p:nvPr/>
              </p:nvSpPr>
              <p:spPr>
                <a:xfrm rot="-546991">
                  <a:off x="672025" y="2157365"/>
                  <a:ext cx="1402090" cy="2278346"/>
                </a:xfrm>
                <a:custGeom>
                  <a:avLst/>
                  <a:gdLst/>
                  <a:ahLst/>
                  <a:cxnLst/>
                  <a:rect l="l" t="t" r="r" b="b"/>
                  <a:pathLst>
                    <a:path w="17201" h="27951" extrusionOk="0">
                      <a:moveTo>
                        <a:pt x="17200" y="1"/>
                      </a:moveTo>
                      <a:lnTo>
                        <a:pt x="17200" y="1"/>
                      </a:lnTo>
                      <a:cubicBezTo>
                        <a:pt x="14455" y="1928"/>
                        <a:pt x="1" y="2417"/>
                        <a:pt x="1" y="2417"/>
                      </a:cubicBezTo>
                      <a:cubicBezTo>
                        <a:pt x="1" y="2417"/>
                        <a:pt x="6111" y="27533"/>
                        <a:pt x="6188" y="27908"/>
                      </a:cubicBezTo>
                      <a:cubicBezTo>
                        <a:pt x="6193" y="27937"/>
                        <a:pt x="6204" y="27951"/>
                        <a:pt x="6219" y="27951"/>
                      </a:cubicBezTo>
                      <a:cubicBezTo>
                        <a:pt x="6396" y="27951"/>
                        <a:pt x="7183" y="26123"/>
                        <a:pt x="7641" y="25124"/>
                      </a:cubicBezTo>
                      <a:cubicBezTo>
                        <a:pt x="8138" y="24038"/>
                        <a:pt x="8543" y="22286"/>
                        <a:pt x="9216" y="21690"/>
                      </a:cubicBezTo>
                      <a:cubicBezTo>
                        <a:pt x="9889" y="21093"/>
                        <a:pt x="10914" y="20512"/>
                        <a:pt x="11281" y="20091"/>
                      </a:cubicBezTo>
                      <a:cubicBezTo>
                        <a:pt x="11641" y="19663"/>
                        <a:pt x="11633" y="18715"/>
                        <a:pt x="11403" y="17988"/>
                      </a:cubicBezTo>
                      <a:cubicBezTo>
                        <a:pt x="11212" y="17384"/>
                        <a:pt x="11732" y="16336"/>
                        <a:pt x="12099" y="16000"/>
                      </a:cubicBezTo>
                      <a:cubicBezTo>
                        <a:pt x="12466" y="15663"/>
                        <a:pt x="12658" y="15778"/>
                        <a:pt x="13162" y="15105"/>
                      </a:cubicBezTo>
                      <a:cubicBezTo>
                        <a:pt x="13675" y="14432"/>
                        <a:pt x="12841" y="13216"/>
                        <a:pt x="12298" y="12658"/>
                      </a:cubicBezTo>
                      <a:cubicBezTo>
                        <a:pt x="11755" y="12100"/>
                        <a:pt x="12245" y="10884"/>
                        <a:pt x="12229" y="10386"/>
                      </a:cubicBezTo>
                      <a:cubicBezTo>
                        <a:pt x="12214" y="9897"/>
                        <a:pt x="12941" y="9109"/>
                        <a:pt x="13315" y="8773"/>
                      </a:cubicBezTo>
                      <a:cubicBezTo>
                        <a:pt x="13682" y="8429"/>
                        <a:pt x="14126" y="6922"/>
                        <a:pt x="14271" y="6585"/>
                      </a:cubicBezTo>
                      <a:cubicBezTo>
                        <a:pt x="14409" y="6257"/>
                        <a:pt x="15189" y="5813"/>
                        <a:pt x="15816" y="5385"/>
                      </a:cubicBezTo>
                      <a:cubicBezTo>
                        <a:pt x="16443" y="4964"/>
                        <a:pt x="17200" y="1"/>
                        <a:pt x="1720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5" name="Google Shape;5335;p44"/>
                <p:cNvSpPr/>
                <p:nvPr/>
              </p:nvSpPr>
              <p:spPr>
                <a:xfrm rot="-546991">
                  <a:off x="628021" y="2160873"/>
                  <a:ext cx="1440727" cy="2207512"/>
                </a:xfrm>
                <a:custGeom>
                  <a:avLst/>
                  <a:gdLst/>
                  <a:ahLst/>
                  <a:cxnLst/>
                  <a:rect l="l" t="t" r="r" b="b"/>
                  <a:pathLst>
                    <a:path w="17675" h="27082" extrusionOk="0">
                      <a:moveTo>
                        <a:pt x="475" y="2417"/>
                      </a:moveTo>
                      <a:cubicBezTo>
                        <a:pt x="475" y="2417"/>
                        <a:pt x="475" y="2417"/>
                        <a:pt x="475" y="2417"/>
                      </a:cubicBezTo>
                      <a:lnTo>
                        <a:pt x="475" y="2417"/>
                      </a:lnTo>
                      <a:cubicBezTo>
                        <a:pt x="475" y="2417"/>
                        <a:pt x="475" y="2417"/>
                        <a:pt x="475" y="2417"/>
                      </a:cubicBezTo>
                      <a:close/>
                      <a:moveTo>
                        <a:pt x="17674" y="1"/>
                      </a:moveTo>
                      <a:lnTo>
                        <a:pt x="17674" y="1"/>
                      </a:lnTo>
                      <a:cubicBezTo>
                        <a:pt x="14950" y="1913"/>
                        <a:pt x="691" y="2417"/>
                        <a:pt x="477" y="2417"/>
                      </a:cubicBezTo>
                      <a:cubicBezTo>
                        <a:pt x="475" y="2417"/>
                        <a:pt x="475" y="2417"/>
                        <a:pt x="475" y="2417"/>
                      </a:cubicBezTo>
                      <a:lnTo>
                        <a:pt x="475" y="2417"/>
                      </a:lnTo>
                      <a:cubicBezTo>
                        <a:pt x="650" y="3136"/>
                        <a:pt x="0" y="3672"/>
                        <a:pt x="1744" y="4505"/>
                      </a:cubicBezTo>
                      <a:cubicBezTo>
                        <a:pt x="2295" y="8842"/>
                        <a:pt x="6662" y="25460"/>
                        <a:pt x="7220" y="27082"/>
                      </a:cubicBezTo>
                      <a:cubicBezTo>
                        <a:pt x="7381" y="27020"/>
                        <a:pt x="7618" y="26210"/>
                        <a:pt x="8115" y="25124"/>
                      </a:cubicBezTo>
                      <a:cubicBezTo>
                        <a:pt x="8612" y="24038"/>
                        <a:pt x="9017" y="22286"/>
                        <a:pt x="9690" y="21690"/>
                      </a:cubicBezTo>
                      <a:cubicBezTo>
                        <a:pt x="10363" y="21093"/>
                        <a:pt x="11388" y="20512"/>
                        <a:pt x="11755" y="20091"/>
                      </a:cubicBezTo>
                      <a:cubicBezTo>
                        <a:pt x="12115" y="19663"/>
                        <a:pt x="12107" y="18715"/>
                        <a:pt x="11877" y="17988"/>
                      </a:cubicBezTo>
                      <a:cubicBezTo>
                        <a:pt x="11686" y="17384"/>
                        <a:pt x="12206" y="16336"/>
                        <a:pt x="12573" y="16000"/>
                      </a:cubicBezTo>
                      <a:cubicBezTo>
                        <a:pt x="12940" y="15663"/>
                        <a:pt x="13132" y="15778"/>
                        <a:pt x="13636" y="15105"/>
                      </a:cubicBezTo>
                      <a:cubicBezTo>
                        <a:pt x="14149" y="14432"/>
                        <a:pt x="13315" y="13216"/>
                        <a:pt x="12772" y="12658"/>
                      </a:cubicBezTo>
                      <a:cubicBezTo>
                        <a:pt x="12229" y="12100"/>
                        <a:pt x="12719" y="10884"/>
                        <a:pt x="12703" y="10386"/>
                      </a:cubicBezTo>
                      <a:cubicBezTo>
                        <a:pt x="12688" y="9897"/>
                        <a:pt x="13415" y="9109"/>
                        <a:pt x="13789" y="8773"/>
                      </a:cubicBezTo>
                      <a:cubicBezTo>
                        <a:pt x="14156" y="8429"/>
                        <a:pt x="14600" y="6922"/>
                        <a:pt x="14745" y="6585"/>
                      </a:cubicBezTo>
                      <a:cubicBezTo>
                        <a:pt x="14883" y="6257"/>
                        <a:pt x="15663" y="5813"/>
                        <a:pt x="16290" y="5385"/>
                      </a:cubicBezTo>
                      <a:cubicBezTo>
                        <a:pt x="16917" y="4964"/>
                        <a:pt x="17674" y="1"/>
                        <a:pt x="1767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36" name="Google Shape;5336;p44"/>
                <p:cNvSpPr/>
                <p:nvPr/>
              </p:nvSpPr>
              <p:spPr>
                <a:xfrm rot="-546991">
                  <a:off x="1212336" y="2562144"/>
                  <a:ext cx="781212" cy="1839159"/>
                </a:xfrm>
                <a:custGeom>
                  <a:avLst/>
                  <a:gdLst/>
                  <a:ahLst/>
                  <a:cxnLst/>
                  <a:rect l="l" t="t" r="r" b="b"/>
                  <a:pathLst>
                    <a:path w="9584" h="22563" extrusionOk="0">
                      <a:moveTo>
                        <a:pt x="9583" y="1"/>
                      </a:moveTo>
                      <a:lnTo>
                        <a:pt x="9583" y="1"/>
                      </a:lnTo>
                      <a:cubicBezTo>
                        <a:pt x="8964" y="429"/>
                        <a:pt x="8184" y="873"/>
                        <a:pt x="8038" y="1201"/>
                      </a:cubicBezTo>
                      <a:cubicBezTo>
                        <a:pt x="7893" y="1538"/>
                        <a:pt x="7449" y="3045"/>
                        <a:pt x="7082" y="3389"/>
                      </a:cubicBezTo>
                      <a:cubicBezTo>
                        <a:pt x="6715" y="3725"/>
                        <a:pt x="5989" y="4513"/>
                        <a:pt x="6004" y="5002"/>
                      </a:cubicBezTo>
                      <a:cubicBezTo>
                        <a:pt x="6012" y="5500"/>
                        <a:pt x="5522" y="6716"/>
                        <a:pt x="6073" y="7274"/>
                      </a:cubicBezTo>
                      <a:cubicBezTo>
                        <a:pt x="6616" y="7832"/>
                        <a:pt x="7442" y="9048"/>
                        <a:pt x="6937" y="9721"/>
                      </a:cubicBezTo>
                      <a:cubicBezTo>
                        <a:pt x="6425" y="10394"/>
                        <a:pt x="6233" y="10279"/>
                        <a:pt x="5866" y="10616"/>
                      </a:cubicBezTo>
                      <a:cubicBezTo>
                        <a:pt x="5499" y="10952"/>
                        <a:pt x="4979" y="12000"/>
                        <a:pt x="5170" y="12604"/>
                      </a:cubicBezTo>
                      <a:cubicBezTo>
                        <a:pt x="5400" y="13331"/>
                        <a:pt x="5415" y="14287"/>
                        <a:pt x="5048" y="14707"/>
                      </a:cubicBezTo>
                      <a:cubicBezTo>
                        <a:pt x="4681" y="15128"/>
                        <a:pt x="3664" y="15709"/>
                        <a:pt x="2983" y="16306"/>
                      </a:cubicBezTo>
                      <a:cubicBezTo>
                        <a:pt x="2310" y="16902"/>
                        <a:pt x="1905" y="18661"/>
                        <a:pt x="1408" y="19740"/>
                      </a:cubicBezTo>
                      <a:cubicBezTo>
                        <a:pt x="957" y="20719"/>
                        <a:pt x="192" y="22516"/>
                        <a:pt x="1" y="22562"/>
                      </a:cubicBezTo>
                      <a:cubicBezTo>
                        <a:pt x="3" y="22562"/>
                        <a:pt x="6" y="22562"/>
                        <a:pt x="9" y="22562"/>
                      </a:cubicBezTo>
                      <a:cubicBezTo>
                        <a:pt x="255" y="22562"/>
                        <a:pt x="1329" y="20922"/>
                        <a:pt x="1775" y="19939"/>
                      </a:cubicBezTo>
                      <a:cubicBezTo>
                        <a:pt x="2272" y="18853"/>
                        <a:pt x="2670" y="17032"/>
                        <a:pt x="3343" y="16444"/>
                      </a:cubicBezTo>
                      <a:cubicBezTo>
                        <a:pt x="4023" y="15847"/>
                        <a:pt x="5262" y="15480"/>
                        <a:pt x="5629" y="15059"/>
                      </a:cubicBezTo>
                      <a:cubicBezTo>
                        <a:pt x="5989" y="14639"/>
                        <a:pt x="6165" y="13346"/>
                        <a:pt x="5775" y="12864"/>
                      </a:cubicBezTo>
                      <a:cubicBezTo>
                        <a:pt x="5385" y="12390"/>
                        <a:pt x="5538" y="11472"/>
                        <a:pt x="5905" y="11128"/>
                      </a:cubicBezTo>
                      <a:cubicBezTo>
                        <a:pt x="6272" y="10792"/>
                        <a:pt x="7082" y="10662"/>
                        <a:pt x="7587" y="9989"/>
                      </a:cubicBezTo>
                      <a:cubicBezTo>
                        <a:pt x="8092" y="9316"/>
                        <a:pt x="7082" y="7954"/>
                        <a:pt x="6532" y="7396"/>
                      </a:cubicBezTo>
                      <a:cubicBezTo>
                        <a:pt x="5981" y="6830"/>
                        <a:pt x="6471" y="5515"/>
                        <a:pt x="6455" y="5018"/>
                      </a:cubicBezTo>
                      <a:cubicBezTo>
                        <a:pt x="6448" y="4521"/>
                        <a:pt x="7037" y="4100"/>
                        <a:pt x="7404" y="3756"/>
                      </a:cubicBezTo>
                      <a:cubicBezTo>
                        <a:pt x="7763" y="3419"/>
                        <a:pt x="8176" y="1928"/>
                        <a:pt x="8314" y="1592"/>
                      </a:cubicBezTo>
                      <a:cubicBezTo>
                        <a:pt x="8459" y="1263"/>
                        <a:pt x="8964" y="429"/>
                        <a:pt x="958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37" name="Google Shape;5337;p44"/>
                <p:cNvSpPr/>
                <p:nvPr/>
              </p:nvSpPr>
              <p:spPr>
                <a:xfrm rot="-546991">
                  <a:off x="1247811" y="3253434"/>
                  <a:ext cx="507495" cy="763117"/>
                </a:xfrm>
                <a:custGeom>
                  <a:avLst/>
                  <a:gdLst/>
                  <a:ahLst/>
                  <a:cxnLst/>
                  <a:rect l="l" t="t" r="r" b="b"/>
                  <a:pathLst>
                    <a:path w="6226" h="9362" extrusionOk="0">
                      <a:moveTo>
                        <a:pt x="6226" y="0"/>
                      </a:moveTo>
                      <a:cubicBezTo>
                        <a:pt x="5423" y="1377"/>
                        <a:pt x="0" y="9361"/>
                        <a:pt x="0" y="9361"/>
                      </a:cubicBezTo>
                      <a:cubicBezTo>
                        <a:pt x="3021" y="6134"/>
                        <a:pt x="6225" y="1"/>
                        <a:pt x="622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8" name="Google Shape;5338;p44"/>
                <p:cNvSpPr/>
                <p:nvPr/>
              </p:nvSpPr>
              <p:spPr>
                <a:xfrm rot="-546991">
                  <a:off x="1062065" y="2598028"/>
                  <a:ext cx="754150" cy="1171493"/>
                </a:xfrm>
                <a:custGeom>
                  <a:avLst/>
                  <a:gdLst/>
                  <a:ahLst/>
                  <a:cxnLst/>
                  <a:rect l="l" t="t" r="r" b="b"/>
                  <a:pathLst>
                    <a:path w="9252" h="14372" extrusionOk="0">
                      <a:moveTo>
                        <a:pt x="9247" y="1"/>
                      </a:moveTo>
                      <a:cubicBezTo>
                        <a:pt x="9247" y="1"/>
                        <a:pt x="9247" y="1"/>
                        <a:pt x="9247" y="1"/>
                      </a:cubicBezTo>
                      <a:cubicBezTo>
                        <a:pt x="4888" y="8658"/>
                        <a:pt x="1" y="14371"/>
                        <a:pt x="1" y="14371"/>
                      </a:cubicBezTo>
                      <a:cubicBezTo>
                        <a:pt x="5162" y="9629"/>
                        <a:pt x="9252" y="1"/>
                        <a:pt x="924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9" name="Google Shape;5339;p44"/>
                <p:cNvSpPr/>
                <p:nvPr/>
              </p:nvSpPr>
              <p:spPr>
                <a:xfrm rot="-546991">
                  <a:off x="962229" y="2636234"/>
                  <a:ext cx="555587" cy="858486"/>
                </a:xfrm>
                <a:custGeom>
                  <a:avLst/>
                  <a:gdLst/>
                  <a:ahLst/>
                  <a:cxnLst/>
                  <a:rect l="l" t="t" r="r" b="b"/>
                  <a:pathLst>
                    <a:path w="6816" h="10532" extrusionOk="0">
                      <a:moveTo>
                        <a:pt x="6815" y="0"/>
                      </a:moveTo>
                      <a:lnTo>
                        <a:pt x="6815" y="0"/>
                      </a:lnTo>
                      <a:cubicBezTo>
                        <a:pt x="3946" y="5366"/>
                        <a:pt x="68" y="10453"/>
                        <a:pt x="2" y="10531"/>
                      </a:cubicBezTo>
                      <a:lnTo>
                        <a:pt x="2" y="10531"/>
                      </a:lnTo>
                      <a:cubicBezTo>
                        <a:pt x="4559" y="5774"/>
                        <a:pt x="6815" y="1"/>
                        <a:pt x="6815" y="0"/>
                      </a:cubicBezTo>
                      <a:close/>
                      <a:moveTo>
                        <a:pt x="2" y="10531"/>
                      </a:moveTo>
                      <a:cubicBezTo>
                        <a:pt x="2" y="10531"/>
                        <a:pt x="1" y="10531"/>
                        <a:pt x="1" y="10531"/>
                      </a:cubicBezTo>
                      <a:cubicBezTo>
                        <a:pt x="1" y="10531"/>
                        <a:pt x="1" y="10531"/>
                        <a:pt x="2" y="1053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0" name="Google Shape;5340;p44"/>
                <p:cNvSpPr/>
                <p:nvPr/>
              </p:nvSpPr>
              <p:spPr>
                <a:xfrm rot="-546991">
                  <a:off x="880136" y="2676756"/>
                  <a:ext cx="306812" cy="529340"/>
                </a:xfrm>
                <a:custGeom>
                  <a:avLst/>
                  <a:gdLst/>
                  <a:ahLst/>
                  <a:cxnLst/>
                  <a:rect l="l" t="t" r="r" b="b"/>
                  <a:pathLst>
                    <a:path w="3764" h="6494" extrusionOk="0">
                      <a:moveTo>
                        <a:pt x="3764" y="0"/>
                      </a:moveTo>
                      <a:lnTo>
                        <a:pt x="3764" y="0"/>
                      </a:lnTo>
                      <a:cubicBezTo>
                        <a:pt x="2892" y="1415"/>
                        <a:pt x="1" y="6493"/>
                        <a:pt x="1" y="6493"/>
                      </a:cubicBezTo>
                      <a:cubicBezTo>
                        <a:pt x="2119" y="3602"/>
                        <a:pt x="3763" y="1"/>
                        <a:pt x="3764"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1" name="Google Shape;5341;p44"/>
                <p:cNvSpPr/>
                <p:nvPr/>
              </p:nvSpPr>
              <p:spPr>
                <a:xfrm rot="-546991">
                  <a:off x="751985" y="2682804"/>
                  <a:ext cx="112324" cy="273147"/>
                </a:xfrm>
                <a:custGeom>
                  <a:avLst/>
                  <a:gdLst/>
                  <a:ahLst/>
                  <a:cxnLst/>
                  <a:rect l="l" t="t" r="r" b="b"/>
                  <a:pathLst>
                    <a:path w="1378" h="3351" extrusionOk="0">
                      <a:moveTo>
                        <a:pt x="1377" y="1"/>
                      </a:moveTo>
                      <a:cubicBezTo>
                        <a:pt x="559" y="1011"/>
                        <a:pt x="1" y="3343"/>
                        <a:pt x="1" y="3351"/>
                      </a:cubicBezTo>
                      <a:cubicBezTo>
                        <a:pt x="742" y="2005"/>
                        <a:pt x="1377" y="1"/>
                        <a:pt x="1377" y="1"/>
                      </a:cubicBezTo>
                      <a:close/>
                    </a:path>
                  </a:pathLst>
                </a:custGeom>
                <a:solidFill>
                  <a:srgbClr val="FFC571"/>
                </a:solidFill>
                <a:ln>
                  <a:noFill/>
                </a:ln>
              </p:spPr>
              <p:txBody>
                <a:bodyPr spcFirstLastPara="1" wrap="square" lIns="121900" tIns="121900" rIns="121900" bIns="121900" anchor="ctr" anchorCtr="0">
                  <a:noAutofit/>
                </a:bodyPr>
                <a:lstStyle/>
                <a:p>
                  <a:endParaRPr sz="2400"/>
                </a:p>
              </p:txBody>
            </p:sp>
            <p:sp>
              <p:nvSpPr>
                <p:cNvPr id="5342" name="Google Shape;5342;p44"/>
                <p:cNvSpPr/>
                <p:nvPr/>
              </p:nvSpPr>
              <p:spPr>
                <a:xfrm rot="-546991">
                  <a:off x="939381" y="3338580"/>
                  <a:ext cx="481981" cy="533089"/>
                </a:xfrm>
                <a:custGeom>
                  <a:avLst/>
                  <a:gdLst/>
                  <a:ahLst/>
                  <a:cxnLst/>
                  <a:rect l="l" t="t" r="r" b="b"/>
                  <a:pathLst>
                    <a:path w="5913" h="6540" extrusionOk="0">
                      <a:moveTo>
                        <a:pt x="0" y="1"/>
                      </a:moveTo>
                      <a:cubicBezTo>
                        <a:pt x="1" y="2"/>
                        <a:pt x="3320" y="5202"/>
                        <a:pt x="5912" y="6540"/>
                      </a:cubicBezTo>
                      <a:cubicBezTo>
                        <a:pt x="5912" y="6540"/>
                        <a:pt x="2532" y="3251"/>
                        <a:pt x="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3" name="Google Shape;5343;p44"/>
                <p:cNvSpPr/>
                <p:nvPr/>
              </p:nvSpPr>
              <p:spPr>
                <a:xfrm rot="-546991">
                  <a:off x="1175879" y="3884361"/>
                  <a:ext cx="209486" cy="214540"/>
                </a:xfrm>
                <a:custGeom>
                  <a:avLst/>
                  <a:gdLst/>
                  <a:ahLst/>
                  <a:cxnLst/>
                  <a:rect l="l" t="t" r="r" b="b"/>
                  <a:pathLst>
                    <a:path w="2570" h="2632" extrusionOk="0">
                      <a:moveTo>
                        <a:pt x="0" y="1"/>
                      </a:moveTo>
                      <a:cubicBezTo>
                        <a:pt x="0" y="1"/>
                        <a:pt x="1025" y="2127"/>
                        <a:pt x="2570" y="2631"/>
                      </a:cubicBezTo>
                      <a:cubicBezTo>
                        <a:pt x="2570" y="2631"/>
                        <a:pt x="528" y="911"/>
                        <a:pt x="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4" name="Google Shape;5344;p44"/>
                <p:cNvSpPr/>
                <p:nvPr/>
              </p:nvSpPr>
              <p:spPr>
                <a:xfrm rot="-546991">
                  <a:off x="792779" y="2841237"/>
                  <a:ext cx="753743" cy="838515"/>
                </a:xfrm>
                <a:custGeom>
                  <a:avLst/>
                  <a:gdLst/>
                  <a:ahLst/>
                  <a:cxnLst/>
                  <a:rect l="l" t="t" r="r" b="b"/>
                  <a:pathLst>
                    <a:path w="9247" h="10287" extrusionOk="0">
                      <a:moveTo>
                        <a:pt x="1" y="0"/>
                      </a:moveTo>
                      <a:cubicBezTo>
                        <a:pt x="2" y="2"/>
                        <a:pt x="5255" y="7358"/>
                        <a:pt x="9247" y="10287"/>
                      </a:cubicBezTo>
                      <a:cubicBezTo>
                        <a:pt x="9247" y="10287"/>
                        <a:pt x="1653" y="2195"/>
                        <a:pt x="1"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5" name="Google Shape;5345;p44"/>
                <p:cNvSpPr/>
                <p:nvPr/>
              </p:nvSpPr>
              <p:spPr>
                <a:xfrm rot="-546991">
                  <a:off x="740106" y="2548020"/>
                  <a:ext cx="911469" cy="865985"/>
                </a:xfrm>
                <a:custGeom>
                  <a:avLst/>
                  <a:gdLst/>
                  <a:ahLst/>
                  <a:cxnLst/>
                  <a:rect l="l" t="t" r="r" b="b"/>
                  <a:pathLst>
                    <a:path w="11182" h="10624" extrusionOk="0">
                      <a:moveTo>
                        <a:pt x="1" y="1"/>
                      </a:moveTo>
                      <a:lnTo>
                        <a:pt x="1" y="1"/>
                      </a:lnTo>
                      <a:cubicBezTo>
                        <a:pt x="349" y="473"/>
                        <a:pt x="929" y="1115"/>
                        <a:pt x="1647" y="1852"/>
                      </a:cubicBezTo>
                      <a:lnTo>
                        <a:pt x="1647" y="1852"/>
                      </a:lnTo>
                      <a:cubicBezTo>
                        <a:pt x="644" y="747"/>
                        <a:pt x="1" y="1"/>
                        <a:pt x="1" y="1"/>
                      </a:cubicBezTo>
                      <a:close/>
                      <a:moveTo>
                        <a:pt x="1647" y="1852"/>
                      </a:moveTo>
                      <a:cubicBezTo>
                        <a:pt x="4068" y="4517"/>
                        <a:pt x="8581" y="9266"/>
                        <a:pt x="11182" y="10623"/>
                      </a:cubicBezTo>
                      <a:cubicBezTo>
                        <a:pt x="11182" y="10623"/>
                        <a:pt x="4952" y="5240"/>
                        <a:pt x="1647" y="1852"/>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6" name="Google Shape;5346;p44"/>
                <p:cNvSpPr/>
                <p:nvPr/>
              </p:nvSpPr>
              <p:spPr>
                <a:xfrm rot="-546991">
                  <a:off x="1049047" y="2633344"/>
                  <a:ext cx="547436" cy="404626"/>
                </a:xfrm>
                <a:custGeom>
                  <a:avLst/>
                  <a:gdLst/>
                  <a:ahLst/>
                  <a:cxnLst/>
                  <a:rect l="l" t="t" r="r" b="b"/>
                  <a:pathLst>
                    <a:path w="6716" h="4964" extrusionOk="0">
                      <a:moveTo>
                        <a:pt x="1" y="0"/>
                      </a:moveTo>
                      <a:cubicBezTo>
                        <a:pt x="83" y="81"/>
                        <a:pt x="186" y="175"/>
                        <a:pt x="307" y="280"/>
                      </a:cubicBezTo>
                      <a:lnTo>
                        <a:pt x="307" y="280"/>
                      </a:lnTo>
                      <a:cubicBezTo>
                        <a:pt x="112" y="103"/>
                        <a:pt x="1" y="0"/>
                        <a:pt x="1" y="0"/>
                      </a:cubicBezTo>
                      <a:close/>
                      <a:moveTo>
                        <a:pt x="307" y="280"/>
                      </a:moveTo>
                      <a:cubicBezTo>
                        <a:pt x="1427" y="1297"/>
                        <a:pt x="5315" y="4748"/>
                        <a:pt x="6716" y="4963"/>
                      </a:cubicBezTo>
                      <a:cubicBezTo>
                        <a:pt x="6716" y="4963"/>
                        <a:pt x="1918" y="1675"/>
                        <a:pt x="307" y="280"/>
                      </a:cubicBezTo>
                      <a:close/>
                    </a:path>
                  </a:pathLst>
                </a:custGeom>
                <a:solidFill>
                  <a:srgbClr val="FFC571"/>
                </a:solidFill>
                <a:ln>
                  <a:noFill/>
                </a:ln>
              </p:spPr>
              <p:txBody>
                <a:bodyPr spcFirstLastPara="1" wrap="square" lIns="121900" tIns="121900" rIns="121900" bIns="121900" anchor="ctr" anchorCtr="0">
                  <a:noAutofit/>
                </a:bodyPr>
                <a:lstStyle/>
                <a:p>
                  <a:endParaRPr sz="2400"/>
                </a:p>
              </p:txBody>
            </p:sp>
            <p:sp>
              <p:nvSpPr>
                <p:cNvPr id="5347" name="Google Shape;5347;p44"/>
                <p:cNvSpPr/>
                <p:nvPr/>
              </p:nvSpPr>
              <p:spPr>
                <a:xfrm rot="-546991">
                  <a:off x="1354969" y="2588662"/>
                  <a:ext cx="339254" cy="160416"/>
                </a:xfrm>
                <a:custGeom>
                  <a:avLst/>
                  <a:gdLst/>
                  <a:ahLst/>
                  <a:cxnLst/>
                  <a:rect l="l" t="t" r="r" b="b"/>
                  <a:pathLst>
                    <a:path w="4162" h="1968" extrusionOk="0">
                      <a:moveTo>
                        <a:pt x="1" y="0"/>
                      </a:moveTo>
                      <a:cubicBezTo>
                        <a:pt x="1" y="0"/>
                        <a:pt x="2279" y="1967"/>
                        <a:pt x="3964" y="1967"/>
                      </a:cubicBezTo>
                      <a:cubicBezTo>
                        <a:pt x="4031" y="1967"/>
                        <a:pt x="4096" y="1964"/>
                        <a:pt x="4161" y="1958"/>
                      </a:cubicBezTo>
                      <a:cubicBezTo>
                        <a:pt x="4161" y="1958"/>
                        <a:pt x="1301" y="964"/>
                        <a:pt x="1" y="0"/>
                      </a:cubicBezTo>
                      <a:close/>
                    </a:path>
                  </a:pathLst>
                </a:custGeom>
                <a:solidFill>
                  <a:srgbClr val="FFC571"/>
                </a:solidFill>
                <a:ln>
                  <a:noFill/>
                </a:ln>
              </p:spPr>
              <p:txBody>
                <a:bodyPr spcFirstLastPara="1" wrap="square" lIns="121900" tIns="121900" rIns="121900" bIns="121900" anchor="ctr" anchorCtr="0">
                  <a:noAutofit/>
                </a:bodyPr>
                <a:lstStyle/>
                <a:p>
                  <a:endParaRPr sz="2400"/>
                </a:p>
              </p:txBody>
            </p:sp>
            <p:sp>
              <p:nvSpPr>
                <p:cNvPr id="5348" name="Google Shape;5348;p44"/>
                <p:cNvSpPr/>
                <p:nvPr/>
              </p:nvSpPr>
              <p:spPr>
                <a:xfrm rot="-546991">
                  <a:off x="505120" y="2246482"/>
                  <a:ext cx="1671325" cy="816426"/>
                </a:xfrm>
                <a:custGeom>
                  <a:avLst/>
                  <a:gdLst/>
                  <a:ahLst/>
                  <a:cxnLst/>
                  <a:rect l="l" t="t" r="r" b="b"/>
                  <a:pathLst>
                    <a:path w="20504" h="10016" extrusionOk="0">
                      <a:moveTo>
                        <a:pt x="18292" y="1"/>
                      </a:moveTo>
                      <a:cubicBezTo>
                        <a:pt x="16053" y="1"/>
                        <a:pt x="11562" y="1002"/>
                        <a:pt x="9032" y="1173"/>
                      </a:cubicBezTo>
                      <a:cubicBezTo>
                        <a:pt x="8879" y="1183"/>
                        <a:pt x="8721" y="1188"/>
                        <a:pt x="8561" y="1188"/>
                      </a:cubicBezTo>
                      <a:cubicBezTo>
                        <a:pt x="6183" y="1188"/>
                        <a:pt x="3158" y="83"/>
                        <a:pt x="1486" y="83"/>
                      </a:cubicBezTo>
                      <a:cubicBezTo>
                        <a:pt x="935" y="83"/>
                        <a:pt x="530" y="203"/>
                        <a:pt x="344" y="523"/>
                      </a:cubicBezTo>
                      <a:cubicBezTo>
                        <a:pt x="344" y="523"/>
                        <a:pt x="0" y="1884"/>
                        <a:pt x="872" y="2373"/>
                      </a:cubicBezTo>
                      <a:cubicBezTo>
                        <a:pt x="872" y="2373"/>
                        <a:pt x="2187" y="8201"/>
                        <a:pt x="2379" y="8943"/>
                      </a:cubicBezTo>
                      <a:cubicBezTo>
                        <a:pt x="2522" y="9498"/>
                        <a:pt x="3210" y="9715"/>
                        <a:pt x="4005" y="9715"/>
                      </a:cubicBezTo>
                      <a:cubicBezTo>
                        <a:pt x="4272" y="9715"/>
                        <a:pt x="4551" y="9691"/>
                        <a:pt x="4826" y="9646"/>
                      </a:cubicBezTo>
                      <a:cubicBezTo>
                        <a:pt x="5289" y="9569"/>
                        <a:pt x="5826" y="9515"/>
                        <a:pt x="6366" y="9515"/>
                      </a:cubicBezTo>
                      <a:cubicBezTo>
                        <a:pt x="7110" y="9515"/>
                        <a:pt x="7861" y="9618"/>
                        <a:pt x="8428" y="9906"/>
                      </a:cubicBezTo>
                      <a:cubicBezTo>
                        <a:pt x="8557" y="9973"/>
                        <a:pt x="8704" y="10001"/>
                        <a:pt x="8864" y="10001"/>
                      </a:cubicBezTo>
                      <a:cubicBezTo>
                        <a:pt x="9757" y="10001"/>
                        <a:pt x="11058" y="9118"/>
                        <a:pt x="11970" y="9118"/>
                      </a:cubicBezTo>
                      <a:cubicBezTo>
                        <a:pt x="12131" y="9118"/>
                        <a:pt x="12280" y="9146"/>
                        <a:pt x="12413" y="9211"/>
                      </a:cubicBezTo>
                      <a:cubicBezTo>
                        <a:pt x="13152" y="9569"/>
                        <a:pt x="14014" y="10015"/>
                        <a:pt x="14796" y="10015"/>
                      </a:cubicBezTo>
                      <a:cubicBezTo>
                        <a:pt x="15098" y="10015"/>
                        <a:pt x="15389" y="9948"/>
                        <a:pt x="15655" y="9784"/>
                      </a:cubicBezTo>
                      <a:cubicBezTo>
                        <a:pt x="16112" y="9505"/>
                        <a:pt x="16469" y="9466"/>
                        <a:pt x="16737" y="9466"/>
                      </a:cubicBezTo>
                      <a:cubicBezTo>
                        <a:pt x="16839" y="9466"/>
                        <a:pt x="16929" y="9472"/>
                        <a:pt x="17006" y="9472"/>
                      </a:cubicBezTo>
                      <a:cubicBezTo>
                        <a:pt x="17153" y="9472"/>
                        <a:pt x="17254" y="9452"/>
                        <a:pt x="17315" y="9333"/>
                      </a:cubicBezTo>
                      <a:cubicBezTo>
                        <a:pt x="17491" y="8981"/>
                        <a:pt x="19242" y="2182"/>
                        <a:pt x="19242" y="2182"/>
                      </a:cubicBezTo>
                      <a:cubicBezTo>
                        <a:pt x="19242" y="2182"/>
                        <a:pt x="20504" y="1035"/>
                        <a:pt x="19502" y="232"/>
                      </a:cubicBezTo>
                      <a:cubicBezTo>
                        <a:pt x="19297" y="67"/>
                        <a:pt x="18869" y="1"/>
                        <a:pt x="1829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49" name="Google Shape;5349;p44"/>
                <p:cNvSpPr/>
                <p:nvPr/>
              </p:nvSpPr>
              <p:spPr>
                <a:xfrm rot="-546991">
                  <a:off x="672382" y="2577961"/>
                  <a:ext cx="568384" cy="460625"/>
                </a:xfrm>
                <a:custGeom>
                  <a:avLst/>
                  <a:gdLst/>
                  <a:ahLst/>
                  <a:cxnLst/>
                  <a:rect l="l" t="t" r="r" b="b"/>
                  <a:pathLst>
                    <a:path w="6973" h="5651" extrusionOk="0">
                      <a:moveTo>
                        <a:pt x="122" y="1"/>
                      </a:moveTo>
                      <a:cubicBezTo>
                        <a:pt x="35" y="1"/>
                        <a:pt x="0" y="72"/>
                        <a:pt x="53" y="255"/>
                      </a:cubicBezTo>
                      <a:cubicBezTo>
                        <a:pt x="267" y="997"/>
                        <a:pt x="810" y="4240"/>
                        <a:pt x="1491" y="5387"/>
                      </a:cubicBezTo>
                      <a:cubicBezTo>
                        <a:pt x="1568" y="5519"/>
                        <a:pt x="1743" y="5563"/>
                        <a:pt x="1985" y="5563"/>
                      </a:cubicBezTo>
                      <a:cubicBezTo>
                        <a:pt x="2452" y="5563"/>
                        <a:pt x="3169" y="5400"/>
                        <a:pt x="3913" y="5400"/>
                      </a:cubicBezTo>
                      <a:cubicBezTo>
                        <a:pt x="3965" y="5400"/>
                        <a:pt x="4017" y="5400"/>
                        <a:pt x="4068" y="5402"/>
                      </a:cubicBezTo>
                      <a:cubicBezTo>
                        <a:pt x="4567" y="5415"/>
                        <a:pt x="5340" y="5651"/>
                        <a:pt x="5737" y="5651"/>
                      </a:cubicBezTo>
                      <a:cubicBezTo>
                        <a:pt x="5827" y="5651"/>
                        <a:pt x="5898" y="5638"/>
                        <a:pt x="5942" y="5609"/>
                      </a:cubicBezTo>
                      <a:cubicBezTo>
                        <a:pt x="6972" y="4947"/>
                        <a:pt x="6110" y="1713"/>
                        <a:pt x="5521" y="1713"/>
                      </a:cubicBezTo>
                      <a:cubicBezTo>
                        <a:pt x="5511" y="1713"/>
                        <a:pt x="5501" y="1714"/>
                        <a:pt x="5491" y="1716"/>
                      </a:cubicBezTo>
                      <a:cubicBezTo>
                        <a:pt x="5080" y="1794"/>
                        <a:pt x="4712" y="1829"/>
                        <a:pt x="4374" y="1829"/>
                      </a:cubicBezTo>
                      <a:cubicBezTo>
                        <a:pt x="3184" y="1829"/>
                        <a:pt x="2378" y="1392"/>
                        <a:pt x="1460" y="844"/>
                      </a:cubicBezTo>
                      <a:cubicBezTo>
                        <a:pt x="1155" y="665"/>
                        <a:pt x="390" y="1"/>
                        <a:pt x="12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50" name="Google Shape;5350;p44"/>
                <p:cNvSpPr/>
                <p:nvPr/>
              </p:nvSpPr>
              <p:spPr>
                <a:xfrm rot="-546991">
                  <a:off x="594681" y="2463502"/>
                  <a:ext cx="1382120" cy="168649"/>
                </a:xfrm>
                <a:custGeom>
                  <a:avLst/>
                  <a:gdLst/>
                  <a:ahLst/>
                  <a:cxnLst/>
                  <a:rect l="l" t="t" r="r" b="b"/>
                  <a:pathLst>
                    <a:path w="16956" h="2069" extrusionOk="0">
                      <a:moveTo>
                        <a:pt x="1" y="0"/>
                      </a:moveTo>
                      <a:lnTo>
                        <a:pt x="1" y="0"/>
                      </a:lnTo>
                      <a:cubicBezTo>
                        <a:pt x="1" y="0"/>
                        <a:pt x="56" y="24"/>
                        <a:pt x="153" y="67"/>
                      </a:cubicBezTo>
                      <a:lnTo>
                        <a:pt x="153" y="67"/>
                      </a:lnTo>
                      <a:cubicBezTo>
                        <a:pt x="102" y="43"/>
                        <a:pt x="51" y="20"/>
                        <a:pt x="1" y="0"/>
                      </a:cubicBezTo>
                      <a:close/>
                      <a:moveTo>
                        <a:pt x="16956" y="0"/>
                      </a:moveTo>
                      <a:lnTo>
                        <a:pt x="16956" y="0"/>
                      </a:lnTo>
                      <a:cubicBezTo>
                        <a:pt x="15452" y="847"/>
                        <a:pt x="12938" y="1115"/>
                        <a:pt x="11773" y="1115"/>
                      </a:cubicBezTo>
                      <a:cubicBezTo>
                        <a:pt x="11675" y="1115"/>
                        <a:pt x="11588" y="1113"/>
                        <a:pt x="11511" y="1109"/>
                      </a:cubicBezTo>
                      <a:cubicBezTo>
                        <a:pt x="10877" y="1085"/>
                        <a:pt x="9688" y="877"/>
                        <a:pt x="8632" y="877"/>
                      </a:cubicBezTo>
                      <a:cubicBezTo>
                        <a:pt x="8006" y="877"/>
                        <a:pt x="7427" y="950"/>
                        <a:pt x="7037" y="1178"/>
                      </a:cubicBezTo>
                      <a:cubicBezTo>
                        <a:pt x="6454" y="1518"/>
                        <a:pt x="5453" y="1716"/>
                        <a:pt x="4505" y="1716"/>
                      </a:cubicBezTo>
                      <a:cubicBezTo>
                        <a:pt x="3747" y="1716"/>
                        <a:pt x="3022" y="1590"/>
                        <a:pt x="2570" y="1308"/>
                      </a:cubicBezTo>
                      <a:cubicBezTo>
                        <a:pt x="1751" y="793"/>
                        <a:pt x="570" y="253"/>
                        <a:pt x="153" y="67"/>
                      </a:cubicBezTo>
                      <a:lnTo>
                        <a:pt x="153" y="67"/>
                      </a:lnTo>
                      <a:cubicBezTo>
                        <a:pt x="1225" y="577"/>
                        <a:pt x="2660" y="2007"/>
                        <a:pt x="4368" y="2065"/>
                      </a:cubicBezTo>
                      <a:cubicBezTo>
                        <a:pt x="4443" y="2068"/>
                        <a:pt x="4518" y="2069"/>
                        <a:pt x="4591" y="2069"/>
                      </a:cubicBezTo>
                      <a:cubicBezTo>
                        <a:pt x="6245" y="2069"/>
                        <a:pt x="7235" y="1432"/>
                        <a:pt x="7924" y="1285"/>
                      </a:cubicBezTo>
                      <a:cubicBezTo>
                        <a:pt x="8196" y="1226"/>
                        <a:pt x="8472" y="1203"/>
                        <a:pt x="8766" y="1203"/>
                      </a:cubicBezTo>
                      <a:cubicBezTo>
                        <a:pt x="9724" y="1203"/>
                        <a:pt x="10866" y="1449"/>
                        <a:pt x="12658" y="1484"/>
                      </a:cubicBezTo>
                      <a:cubicBezTo>
                        <a:pt x="12692" y="1485"/>
                        <a:pt x="12727" y="1485"/>
                        <a:pt x="12761" y="1485"/>
                      </a:cubicBezTo>
                      <a:cubicBezTo>
                        <a:pt x="15048" y="1485"/>
                        <a:pt x="16956" y="0"/>
                        <a:pt x="1695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1" name="Google Shape;5351;p44"/>
                <p:cNvSpPr/>
                <p:nvPr/>
              </p:nvSpPr>
              <p:spPr>
                <a:xfrm rot="-546991">
                  <a:off x="571898" y="2482307"/>
                  <a:ext cx="791075" cy="156585"/>
                </a:xfrm>
                <a:custGeom>
                  <a:avLst/>
                  <a:gdLst/>
                  <a:ahLst/>
                  <a:cxnLst/>
                  <a:rect l="l" t="t" r="r" b="b"/>
                  <a:pathLst>
                    <a:path w="9705" h="1921" extrusionOk="0">
                      <a:moveTo>
                        <a:pt x="308" y="0"/>
                      </a:moveTo>
                      <a:cubicBezTo>
                        <a:pt x="101" y="0"/>
                        <a:pt x="0" y="59"/>
                        <a:pt x="156" y="191"/>
                      </a:cubicBezTo>
                      <a:cubicBezTo>
                        <a:pt x="531" y="505"/>
                        <a:pt x="2183" y="1025"/>
                        <a:pt x="2665" y="1369"/>
                      </a:cubicBezTo>
                      <a:cubicBezTo>
                        <a:pt x="3012" y="1623"/>
                        <a:pt x="3765" y="1920"/>
                        <a:pt x="4657" y="1920"/>
                      </a:cubicBezTo>
                      <a:cubicBezTo>
                        <a:pt x="5002" y="1920"/>
                        <a:pt x="5368" y="1876"/>
                        <a:pt x="5739" y="1767"/>
                      </a:cubicBezTo>
                      <a:cubicBezTo>
                        <a:pt x="6914" y="1416"/>
                        <a:pt x="8250" y="1035"/>
                        <a:pt x="8979" y="1035"/>
                      </a:cubicBezTo>
                      <a:cubicBezTo>
                        <a:pt x="9075" y="1035"/>
                        <a:pt x="9161" y="1041"/>
                        <a:pt x="9234" y="1056"/>
                      </a:cubicBezTo>
                      <a:cubicBezTo>
                        <a:pt x="9295" y="1067"/>
                        <a:pt x="9343" y="1072"/>
                        <a:pt x="9382" y="1072"/>
                      </a:cubicBezTo>
                      <a:cubicBezTo>
                        <a:pt x="9704" y="1072"/>
                        <a:pt x="9259" y="700"/>
                        <a:pt x="8500" y="700"/>
                      </a:cubicBezTo>
                      <a:cubicBezTo>
                        <a:pt x="8405" y="700"/>
                        <a:pt x="8305" y="706"/>
                        <a:pt x="8202" y="719"/>
                      </a:cubicBezTo>
                      <a:cubicBezTo>
                        <a:pt x="7177" y="849"/>
                        <a:pt x="6221" y="1239"/>
                        <a:pt x="5563" y="1423"/>
                      </a:cubicBezTo>
                      <a:cubicBezTo>
                        <a:pt x="5286" y="1504"/>
                        <a:pt x="5063" y="1534"/>
                        <a:pt x="4831" y="1534"/>
                      </a:cubicBezTo>
                      <a:cubicBezTo>
                        <a:pt x="4519" y="1534"/>
                        <a:pt x="4190" y="1480"/>
                        <a:pt x="3690" y="1423"/>
                      </a:cubicBezTo>
                      <a:cubicBezTo>
                        <a:pt x="2818" y="1331"/>
                        <a:pt x="1900" y="780"/>
                        <a:pt x="1495" y="390"/>
                      </a:cubicBezTo>
                      <a:cubicBezTo>
                        <a:pt x="1241" y="150"/>
                        <a:pt x="639" y="0"/>
                        <a:pt x="308"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52" name="Google Shape;5352;p44"/>
                <p:cNvSpPr/>
                <p:nvPr/>
              </p:nvSpPr>
              <p:spPr>
                <a:xfrm rot="-546991">
                  <a:off x="315625" y="1013560"/>
                  <a:ext cx="1779818" cy="1533325"/>
                </a:xfrm>
                <a:custGeom>
                  <a:avLst/>
                  <a:gdLst/>
                  <a:ahLst/>
                  <a:cxnLst/>
                  <a:rect l="l" t="t" r="r" b="b"/>
                  <a:pathLst>
                    <a:path w="21835" h="18811" extrusionOk="0">
                      <a:moveTo>
                        <a:pt x="8296" y="1"/>
                      </a:moveTo>
                      <a:cubicBezTo>
                        <a:pt x="2593" y="1"/>
                        <a:pt x="1044" y="5066"/>
                        <a:pt x="933" y="8151"/>
                      </a:cubicBezTo>
                      <a:cubicBezTo>
                        <a:pt x="818" y="11348"/>
                        <a:pt x="2654" y="13107"/>
                        <a:pt x="1920" y="13512"/>
                      </a:cubicBezTo>
                      <a:cubicBezTo>
                        <a:pt x="1193" y="13917"/>
                        <a:pt x="283" y="13910"/>
                        <a:pt x="145" y="14965"/>
                      </a:cubicBezTo>
                      <a:cubicBezTo>
                        <a:pt x="0" y="16013"/>
                        <a:pt x="757" y="17076"/>
                        <a:pt x="2004" y="17213"/>
                      </a:cubicBezTo>
                      <a:cubicBezTo>
                        <a:pt x="3258" y="17351"/>
                        <a:pt x="3977" y="18697"/>
                        <a:pt x="5812" y="18804"/>
                      </a:cubicBezTo>
                      <a:cubicBezTo>
                        <a:pt x="5888" y="18809"/>
                        <a:pt x="5963" y="18811"/>
                        <a:pt x="6039" y="18811"/>
                      </a:cubicBezTo>
                      <a:cubicBezTo>
                        <a:pt x="7607" y="18811"/>
                        <a:pt x="9116" y="17898"/>
                        <a:pt x="10032" y="17898"/>
                      </a:cubicBezTo>
                      <a:cubicBezTo>
                        <a:pt x="10141" y="17898"/>
                        <a:pt x="10241" y="17911"/>
                        <a:pt x="10332" y="17940"/>
                      </a:cubicBezTo>
                      <a:cubicBezTo>
                        <a:pt x="10917" y="18131"/>
                        <a:pt x="12135" y="18270"/>
                        <a:pt x="13235" y="18270"/>
                      </a:cubicBezTo>
                      <a:cubicBezTo>
                        <a:pt x="13805" y="18270"/>
                        <a:pt x="14343" y="18233"/>
                        <a:pt x="14745" y="18146"/>
                      </a:cubicBezTo>
                      <a:cubicBezTo>
                        <a:pt x="15923" y="17886"/>
                        <a:pt x="18408" y="18261"/>
                        <a:pt x="20121" y="16410"/>
                      </a:cubicBezTo>
                      <a:cubicBezTo>
                        <a:pt x="21834" y="14560"/>
                        <a:pt x="20037" y="13290"/>
                        <a:pt x="18974" y="13175"/>
                      </a:cubicBezTo>
                      <a:cubicBezTo>
                        <a:pt x="17919" y="13061"/>
                        <a:pt x="21215" y="9459"/>
                        <a:pt x="18875" y="4923"/>
                      </a:cubicBezTo>
                      <a:cubicBezTo>
                        <a:pt x="16527" y="381"/>
                        <a:pt x="12986" y="281"/>
                        <a:pt x="8933" y="21"/>
                      </a:cubicBezTo>
                      <a:cubicBezTo>
                        <a:pt x="8715" y="7"/>
                        <a:pt x="8503" y="1"/>
                        <a:pt x="829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53" name="Google Shape;5353;p44"/>
                <p:cNvSpPr/>
                <p:nvPr/>
              </p:nvSpPr>
              <p:spPr>
                <a:xfrm rot="-546991">
                  <a:off x="506210" y="1456066"/>
                  <a:ext cx="886526" cy="790097"/>
                </a:xfrm>
                <a:custGeom>
                  <a:avLst/>
                  <a:gdLst/>
                  <a:ahLst/>
                  <a:cxnLst/>
                  <a:rect l="l" t="t" r="r" b="b"/>
                  <a:pathLst>
                    <a:path w="10876" h="9693" extrusionOk="0">
                      <a:moveTo>
                        <a:pt x="2122" y="1"/>
                      </a:moveTo>
                      <a:cubicBezTo>
                        <a:pt x="2042" y="1"/>
                        <a:pt x="1957" y="14"/>
                        <a:pt x="1867" y="42"/>
                      </a:cubicBezTo>
                      <a:cubicBezTo>
                        <a:pt x="666" y="424"/>
                        <a:pt x="1" y="3812"/>
                        <a:pt x="383" y="5563"/>
                      </a:cubicBezTo>
                      <a:cubicBezTo>
                        <a:pt x="773" y="7307"/>
                        <a:pt x="1247" y="8286"/>
                        <a:pt x="2440" y="8951"/>
                      </a:cubicBezTo>
                      <a:cubicBezTo>
                        <a:pt x="3133" y="9340"/>
                        <a:pt x="4525" y="9692"/>
                        <a:pt x="5880" y="9692"/>
                      </a:cubicBezTo>
                      <a:cubicBezTo>
                        <a:pt x="6844" y="9692"/>
                        <a:pt x="7790" y="9514"/>
                        <a:pt x="8452" y="9043"/>
                      </a:cubicBezTo>
                      <a:cubicBezTo>
                        <a:pt x="10035" y="7904"/>
                        <a:pt x="10876" y="5961"/>
                        <a:pt x="10455" y="4577"/>
                      </a:cubicBezTo>
                      <a:cubicBezTo>
                        <a:pt x="10122" y="3479"/>
                        <a:pt x="9937" y="2463"/>
                        <a:pt x="8583" y="2463"/>
                      </a:cubicBezTo>
                      <a:cubicBezTo>
                        <a:pt x="8229" y="2463"/>
                        <a:pt x="7795" y="2533"/>
                        <a:pt x="7259" y="2688"/>
                      </a:cubicBezTo>
                      <a:cubicBezTo>
                        <a:pt x="6817" y="2815"/>
                        <a:pt x="6428" y="2871"/>
                        <a:pt x="6081" y="2871"/>
                      </a:cubicBezTo>
                      <a:cubicBezTo>
                        <a:pt x="3596" y="2871"/>
                        <a:pt x="3321" y="1"/>
                        <a:pt x="212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5354" name="Google Shape;5354;p44"/>
                <p:cNvSpPr/>
                <p:nvPr/>
              </p:nvSpPr>
              <p:spPr>
                <a:xfrm rot="-546991">
                  <a:off x="856094" y="2092707"/>
                  <a:ext cx="1039850" cy="142728"/>
                </a:xfrm>
                <a:custGeom>
                  <a:avLst/>
                  <a:gdLst/>
                  <a:ahLst/>
                  <a:cxnLst/>
                  <a:rect l="l" t="t" r="r" b="b"/>
                  <a:pathLst>
                    <a:path w="12757" h="1751" extrusionOk="0">
                      <a:moveTo>
                        <a:pt x="12757" y="1"/>
                      </a:moveTo>
                      <a:lnTo>
                        <a:pt x="12757" y="1"/>
                      </a:lnTo>
                      <a:cubicBezTo>
                        <a:pt x="12757" y="1"/>
                        <a:pt x="12756" y="1"/>
                        <a:pt x="12756" y="1"/>
                      </a:cubicBezTo>
                      <a:lnTo>
                        <a:pt x="12756" y="1"/>
                      </a:lnTo>
                      <a:cubicBezTo>
                        <a:pt x="12757" y="1"/>
                        <a:pt x="12757" y="1"/>
                        <a:pt x="12757" y="1"/>
                      </a:cubicBezTo>
                      <a:close/>
                      <a:moveTo>
                        <a:pt x="12756" y="1"/>
                      </a:moveTo>
                      <a:cubicBezTo>
                        <a:pt x="12754" y="3"/>
                        <a:pt x="12746" y="10"/>
                        <a:pt x="12733" y="22"/>
                      </a:cubicBezTo>
                      <a:lnTo>
                        <a:pt x="12733" y="22"/>
                      </a:lnTo>
                      <a:cubicBezTo>
                        <a:pt x="12741" y="15"/>
                        <a:pt x="12749" y="8"/>
                        <a:pt x="12756" y="1"/>
                      </a:cubicBezTo>
                      <a:close/>
                      <a:moveTo>
                        <a:pt x="12733" y="22"/>
                      </a:moveTo>
                      <a:lnTo>
                        <a:pt x="12733" y="22"/>
                      </a:lnTo>
                      <a:cubicBezTo>
                        <a:pt x="12321" y="361"/>
                        <a:pt x="10998" y="403"/>
                        <a:pt x="9993" y="403"/>
                      </a:cubicBezTo>
                      <a:cubicBezTo>
                        <a:pt x="9662" y="403"/>
                        <a:pt x="9365" y="399"/>
                        <a:pt x="9147" y="399"/>
                      </a:cubicBezTo>
                      <a:cubicBezTo>
                        <a:pt x="8252" y="399"/>
                        <a:pt x="5889" y="1140"/>
                        <a:pt x="4314" y="1385"/>
                      </a:cubicBezTo>
                      <a:cubicBezTo>
                        <a:pt x="3794" y="1464"/>
                        <a:pt x="3247" y="1493"/>
                        <a:pt x="2723" y="1493"/>
                      </a:cubicBezTo>
                      <a:cubicBezTo>
                        <a:pt x="1272" y="1493"/>
                        <a:pt x="0" y="1270"/>
                        <a:pt x="0" y="1270"/>
                      </a:cubicBezTo>
                      <a:lnTo>
                        <a:pt x="0" y="1270"/>
                      </a:lnTo>
                      <a:cubicBezTo>
                        <a:pt x="0" y="1270"/>
                        <a:pt x="1951" y="1751"/>
                        <a:pt x="3419" y="1751"/>
                      </a:cubicBezTo>
                      <a:cubicBezTo>
                        <a:pt x="3619" y="1751"/>
                        <a:pt x="3809" y="1742"/>
                        <a:pt x="3985" y="1722"/>
                      </a:cubicBezTo>
                      <a:cubicBezTo>
                        <a:pt x="5216" y="1592"/>
                        <a:pt x="7097" y="1102"/>
                        <a:pt x="8023" y="827"/>
                      </a:cubicBezTo>
                      <a:cubicBezTo>
                        <a:pt x="8509" y="679"/>
                        <a:pt x="8995" y="657"/>
                        <a:pt x="9511" y="657"/>
                      </a:cubicBezTo>
                      <a:cubicBezTo>
                        <a:pt x="9744" y="657"/>
                        <a:pt x="9983" y="661"/>
                        <a:pt x="10231" y="661"/>
                      </a:cubicBezTo>
                      <a:cubicBezTo>
                        <a:pt x="10489" y="661"/>
                        <a:pt x="10756" y="656"/>
                        <a:pt x="11036" y="636"/>
                      </a:cubicBezTo>
                      <a:cubicBezTo>
                        <a:pt x="12047" y="555"/>
                        <a:pt x="12613" y="123"/>
                        <a:pt x="12733" y="22"/>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55" name="Google Shape;5355;p44"/>
                <p:cNvSpPr/>
                <p:nvPr/>
              </p:nvSpPr>
              <p:spPr>
                <a:xfrm rot="-546991">
                  <a:off x="413320" y="2203043"/>
                  <a:ext cx="1453851" cy="248775"/>
                </a:xfrm>
                <a:custGeom>
                  <a:avLst/>
                  <a:gdLst/>
                  <a:ahLst/>
                  <a:cxnLst/>
                  <a:rect l="l" t="t" r="r" b="b"/>
                  <a:pathLst>
                    <a:path w="17836" h="3052" extrusionOk="0">
                      <a:moveTo>
                        <a:pt x="1356" y="0"/>
                      </a:moveTo>
                      <a:cubicBezTo>
                        <a:pt x="1321" y="0"/>
                        <a:pt x="1287" y="1"/>
                        <a:pt x="1255" y="3"/>
                      </a:cubicBezTo>
                      <a:cubicBezTo>
                        <a:pt x="169" y="56"/>
                        <a:pt x="0" y="1196"/>
                        <a:pt x="1255" y="1655"/>
                      </a:cubicBezTo>
                      <a:cubicBezTo>
                        <a:pt x="2501" y="2114"/>
                        <a:pt x="3557" y="2894"/>
                        <a:pt x="5285" y="3031"/>
                      </a:cubicBezTo>
                      <a:cubicBezTo>
                        <a:pt x="5386" y="3039"/>
                        <a:pt x="5487" y="3042"/>
                        <a:pt x="5588" y="3042"/>
                      </a:cubicBezTo>
                      <a:cubicBezTo>
                        <a:pt x="7218" y="3042"/>
                        <a:pt x="8785" y="2110"/>
                        <a:pt x="9484" y="2045"/>
                      </a:cubicBezTo>
                      <a:cubicBezTo>
                        <a:pt x="9502" y="2043"/>
                        <a:pt x="9521" y="2042"/>
                        <a:pt x="9540" y="2042"/>
                      </a:cubicBezTo>
                      <a:cubicBezTo>
                        <a:pt x="10235" y="2042"/>
                        <a:pt x="11199" y="3051"/>
                        <a:pt x="12853" y="3051"/>
                      </a:cubicBezTo>
                      <a:cubicBezTo>
                        <a:pt x="12956" y="3051"/>
                        <a:pt x="13061" y="3047"/>
                        <a:pt x="13170" y="3039"/>
                      </a:cubicBezTo>
                      <a:cubicBezTo>
                        <a:pt x="15066" y="2901"/>
                        <a:pt x="17491" y="2396"/>
                        <a:pt x="17690" y="1402"/>
                      </a:cubicBezTo>
                      <a:cubicBezTo>
                        <a:pt x="17836" y="643"/>
                        <a:pt x="16960" y="49"/>
                        <a:pt x="15816" y="49"/>
                      </a:cubicBezTo>
                      <a:cubicBezTo>
                        <a:pt x="15462" y="49"/>
                        <a:pt x="15083" y="106"/>
                        <a:pt x="14699" y="232"/>
                      </a:cubicBezTo>
                      <a:cubicBezTo>
                        <a:pt x="13345" y="679"/>
                        <a:pt x="10327" y="1270"/>
                        <a:pt x="8339" y="1270"/>
                      </a:cubicBezTo>
                      <a:cubicBezTo>
                        <a:pt x="7947" y="1270"/>
                        <a:pt x="7595" y="1247"/>
                        <a:pt x="7304" y="1196"/>
                      </a:cubicBezTo>
                      <a:cubicBezTo>
                        <a:pt x="5204" y="825"/>
                        <a:pt x="2507" y="0"/>
                        <a:pt x="1356"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5356" name="Google Shape;5356;p44"/>
                <p:cNvSpPr/>
                <p:nvPr/>
              </p:nvSpPr>
              <p:spPr>
                <a:xfrm rot="-546991">
                  <a:off x="1428957" y="1473531"/>
                  <a:ext cx="129115" cy="158460"/>
                </a:xfrm>
                <a:custGeom>
                  <a:avLst/>
                  <a:gdLst/>
                  <a:ahLst/>
                  <a:cxnLst/>
                  <a:rect l="l" t="t" r="r" b="b"/>
                  <a:pathLst>
                    <a:path w="1584" h="1944" extrusionOk="0">
                      <a:moveTo>
                        <a:pt x="796" y="1"/>
                      </a:moveTo>
                      <a:lnTo>
                        <a:pt x="1" y="574"/>
                      </a:lnTo>
                      <a:lnTo>
                        <a:pt x="1079" y="1943"/>
                      </a:lnTo>
                      <a:lnTo>
                        <a:pt x="1584" y="1255"/>
                      </a:lnTo>
                      <a:lnTo>
                        <a:pt x="79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7" name="Google Shape;5357;p44"/>
                <p:cNvSpPr/>
                <p:nvPr/>
              </p:nvSpPr>
              <p:spPr>
                <a:xfrm rot="-546991">
                  <a:off x="1444261" y="1799760"/>
                  <a:ext cx="121698" cy="122268"/>
                </a:xfrm>
                <a:custGeom>
                  <a:avLst/>
                  <a:gdLst/>
                  <a:ahLst/>
                  <a:cxnLst/>
                  <a:rect l="l" t="t" r="r" b="b"/>
                  <a:pathLst>
                    <a:path w="1493" h="1500" extrusionOk="0">
                      <a:moveTo>
                        <a:pt x="720" y="1"/>
                      </a:moveTo>
                      <a:lnTo>
                        <a:pt x="1" y="980"/>
                      </a:lnTo>
                      <a:lnTo>
                        <a:pt x="750" y="1500"/>
                      </a:lnTo>
                      <a:lnTo>
                        <a:pt x="1492" y="490"/>
                      </a:lnTo>
                      <a:lnTo>
                        <a:pt x="72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8" name="Google Shape;5358;p44"/>
                <p:cNvSpPr/>
                <p:nvPr/>
              </p:nvSpPr>
              <p:spPr>
                <a:xfrm rot="-546991">
                  <a:off x="1631210" y="1628338"/>
                  <a:ext cx="128463" cy="102950"/>
                </a:xfrm>
                <a:custGeom>
                  <a:avLst/>
                  <a:gdLst/>
                  <a:ahLst/>
                  <a:cxnLst/>
                  <a:rect l="l" t="t" r="r" b="b"/>
                  <a:pathLst>
                    <a:path w="1576" h="1263" extrusionOk="0">
                      <a:moveTo>
                        <a:pt x="589" y="0"/>
                      </a:moveTo>
                      <a:lnTo>
                        <a:pt x="0" y="895"/>
                      </a:lnTo>
                      <a:lnTo>
                        <a:pt x="1193" y="1262"/>
                      </a:lnTo>
                      <a:lnTo>
                        <a:pt x="1576" y="895"/>
                      </a:lnTo>
                      <a:lnTo>
                        <a:pt x="589"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9" name="Google Shape;5359;p44"/>
                <p:cNvSpPr/>
                <p:nvPr/>
              </p:nvSpPr>
              <p:spPr>
                <a:xfrm rot="-546991">
                  <a:off x="1648577" y="1329598"/>
                  <a:ext cx="126670" cy="107270"/>
                </a:xfrm>
                <a:custGeom>
                  <a:avLst/>
                  <a:gdLst/>
                  <a:ahLst/>
                  <a:cxnLst/>
                  <a:rect l="l" t="t" r="r" b="b"/>
                  <a:pathLst>
                    <a:path w="1554" h="1316" extrusionOk="0">
                      <a:moveTo>
                        <a:pt x="789" y="0"/>
                      </a:moveTo>
                      <a:lnTo>
                        <a:pt x="1" y="842"/>
                      </a:lnTo>
                      <a:lnTo>
                        <a:pt x="789" y="1316"/>
                      </a:lnTo>
                      <a:lnTo>
                        <a:pt x="1553" y="842"/>
                      </a:lnTo>
                      <a:lnTo>
                        <a:pt x="789"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0" name="Google Shape;5360;p44"/>
                <p:cNvSpPr/>
                <p:nvPr/>
              </p:nvSpPr>
              <p:spPr>
                <a:xfrm rot="-546991">
                  <a:off x="464201" y="1541430"/>
                  <a:ext cx="116644" cy="133517"/>
                </a:xfrm>
                <a:custGeom>
                  <a:avLst/>
                  <a:gdLst/>
                  <a:ahLst/>
                  <a:cxnLst/>
                  <a:rect l="l" t="t" r="r" b="b"/>
                  <a:pathLst>
                    <a:path w="1431" h="1638" extrusionOk="0">
                      <a:moveTo>
                        <a:pt x="613" y="1"/>
                      </a:moveTo>
                      <a:lnTo>
                        <a:pt x="1" y="1064"/>
                      </a:lnTo>
                      <a:lnTo>
                        <a:pt x="613" y="1637"/>
                      </a:lnTo>
                      <a:lnTo>
                        <a:pt x="1431" y="1064"/>
                      </a:lnTo>
                      <a:lnTo>
                        <a:pt x="613"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1" name="Google Shape;5361;p44"/>
                <p:cNvSpPr/>
                <p:nvPr/>
              </p:nvSpPr>
              <p:spPr>
                <a:xfrm rot="-546991">
                  <a:off x="604800" y="1870212"/>
                  <a:ext cx="83631" cy="66188"/>
                </a:xfrm>
                <a:custGeom>
                  <a:avLst/>
                  <a:gdLst/>
                  <a:ahLst/>
                  <a:cxnLst/>
                  <a:rect l="l" t="t" r="r" b="b"/>
                  <a:pathLst>
                    <a:path w="1026" h="812" extrusionOk="0">
                      <a:moveTo>
                        <a:pt x="1025" y="1"/>
                      </a:moveTo>
                      <a:lnTo>
                        <a:pt x="1" y="368"/>
                      </a:lnTo>
                      <a:lnTo>
                        <a:pt x="299" y="812"/>
                      </a:lnTo>
                      <a:lnTo>
                        <a:pt x="1025" y="368"/>
                      </a:lnTo>
                      <a:lnTo>
                        <a:pt x="1025"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2" name="Google Shape;5362;p44"/>
                <p:cNvSpPr/>
                <p:nvPr/>
              </p:nvSpPr>
              <p:spPr>
                <a:xfrm rot="-546991">
                  <a:off x="1006096" y="1727226"/>
                  <a:ext cx="149086" cy="139060"/>
                </a:xfrm>
                <a:custGeom>
                  <a:avLst/>
                  <a:gdLst/>
                  <a:ahLst/>
                  <a:cxnLst/>
                  <a:rect l="l" t="t" r="r" b="b"/>
                  <a:pathLst>
                    <a:path w="1829" h="1706" extrusionOk="0">
                      <a:moveTo>
                        <a:pt x="1400" y="0"/>
                      </a:moveTo>
                      <a:lnTo>
                        <a:pt x="1" y="627"/>
                      </a:lnTo>
                      <a:lnTo>
                        <a:pt x="383" y="1706"/>
                      </a:lnTo>
                      <a:lnTo>
                        <a:pt x="1828" y="1262"/>
                      </a:lnTo>
                      <a:lnTo>
                        <a:pt x="1400" y="0"/>
                      </a:lnTo>
                      <a:close/>
                    </a:path>
                  </a:pathLst>
                </a:custGeom>
                <a:solidFill>
                  <a:srgbClr val="422410"/>
                </a:solidFill>
                <a:ln>
                  <a:noFill/>
                </a:ln>
              </p:spPr>
              <p:txBody>
                <a:bodyPr spcFirstLastPara="1" wrap="square" lIns="121900" tIns="121900" rIns="121900" bIns="121900" anchor="ctr" anchorCtr="0">
                  <a:noAutofit/>
                </a:bodyPr>
                <a:lstStyle/>
                <a:p>
                  <a:endParaRPr sz="2400"/>
                </a:p>
              </p:txBody>
            </p:sp>
            <p:sp>
              <p:nvSpPr>
                <p:cNvPr id="5363" name="Google Shape;5363;p44"/>
                <p:cNvSpPr/>
                <p:nvPr/>
              </p:nvSpPr>
              <p:spPr>
                <a:xfrm rot="-546991">
                  <a:off x="760792" y="1966729"/>
                  <a:ext cx="179571" cy="125366"/>
                </a:xfrm>
                <a:custGeom>
                  <a:avLst/>
                  <a:gdLst/>
                  <a:ahLst/>
                  <a:cxnLst/>
                  <a:rect l="l" t="t" r="r" b="b"/>
                  <a:pathLst>
                    <a:path w="2203" h="1538" extrusionOk="0">
                      <a:moveTo>
                        <a:pt x="1545" y="0"/>
                      </a:moveTo>
                      <a:lnTo>
                        <a:pt x="0" y="750"/>
                      </a:lnTo>
                      <a:lnTo>
                        <a:pt x="0" y="1537"/>
                      </a:lnTo>
                      <a:lnTo>
                        <a:pt x="2203" y="750"/>
                      </a:lnTo>
                      <a:lnTo>
                        <a:pt x="1545"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4" name="Google Shape;5364;p44"/>
                <p:cNvSpPr/>
                <p:nvPr/>
              </p:nvSpPr>
              <p:spPr>
                <a:xfrm rot="-546991">
                  <a:off x="818185" y="1615627"/>
                  <a:ext cx="166529" cy="111672"/>
                </a:xfrm>
                <a:custGeom>
                  <a:avLst/>
                  <a:gdLst/>
                  <a:ahLst/>
                  <a:cxnLst/>
                  <a:rect l="l" t="t" r="r" b="b"/>
                  <a:pathLst>
                    <a:path w="2043" h="1370" extrusionOk="0">
                      <a:moveTo>
                        <a:pt x="1369" y="0"/>
                      </a:moveTo>
                      <a:lnTo>
                        <a:pt x="0" y="780"/>
                      </a:lnTo>
                      <a:lnTo>
                        <a:pt x="153" y="1369"/>
                      </a:lnTo>
                      <a:lnTo>
                        <a:pt x="2042" y="398"/>
                      </a:lnTo>
                      <a:lnTo>
                        <a:pt x="1369"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5" name="Google Shape;5365;p44"/>
                <p:cNvSpPr/>
                <p:nvPr/>
              </p:nvSpPr>
              <p:spPr>
                <a:xfrm rot="-546991">
                  <a:off x="1213075" y="1990464"/>
                  <a:ext cx="158460" cy="114117"/>
                </a:xfrm>
                <a:custGeom>
                  <a:avLst/>
                  <a:gdLst/>
                  <a:ahLst/>
                  <a:cxnLst/>
                  <a:rect l="l" t="t" r="r" b="b"/>
                  <a:pathLst>
                    <a:path w="1944" h="1400" extrusionOk="0">
                      <a:moveTo>
                        <a:pt x="765" y="0"/>
                      </a:moveTo>
                      <a:lnTo>
                        <a:pt x="1" y="390"/>
                      </a:lnTo>
                      <a:lnTo>
                        <a:pt x="1530" y="1400"/>
                      </a:lnTo>
                      <a:lnTo>
                        <a:pt x="1943" y="696"/>
                      </a:lnTo>
                      <a:lnTo>
                        <a:pt x="765"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6" name="Google Shape;5366;p44"/>
                <p:cNvSpPr/>
                <p:nvPr/>
              </p:nvSpPr>
              <p:spPr>
                <a:xfrm rot="-546991">
                  <a:off x="1671505" y="1886290"/>
                  <a:ext cx="128463" cy="89256"/>
                </a:xfrm>
                <a:custGeom>
                  <a:avLst/>
                  <a:gdLst/>
                  <a:ahLst/>
                  <a:cxnLst/>
                  <a:rect l="l" t="t" r="r" b="b"/>
                  <a:pathLst>
                    <a:path w="1576" h="1095" extrusionOk="0">
                      <a:moveTo>
                        <a:pt x="482" y="1"/>
                      </a:moveTo>
                      <a:lnTo>
                        <a:pt x="0" y="788"/>
                      </a:lnTo>
                      <a:lnTo>
                        <a:pt x="956" y="1094"/>
                      </a:lnTo>
                      <a:lnTo>
                        <a:pt x="1576" y="788"/>
                      </a:lnTo>
                      <a:lnTo>
                        <a:pt x="482"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7" name="Google Shape;5367;p44"/>
                <p:cNvSpPr/>
                <p:nvPr/>
              </p:nvSpPr>
              <p:spPr>
                <a:xfrm rot="-546991">
                  <a:off x="491241" y="2079931"/>
                  <a:ext cx="75562" cy="89256"/>
                </a:xfrm>
                <a:custGeom>
                  <a:avLst/>
                  <a:gdLst/>
                  <a:ahLst/>
                  <a:cxnLst/>
                  <a:rect l="l" t="t" r="r" b="b"/>
                  <a:pathLst>
                    <a:path w="927" h="1095" extrusionOk="0">
                      <a:moveTo>
                        <a:pt x="926" y="1"/>
                      </a:moveTo>
                      <a:lnTo>
                        <a:pt x="1" y="398"/>
                      </a:lnTo>
                      <a:lnTo>
                        <a:pt x="1" y="1094"/>
                      </a:lnTo>
                      <a:lnTo>
                        <a:pt x="926" y="551"/>
                      </a:lnTo>
                      <a:lnTo>
                        <a:pt x="92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8" name="Google Shape;5368;p44"/>
                <p:cNvSpPr/>
                <p:nvPr/>
              </p:nvSpPr>
              <p:spPr>
                <a:xfrm rot="-546991">
                  <a:off x="639422" y="2289761"/>
                  <a:ext cx="145988" cy="78578"/>
                </a:xfrm>
                <a:custGeom>
                  <a:avLst/>
                  <a:gdLst/>
                  <a:ahLst/>
                  <a:cxnLst/>
                  <a:rect l="l" t="t" r="r" b="b"/>
                  <a:pathLst>
                    <a:path w="1791" h="964" extrusionOk="0">
                      <a:moveTo>
                        <a:pt x="926" y="0"/>
                      </a:moveTo>
                      <a:cubicBezTo>
                        <a:pt x="926" y="0"/>
                        <a:pt x="24" y="796"/>
                        <a:pt x="1" y="796"/>
                      </a:cubicBezTo>
                      <a:lnTo>
                        <a:pt x="926" y="964"/>
                      </a:lnTo>
                      <a:lnTo>
                        <a:pt x="1790" y="398"/>
                      </a:lnTo>
                      <a:lnTo>
                        <a:pt x="926"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9" name="Google Shape;5369;p44"/>
                <p:cNvSpPr/>
                <p:nvPr/>
              </p:nvSpPr>
              <p:spPr>
                <a:xfrm rot="-546991">
                  <a:off x="324426" y="992294"/>
                  <a:ext cx="1425158" cy="550125"/>
                </a:xfrm>
                <a:custGeom>
                  <a:avLst/>
                  <a:gdLst/>
                  <a:ahLst/>
                  <a:cxnLst/>
                  <a:rect l="l" t="t" r="r" b="b"/>
                  <a:pathLst>
                    <a:path w="17484" h="6749" extrusionOk="0">
                      <a:moveTo>
                        <a:pt x="7023" y="0"/>
                      </a:moveTo>
                      <a:cubicBezTo>
                        <a:pt x="5871" y="0"/>
                        <a:pt x="4289" y="241"/>
                        <a:pt x="2265" y="1723"/>
                      </a:cubicBezTo>
                      <a:cubicBezTo>
                        <a:pt x="689" y="2886"/>
                        <a:pt x="1" y="4232"/>
                        <a:pt x="796" y="4461"/>
                      </a:cubicBezTo>
                      <a:cubicBezTo>
                        <a:pt x="887" y="4488"/>
                        <a:pt x="995" y="4499"/>
                        <a:pt x="1117" y="4499"/>
                      </a:cubicBezTo>
                      <a:cubicBezTo>
                        <a:pt x="1751" y="4499"/>
                        <a:pt x="2743" y="4197"/>
                        <a:pt x="3486" y="4197"/>
                      </a:cubicBezTo>
                      <a:cubicBezTo>
                        <a:pt x="3836" y="4197"/>
                        <a:pt x="4131" y="4264"/>
                        <a:pt x="4307" y="4461"/>
                      </a:cubicBezTo>
                      <a:cubicBezTo>
                        <a:pt x="4857" y="5079"/>
                        <a:pt x="5081" y="6748"/>
                        <a:pt x="6337" y="6748"/>
                      </a:cubicBezTo>
                      <a:cubicBezTo>
                        <a:pt x="6494" y="6748"/>
                        <a:pt x="6668" y="6722"/>
                        <a:pt x="6861" y="6664"/>
                      </a:cubicBezTo>
                      <a:cubicBezTo>
                        <a:pt x="8508" y="6168"/>
                        <a:pt x="8961" y="4957"/>
                        <a:pt x="9867" y="4957"/>
                      </a:cubicBezTo>
                      <a:cubicBezTo>
                        <a:pt x="9912" y="4957"/>
                        <a:pt x="9957" y="4960"/>
                        <a:pt x="10004" y="4966"/>
                      </a:cubicBezTo>
                      <a:cubicBezTo>
                        <a:pt x="10833" y="5073"/>
                        <a:pt x="11678" y="6706"/>
                        <a:pt x="12452" y="6706"/>
                      </a:cubicBezTo>
                      <a:cubicBezTo>
                        <a:pt x="12613" y="6706"/>
                        <a:pt x="12771" y="6635"/>
                        <a:pt x="12926" y="6465"/>
                      </a:cubicBezTo>
                      <a:cubicBezTo>
                        <a:pt x="13745" y="5568"/>
                        <a:pt x="13814" y="4337"/>
                        <a:pt x="14579" y="4337"/>
                      </a:cubicBezTo>
                      <a:cubicBezTo>
                        <a:pt x="14649" y="4337"/>
                        <a:pt x="14724" y="4348"/>
                        <a:pt x="14807" y="4369"/>
                      </a:cubicBezTo>
                      <a:cubicBezTo>
                        <a:pt x="15409" y="4534"/>
                        <a:pt x="16272" y="4843"/>
                        <a:pt x="16850" y="4843"/>
                      </a:cubicBezTo>
                      <a:cubicBezTo>
                        <a:pt x="17212" y="4843"/>
                        <a:pt x="17463" y="4722"/>
                        <a:pt x="17468" y="4369"/>
                      </a:cubicBezTo>
                      <a:cubicBezTo>
                        <a:pt x="17484" y="3460"/>
                        <a:pt x="13966" y="56"/>
                        <a:pt x="8409" y="56"/>
                      </a:cubicBezTo>
                      <a:cubicBezTo>
                        <a:pt x="8403" y="56"/>
                        <a:pt x="8397" y="56"/>
                        <a:pt x="8391" y="56"/>
                      </a:cubicBezTo>
                      <a:cubicBezTo>
                        <a:pt x="8033" y="56"/>
                        <a:pt x="7578" y="0"/>
                        <a:pt x="702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70" name="Google Shape;5370;p44"/>
                <p:cNvSpPr/>
                <p:nvPr/>
              </p:nvSpPr>
              <p:spPr>
                <a:xfrm rot="-546991">
                  <a:off x="400322" y="1263608"/>
                  <a:ext cx="827267" cy="252036"/>
                </a:xfrm>
                <a:custGeom>
                  <a:avLst/>
                  <a:gdLst/>
                  <a:ahLst/>
                  <a:cxnLst/>
                  <a:rect l="l" t="t" r="r" b="b"/>
                  <a:pathLst>
                    <a:path w="10149" h="3092" extrusionOk="0">
                      <a:moveTo>
                        <a:pt x="7849" y="1"/>
                      </a:moveTo>
                      <a:cubicBezTo>
                        <a:pt x="6472" y="1"/>
                        <a:pt x="4582" y="186"/>
                        <a:pt x="3785" y="491"/>
                      </a:cubicBezTo>
                      <a:cubicBezTo>
                        <a:pt x="3154" y="734"/>
                        <a:pt x="2247" y="861"/>
                        <a:pt x="1488" y="861"/>
                      </a:cubicBezTo>
                      <a:cubicBezTo>
                        <a:pt x="904" y="861"/>
                        <a:pt x="407" y="785"/>
                        <a:pt x="191" y="629"/>
                      </a:cubicBezTo>
                      <a:cubicBezTo>
                        <a:pt x="158" y="606"/>
                        <a:pt x="134" y="596"/>
                        <a:pt x="118" y="596"/>
                      </a:cubicBezTo>
                      <a:cubicBezTo>
                        <a:pt x="1" y="596"/>
                        <a:pt x="312" y="1122"/>
                        <a:pt x="1231" y="1122"/>
                      </a:cubicBezTo>
                      <a:cubicBezTo>
                        <a:pt x="1456" y="1122"/>
                        <a:pt x="1718" y="1090"/>
                        <a:pt x="2018" y="1012"/>
                      </a:cubicBezTo>
                      <a:cubicBezTo>
                        <a:pt x="2263" y="948"/>
                        <a:pt x="2484" y="919"/>
                        <a:pt x="2683" y="919"/>
                      </a:cubicBezTo>
                      <a:cubicBezTo>
                        <a:pt x="3865" y="919"/>
                        <a:pt x="4294" y="1927"/>
                        <a:pt x="4588" y="2549"/>
                      </a:cubicBezTo>
                      <a:cubicBezTo>
                        <a:pt x="4752" y="2899"/>
                        <a:pt x="5218" y="3091"/>
                        <a:pt x="5760" y="3091"/>
                      </a:cubicBezTo>
                      <a:cubicBezTo>
                        <a:pt x="6353" y="3091"/>
                        <a:pt x="7038" y="2861"/>
                        <a:pt x="7517" y="2358"/>
                      </a:cubicBezTo>
                      <a:cubicBezTo>
                        <a:pt x="8427" y="1394"/>
                        <a:pt x="10148" y="308"/>
                        <a:pt x="9154" y="94"/>
                      </a:cubicBezTo>
                      <a:cubicBezTo>
                        <a:pt x="8870" y="30"/>
                        <a:pt x="8400" y="1"/>
                        <a:pt x="784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71" name="Google Shape;5371;p44"/>
                <p:cNvSpPr/>
                <p:nvPr/>
              </p:nvSpPr>
              <p:spPr>
                <a:xfrm rot="-546991">
                  <a:off x="323645" y="283312"/>
                  <a:ext cx="1337777" cy="996078"/>
                </a:xfrm>
                <a:custGeom>
                  <a:avLst/>
                  <a:gdLst/>
                  <a:ahLst/>
                  <a:cxnLst/>
                  <a:rect l="l" t="t" r="r" b="b"/>
                  <a:pathLst>
                    <a:path w="16412" h="12220" extrusionOk="0">
                      <a:moveTo>
                        <a:pt x="9414" y="1"/>
                      </a:moveTo>
                      <a:lnTo>
                        <a:pt x="9414" y="1"/>
                      </a:lnTo>
                      <a:cubicBezTo>
                        <a:pt x="10592" y="1178"/>
                        <a:pt x="7640" y="3205"/>
                        <a:pt x="6393" y="3205"/>
                      </a:cubicBezTo>
                      <a:cubicBezTo>
                        <a:pt x="5147" y="3205"/>
                        <a:pt x="4864" y="4903"/>
                        <a:pt x="4864" y="4903"/>
                      </a:cubicBezTo>
                      <a:cubicBezTo>
                        <a:pt x="4864" y="4903"/>
                        <a:pt x="3525" y="5102"/>
                        <a:pt x="2623" y="6149"/>
                      </a:cubicBezTo>
                      <a:cubicBezTo>
                        <a:pt x="1720" y="7197"/>
                        <a:pt x="2959" y="8176"/>
                        <a:pt x="2959" y="8176"/>
                      </a:cubicBezTo>
                      <a:cubicBezTo>
                        <a:pt x="2959" y="8176"/>
                        <a:pt x="971" y="9155"/>
                        <a:pt x="443" y="10203"/>
                      </a:cubicBezTo>
                      <a:cubicBezTo>
                        <a:pt x="0" y="11082"/>
                        <a:pt x="69" y="12219"/>
                        <a:pt x="1223" y="12219"/>
                      </a:cubicBezTo>
                      <a:cubicBezTo>
                        <a:pt x="1445" y="12219"/>
                        <a:pt x="1706" y="12178"/>
                        <a:pt x="2011" y="12084"/>
                      </a:cubicBezTo>
                      <a:cubicBezTo>
                        <a:pt x="3348" y="11678"/>
                        <a:pt x="5873" y="11103"/>
                        <a:pt x="7942" y="11103"/>
                      </a:cubicBezTo>
                      <a:cubicBezTo>
                        <a:pt x="8796" y="11103"/>
                        <a:pt x="9573" y="11201"/>
                        <a:pt x="10156" y="11449"/>
                      </a:cubicBezTo>
                      <a:cubicBezTo>
                        <a:pt x="10701" y="11679"/>
                        <a:pt x="11333" y="11862"/>
                        <a:pt x="12071" y="11862"/>
                      </a:cubicBezTo>
                      <a:cubicBezTo>
                        <a:pt x="12782" y="11862"/>
                        <a:pt x="13593" y="11693"/>
                        <a:pt x="14523" y="11235"/>
                      </a:cubicBezTo>
                      <a:cubicBezTo>
                        <a:pt x="16412" y="10302"/>
                        <a:pt x="14584" y="8711"/>
                        <a:pt x="14584" y="8711"/>
                      </a:cubicBezTo>
                      <a:cubicBezTo>
                        <a:pt x="15284" y="6874"/>
                        <a:pt x="13581" y="6656"/>
                        <a:pt x="12734" y="6656"/>
                      </a:cubicBezTo>
                      <a:cubicBezTo>
                        <a:pt x="12470" y="6656"/>
                        <a:pt x="12290" y="6677"/>
                        <a:pt x="12290" y="6677"/>
                      </a:cubicBezTo>
                      <a:cubicBezTo>
                        <a:pt x="13207" y="4773"/>
                        <a:pt x="10729" y="4123"/>
                        <a:pt x="10729" y="4123"/>
                      </a:cubicBezTo>
                      <a:cubicBezTo>
                        <a:pt x="12442" y="2547"/>
                        <a:pt x="9414" y="1"/>
                        <a:pt x="941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372" name="Google Shape;5372;p44"/>
                <p:cNvSpPr/>
                <p:nvPr/>
              </p:nvSpPr>
              <p:spPr>
                <a:xfrm rot="-546991">
                  <a:off x="385092" y="395919"/>
                  <a:ext cx="915707" cy="831587"/>
                </a:xfrm>
                <a:custGeom>
                  <a:avLst/>
                  <a:gdLst/>
                  <a:ahLst/>
                  <a:cxnLst/>
                  <a:rect l="l" t="t" r="r" b="b"/>
                  <a:pathLst>
                    <a:path w="11234" h="10202" extrusionOk="0">
                      <a:moveTo>
                        <a:pt x="9155" y="1"/>
                      </a:moveTo>
                      <a:cubicBezTo>
                        <a:pt x="9155" y="1"/>
                        <a:pt x="7679" y="2134"/>
                        <a:pt x="6585" y="2310"/>
                      </a:cubicBezTo>
                      <a:cubicBezTo>
                        <a:pt x="5492" y="2486"/>
                        <a:pt x="4834" y="2838"/>
                        <a:pt x="4436" y="3924"/>
                      </a:cubicBezTo>
                      <a:cubicBezTo>
                        <a:pt x="4436" y="3924"/>
                        <a:pt x="1912" y="4704"/>
                        <a:pt x="1981" y="5798"/>
                      </a:cubicBezTo>
                      <a:cubicBezTo>
                        <a:pt x="2042" y="6899"/>
                        <a:pt x="3067" y="7067"/>
                        <a:pt x="3067" y="7067"/>
                      </a:cubicBezTo>
                      <a:cubicBezTo>
                        <a:pt x="3067" y="7067"/>
                        <a:pt x="0" y="8597"/>
                        <a:pt x="192" y="9859"/>
                      </a:cubicBezTo>
                      <a:cubicBezTo>
                        <a:pt x="229" y="10104"/>
                        <a:pt x="514" y="10201"/>
                        <a:pt x="964" y="10201"/>
                      </a:cubicBezTo>
                      <a:cubicBezTo>
                        <a:pt x="2644" y="10201"/>
                        <a:pt x="6620" y="8852"/>
                        <a:pt x="8592" y="8852"/>
                      </a:cubicBezTo>
                      <a:cubicBezTo>
                        <a:pt x="8805" y="8852"/>
                        <a:pt x="8994" y="8868"/>
                        <a:pt x="9155" y="8903"/>
                      </a:cubicBezTo>
                      <a:cubicBezTo>
                        <a:pt x="9532" y="8983"/>
                        <a:pt x="9846" y="9019"/>
                        <a:pt x="10101" y="9019"/>
                      </a:cubicBezTo>
                      <a:cubicBezTo>
                        <a:pt x="11234" y="9019"/>
                        <a:pt x="11219" y="8312"/>
                        <a:pt x="10501" y="7625"/>
                      </a:cubicBezTo>
                      <a:cubicBezTo>
                        <a:pt x="9840" y="6987"/>
                        <a:pt x="8509" y="6810"/>
                        <a:pt x="7221" y="6810"/>
                      </a:cubicBezTo>
                      <a:cubicBezTo>
                        <a:pt x="6167" y="6810"/>
                        <a:pt x="5141" y="6929"/>
                        <a:pt x="4535" y="7011"/>
                      </a:cubicBezTo>
                      <a:lnTo>
                        <a:pt x="4535" y="7011"/>
                      </a:lnTo>
                      <a:cubicBezTo>
                        <a:pt x="5505" y="6865"/>
                        <a:pt x="8011" y="6435"/>
                        <a:pt x="8849" y="5805"/>
                      </a:cubicBezTo>
                      <a:cubicBezTo>
                        <a:pt x="9863" y="5043"/>
                        <a:pt x="9294" y="3751"/>
                        <a:pt x="8023" y="3751"/>
                      </a:cubicBezTo>
                      <a:cubicBezTo>
                        <a:pt x="7981" y="3751"/>
                        <a:pt x="7937" y="3753"/>
                        <a:pt x="7893" y="3756"/>
                      </a:cubicBezTo>
                      <a:cubicBezTo>
                        <a:pt x="7025" y="3809"/>
                        <a:pt x="6350" y="3882"/>
                        <a:pt x="5974" y="3927"/>
                      </a:cubicBezTo>
                      <a:lnTo>
                        <a:pt x="5974" y="3927"/>
                      </a:lnTo>
                      <a:cubicBezTo>
                        <a:pt x="6996" y="3762"/>
                        <a:pt x="9990" y="3015"/>
                        <a:pt x="915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5373" name="Google Shape;5373;p44"/>
              <p:cNvGrpSpPr/>
              <p:nvPr/>
            </p:nvGrpSpPr>
            <p:grpSpPr>
              <a:xfrm rot="168047" flipH="1">
                <a:off x="3876346" y="1900346"/>
                <a:ext cx="488899" cy="377047"/>
                <a:chOff x="5444975" y="3843200"/>
                <a:chExt cx="250675" cy="193325"/>
              </a:xfrm>
            </p:grpSpPr>
            <p:sp>
              <p:nvSpPr>
                <p:cNvPr id="5374" name="Google Shape;5374;p44"/>
                <p:cNvSpPr/>
                <p:nvPr/>
              </p:nvSpPr>
              <p:spPr>
                <a:xfrm>
                  <a:off x="5555275" y="3843200"/>
                  <a:ext cx="65250" cy="49825"/>
                </a:xfrm>
                <a:custGeom>
                  <a:avLst/>
                  <a:gdLst/>
                  <a:ahLst/>
                  <a:cxnLst/>
                  <a:rect l="l" t="t" r="r" b="b"/>
                  <a:pathLst>
                    <a:path w="2610" h="1993" extrusionOk="0">
                      <a:moveTo>
                        <a:pt x="886" y="1"/>
                      </a:moveTo>
                      <a:cubicBezTo>
                        <a:pt x="1" y="1"/>
                        <a:pt x="583" y="1610"/>
                        <a:pt x="583" y="1610"/>
                      </a:cubicBezTo>
                      <a:cubicBezTo>
                        <a:pt x="820" y="1840"/>
                        <a:pt x="1141" y="1977"/>
                        <a:pt x="1477" y="1993"/>
                      </a:cubicBezTo>
                      <a:cubicBezTo>
                        <a:pt x="1997" y="1993"/>
                        <a:pt x="2609" y="501"/>
                        <a:pt x="1240" y="65"/>
                      </a:cubicBezTo>
                      <a:cubicBezTo>
                        <a:pt x="1102" y="21"/>
                        <a:pt x="985" y="1"/>
                        <a:pt x="886"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375" name="Google Shape;5375;p44"/>
                <p:cNvSpPr/>
                <p:nvPr/>
              </p:nvSpPr>
              <p:spPr>
                <a:xfrm>
                  <a:off x="5577850" y="3870675"/>
                  <a:ext cx="91500" cy="51625"/>
                </a:xfrm>
                <a:custGeom>
                  <a:avLst/>
                  <a:gdLst/>
                  <a:ahLst/>
                  <a:cxnLst/>
                  <a:rect l="l" t="t" r="r" b="b"/>
                  <a:pathLst>
                    <a:path w="3660" h="2065" extrusionOk="0">
                      <a:moveTo>
                        <a:pt x="1622" y="0"/>
                      </a:moveTo>
                      <a:cubicBezTo>
                        <a:pt x="565" y="0"/>
                        <a:pt x="559" y="1467"/>
                        <a:pt x="559" y="1467"/>
                      </a:cubicBezTo>
                      <a:cubicBezTo>
                        <a:pt x="559" y="1467"/>
                        <a:pt x="1" y="2033"/>
                        <a:pt x="1278" y="2064"/>
                      </a:cubicBezTo>
                      <a:cubicBezTo>
                        <a:pt x="1294" y="2064"/>
                        <a:pt x="1310" y="2064"/>
                        <a:pt x="1326" y="2064"/>
                      </a:cubicBezTo>
                      <a:cubicBezTo>
                        <a:pt x="2583" y="2064"/>
                        <a:pt x="3660" y="596"/>
                        <a:pt x="2119" y="91"/>
                      </a:cubicBezTo>
                      <a:cubicBezTo>
                        <a:pt x="1932" y="28"/>
                        <a:pt x="1767" y="0"/>
                        <a:pt x="1622"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376" name="Google Shape;5376;p44"/>
                <p:cNvSpPr/>
                <p:nvPr/>
              </p:nvSpPr>
              <p:spPr>
                <a:xfrm>
                  <a:off x="5597500" y="3913675"/>
                  <a:ext cx="74050" cy="34325"/>
                </a:xfrm>
                <a:custGeom>
                  <a:avLst/>
                  <a:gdLst/>
                  <a:ahLst/>
                  <a:cxnLst/>
                  <a:rect l="l" t="t" r="r" b="b"/>
                  <a:pathLst>
                    <a:path w="2962" h="1373" extrusionOk="0">
                      <a:moveTo>
                        <a:pt x="1734" y="0"/>
                      </a:moveTo>
                      <a:cubicBezTo>
                        <a:pt x="915" y="0"/>
                        <a:pt x="1" y="871"/>
                        <a:pt x="492" y="1078"/>
                      </a:cubicBezTo>
                      <a:cubicBezTo>
                        <a:pt x="902" y="1251"/>
                        <a:pt x="1447" y="1373"/>
                        <a:pt x="1893" y="1373"/>
                      </a:cubicBezTo>
                      <a:cubicBezTo>
                        <a:pt x="2527" y="1373"/>
                        <a:pt x="2962" y="1127"/>
                        <a:pt x="2526" y="435"/>
                      </a:cubicBezTo>
                      <a:cubicBezTo>
                        <a:pt x="2326" y="120"/>
                        <a:pt x="2036" y="0"/>
                        <a:pt x="173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377" name="Google Shape;5377;p44"/>
                <p:cNvSpPr/>
                <p:nvPr/>
              </p:nvSpPr>
              <p:spPr>
                <a:xfrm>
                  <a:off x="5444975" y="3857000"/>
                  <a:ext cx="250675" cy="179525"/>
                </a:xfrm>
                <a:custGeom>
                  <a:avLst/>
                  <a:gdLst/>
                  <a:ahLst/>
                  <a:cxnLst/>
                  <a:rect l="l" t="t" r="r" b="b"/>
                  <a:pathLst>
                    <a:path w="10027" h="7181" extrusionOk="0">
                      <a:moveTo>
                        <a:pt x="3915" y="1"/>
                      </a:moveTo>
                      <a:cubicBezTo>
                        <a:pt x="2999" y="1"/>
                        <a:pt x="2219" y="493"/>
                        <a:pt x="1981" y="1311"/>
                      </a:cubicBezTo>
                      <a:cubicBezTo>
                        <a:pt x="1507" y="2932"/>
                        <a:pt x="1" y="4920"/>
                        <a:pt x="391" y="5815"/>
                      </a:cubicBezTo>
                      <a:cubicBezTo>
                        <a:pt x="701" y="6541"/>
                        <a:pt x="1494" y="7181"/>
                        <a:pt x="2545" y="7181"/>
                      </a:cubicBezTo>
                      <a:cubicBezTo>
                        <a:pt x="2790" y="7181"/>
                        <a:pt x="3049" y="7146"/>
                        <a:pt x="3320" y="7069"/>
                      </a:cubicBezTo>
                      <a:cubicBezTo>
                        <a:pt x="4750" y="6656"/>
                        <a:pt x="10027" y="6488"/>
                        <a:pt x="6654" y="1616"/>
                      </a:cubicBezTo>
                      <a:cubicBezTo>
                        <a:pt x="5869" y="485"/>
                        <a:pt x="4825" y="1"/>
                        <a:pt x="391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78" name="Google Shape;5378;p44"/>
                <p:cNvSpPr/>
                <p:nvPr/>
              </p:nvSpPr>
              <p:spPr>
                <a:xfrm>
                  <a:off x="5465825" y="3870425"/>
                  <a:ext cx="192750" cy="137975"/>
                </a:xfrm>
                <a:custGeom>
                  <a:avLst/>
                  <a:gdLst/>
                  <a:ahLst/>
                  <a:cxnLst/>
                  <a:rect l="l" t="t" r="r" b="b"/>
                  <a:pathLst>
                    <a:path w="7710" h="5519" extrusionOk="0">
                      <a:moveTo>
                        <a:pt x="3010" y="0"/>
                      </a:moveTo>
                      <a:cubicBezTo>
                        <a:pt x="2307" y="0"/>
                        <a:pt x="1710" y="377"/>
                        <a:pt x="1530" y="1003"/>
                      </a:cubicBezTo>
                      <a:cubicBezTo>
                        <a:pt x="1163" y="2257"/>
                        <a:pt x="0" y="3787"/>
                        <a:pt x="298" y="4475"/>
                      </a:cubicBezTo>
                      <a:cubicBezTo>
                        <a:pt x="546" y="5032"/>
                        <a:pt x="1148" y="5518"/>
                        <a:pt x="1952" y="5518"/>
                      </a:cubicBezTo>
                      <a:cubicBezTo>
                        <a:pt x="2142" y="5518"/>
                        <a:pt x="2344" y="5491"/>
                        <a:pt x="2555" y="5431"/>
                      </a:cubicBezTo>
                      <a:cubicBezTo>
                        <a:pt x="3648" y="5110"/>
                        <a:pt x="7709" y="4995"/>
                        <a:pt x="5117" y="1240"/>
                      </a:cubicBezTo>
                      <a:cubicBezTo>
                        <a:pt x="4511" y="372"/>
                        <a:pt x="3708" y="0"/>
                        <a:pt x="301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5379" name="Google Shape;5379;p44"/>
                <p:cNvSpPr/>
                <p:nvPr/>
              </p:nvSpPr>
              <p:spPr>
                <a:xfrm>
                  <a:off x="5524125" y="3887025"/>
                  <a:ext cx="11025" cy="10675"/>
                </a:xfrm>
                <a:custGeom>
                  <a:avLst/>
                  <a:gdLst/>
                  <a:ahLst/>
                  <a:cxnLst/>
                  <a:rect l="l" t="t" r="r" b="b"/>
                  <a:pathLst>
                    <a:path w="441" h="427" extrusionOk="0">
                      <a:moveTo>
                        <a:pt x="345" y="1"/>
                      </a:moveTo>
                      <a:cubicBezTo>
                        <a:pt x="340" y="1"/>
                        <a:pt x="335" y="1"/>
                        <a:pt x="330" y="2"/>
                      </a:cubicBezTo>
                      <a:cubicBezTo>
                        <a:pt x="161" y="41"/>
                        <a:pt x="1" y="255"/>
                        <a:pt x="123" y="415"/>
                      </a:cubicBezTo>
                      <a:cubicBezTo>
                        <a:pt x="135" y="423"/>
                        <a:pt x="146" y="427"/>
                        <a:pt x="158" y="427"/>
                      </a:cubicBezTo>
                      <a:cubicBezTo>
                        <a:pt x="169" y="427"/>
                        <a:pt x="180" y="423"/>
                        <a:pt x="192" y="415"/>
                      </a:cubicBezTo>
                      <a:cubicBezTo>
                        <a:pt x="276" y="331"/>
                        <a:pt x="291" y="209"/>
                        <a:pt x="391" y="132"/>
                      </a:cubicBezTo>
                      <a:cubicBezTo>
                        <a:pt x="440" y="83"/>
                        <a:pt x="405" y="1"/>
                        <a:pt x="34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0" name="Google Shape;5380;p44"/>
                <p:cNvSpPr/>
                <p:nvPr/>
              </p:nvSpPr>
              <p:spPr>
                <a:xfrm>
                  <a:off x="5512100" y="3888400"/>
                  <a:ext cx="9575" cy="12875"/>
                </a:xfrm>
                <a:custGeom>
                  <a:avLst/>
                  <a:gdLst/>
                  <a:ahLst/>
                  <a:cxnLst/>
                  <a:rect l="l" t="t" r="r" b="b"/>
                  <a:pathLst>
                    <a:path w="383" h="515" extrusionOk="0">
                      <a:moveTo>
                        <a:pt x="304" y="0"/>
                      </a:moveTo>
                      <a:cubicBezTo>
                        <a:pt x="115" y="0"/>
                        <a:pt x="1" y="243"/>
                        <a:pt x="31" y="406"/>
                      </a:cubicBezTo>
                      <a:cubicBezTo>
                        <a:pt x="46" y="478"/>
                        <a:pt x="106" y="515"/>
                        <a:pt x="166" y="515"/>
                      </a:cubicBezTo>
                      <a:cubicBezTo>
                        <a:pt x="221" y="515"/>
                        <a:pt x="276" y="484"/>
                        <a:pt x="298" y="422"/>
                      </a:cubicBezTo>
                      <a:cubicBezTo>
                        <a:pt x="306" y="360"/>
                        <a:pt x="321" y="292"/>
                        <a:pt x="336" y="230"/>
                      </a:cubicBezTo>
                      <a:cubicBezTo>
                        <a:pt x="352" y="177"/>
                        <a:pt x="367" y="123"/>
                        <a:pt x="382" y="70"/>
                      </a:cubicBezTo>
                      <a:cubicBezTo>
                        <a:pt x="382" y="39"/>
                        <a:pt x="352" y="9"/>
                        <a:pt x="321" y="1"/>
                      </a:cubicBezTo>
                      <a:cubicBezTo>
                        <a:pt x="315" y="1"/>
                        <a:pt x="310" y="0"/>
                        <a:pt x="30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1" name="Google Shape;5381;p44"/>
                <p:cNvSpPr/>
                <p:nvPr/>
              </p:nvSpPr>
              <p:spPr>
                <a:xfrm>
                  <a:off x="5508250" y="3911225"/>
                  <a:ext cx="12875" cy="13450"/>
                </a:xfrm>
                <a:custGeom>
                  <a:avLst/>
                  <a:gdLst/>
                  <a:ahLst/>
                  <a:cxnLst/>
                  <a:rect l="l" t="t" r="r" b="b"/>
                  <a:pathLst>
                    <a:path w="515" h="538" extrusionOk="0">
                      <a:moveTo>
                        <a:pt x="416" y="1"/>
                      </a:moveTo>
                      <a:cubicBezTo>
                        <a:pt x="407" y="1"/>
                        <a:pt x="399" y="2"/>
                        <a:pt x="391" y="6"/>
                      </a:cubicBezTo>
                      <a:cubicBezTo>
                        <a:pt x="223" y="75"/>
                        <a:pt x="1" y="380"/>
                        <a:pt x="215" y="526"/>
                      </a:cubicBezTo>
                      <a:cubicBezTo>
                        <a:pt x="227" y="533"/>
                        <a:pt x="238" y="537"/>
                        <a:pt x="250" y="537"/>
                      </a:cubicBezTo>
                      <a:cubicBezTo>
                        <a:pt x="261" y="537"/>
                        <a:pt x="272" y="533"/>
                        <a:pt x="284" y="526"/>
                      </a:cubicBezTo>
                      <a:cubicBezTo>
                        <a:pt x="330" y="472"/>
                        <a:pt x="360" y="411"/>
                        <a:pt x="360" y="342"/>
                      </a:cubicBezTo>
                      <a:cubicBezTo>
                        <a:pt x="368" y="250"/>
                        <a:pt x="414" y="166"/>
                        <a:pt x="475" y="98"/>
                      </a:cubicBezTo>
                      <a:cubicBezTo>
                        <a:pt x="514" y="52"/>
                        <a:pt x="465" y="1"/>
                        <a:pt x="41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2" name="Google Shape;5382;p44"/>
                <p:cNvSpPr/>
                <p:nvPr/>
              </p:nvSpPr>
              <p:spPr>
                <a:xfrm>
                  <a:off x="5493925" y="3918450"/>
                  <a:ext cx="7850" cy="9975"/>
                </a:xfrm>
                <a:custGeom>
                  <a:avLst/>
                  <a:gdLst/>
                  <a:ahLst/>
                  <a:cxnLst/>
                  <a:rect l="l" t="t" r="r" b="b"/>
                  <a:pathLst>
                    <a:path w="314" h="399" extrusionOk="0">
                      <a:moveTo>
                        <a:pt x="215" y="1"/>
                      </a:moveTo>
                      <a:cubicBezTo>
                        <a:pt x="190" y="1"/>
                        <a:pt x="164" y="10"/>
                        <a:pt x="146" y="30"/>
                      </a:cubicBezTo>
                      <a:cubicBezTo>
                        <a:pt x="54" y="130"/>
                        <a:pt x="0" y="290"/>
                        <a:pt x="115" y="390"/>
                      </a:cubicBezTo>
                      <a:cubicBezTo>
                        <a:pt x="124" y="396"/>
                        <a:pt x="134" y="398"/>
                        <a:pt x="143" y="398"/>
                      </a:cubicBezTo>
                      <a:cubicBezTo>
                        <a:pt x="159" y="398"/>
                        <a:pt x="174" y="392"/>
                        <a:pt x="184" y="382"/>
                      </a:cubicBezTo>
                      <a:cubicBezTo>
                        <a:pt x="268" y="306"/>
                        <a:pt x="237" y="199"/>
                        <a:pt x="283" y="99"/>
                      </a:cubicBezTo>
                      <a:cubicBezTo>
                        <a:pt x="314" y="38"/>
                        <a:pt x="266" y="1"/>
                        <a:pt x="21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3" name="Google Shape;5383;p44"/>
                <p:cNvSpPr/>
                <p:nvPr/>
              </p:nvSpPr>
              <p:spPr>
                <a:xfrm>
                  <a:off x="5531600" y="3912825"/>
                  <a:ext cx="6175" cy="8700"/>
                </a:xfrm>
                <a:custGeom>
                  <a:avLst/>
                  <a:gdLst/>
                  <a:ahLst/>
                  <a:cxnLst/>
                  <a:rect l="l" t="t" r="r" b="b"/>
                  <a:pathLst>
                    <a:path w="247" h="348" extrusionOk="0">
                      <a:moveTo>
                        <a:pt x="167" y="1"/>
                      </a:moveTo>
                      <a:cubicBezTo>
                        <a:pt x="152" y="1"/>
                        <a:pt x="136" y="6"/>
                        <a:pt x="122" y="18"/>
                      </a:cubicBezTo>
                      <a:cubicBezTo>
                        <a:pt x="38" y="72"/>
                        <a:pt x="0" y="179"/>
                        <a:pt x="23" y="278"/>
                      </a:cubicBezTo>
                      <a:cubicBezTo>
                        <a:pt x="31" y="316"/>
                        <a:pt x="61" y="347"/>
                        <a:pt x="107" y="347"/>
                      </a:cubicBezTo>
                      <a:cubicBezTo>
                        <a:pt x="138" y="347"/>
                        <a:pt x="168" y="332"/>
                        <a:pt x="184" y="309"/>
                      </a:cubicBezTo>
                      <a:cubicBezTo>
                        <a:pt x="199" y="286"/>
                        <a:pt x="199" y="263"/>
                        <a:pt x="199" y="240"/>
                      </a:cubicBezTo>
                      <a:cubicBezTo>
                        <a:pt x="199" y="186"/>
                        <a:pt x="206" y="133"/>
                        <a:pt x="229" y="87"/>
                      </a:cubicBezTo>
                      <a:cubicBezTo>
                        <a:pt x="246" y="42"/>
                        <a:pt x="209" y="1"/>
                        <a:pt x="16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4" name="Google Shape;5384;p44"/>
                <p:cNvSpPr/>
                <p:nvPr/>
              </p:nvSpPr>
              <p:spPr>
                <a:xfrm>
                  <a:off x="5499275" y="3936850"/>
                  <a:ext cx="9900" cy="12375"/>
                </a:xfrm>
                <a:custGeom>
                  <a:avLst/>
                  <a:gdLst/>
                  <a:ahLst/>
                  <a:cxnLst/>
                  <a:rect l="l" t="t" r="r" b="b"/>
                  <a:pathLst>
                    <a:path w="396" h="495" extrusionOk="0">
                      <a:moveTo>
                        <a:pt x="250" y="0"/>
                      </a:moveTo>
                      <a:cubicBezTo>
                        <a:pt x="227" y="0"/>
                        <a:pt x="204" y="9"/>
                        <a:pt x="184" y="28"/>
                      </a:cubicBezTo>
                      <a:cubicBezTo>
                        <a:pt x="69" y="143"/>
                        <a:pt x="1" y="319"/>
                        <a:pt x="131" y="457"/>
                      </a:cubicBezTo>
                      <a:cubicBezTo>
                        <a:pt x="154" y="483"/>
                        <a:pt x="184" y="494"/>
                        <a:pt x="212" y="494"/>
                      </a:cubicBezTo>
                      <a:cubicBezTo>
                        <a:pt x="277" y="494"/>
                        <a:pt x="340" y="437"/>
                        <a:pt x="329" y="357"/>
                      </a:cubicBezTo>
                      <a:cubicBezTo>
                        <a:pt x="306" y="281"/>
                        <a:pt x="283" y="235"/>
                        <a:pt x="337" y="159"/>
                      </a:cubicBezTo>
                      <a:cubicBezTo>
                        <a:pt x="395" y="88"/>
                        <a:pt x="324" y="0"/>
                        <a:pt x="25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5" name="Google Shape;5385;p44"/>
                <p:cNvSpPr/>
                <p:nvPr/>
              </p:nvSpPr>
              <p:spPr>
                <a:xfrm>
                  <a:off x="5484925" y="3945875"/>
                  <a:ext cx="3675" cy="6950"/>
                </a:xfrm>
                <a:custGeom>
                  <a:avLst/>
                  <a:gdLst/>
                  <a:ahLst/>
                  <a:cxnLst/>
                  <a:rect l="l" t="t" r="r" b="b"/>
                  <a:pathLst>
                    <a:path w="147" h="278" extrusionOk="0">
                      <a:moveTo>
                        <a:pt x="87" y="0"/>
                      </a:moveTo>
                      <a:cubicBezTo>
                        <a:pt x="72" y="0"/>
                        <a:pt x="57" y="6"/>
                        <a:pt x="47" y="19"/>
                      </a:cubicBezTo>
                      <a:cubicBezTo>
                        <a:pt x="9" y="111"/>
                        <a:pt x="1" y="210"/>
                        <a:pt x="85" y="272"/>
                      </a:cubicBezTo>
                      <a:cubicBezTo>
                        <a:pt x="93" y="276"/>
                        <a:pt x="101" y="278"/>
                        <a:pt x="109" y="278"/>
                      </a:cubicBezTo>
                      <a:cubicBezTo>
                        <a:pt x="130" y="278"/>
                        <a:pt x="146" y="263"/>
                        <a:pt x="146" y="241"/>
                      </a:cubicBezTo>
                      <a:cubicBezTo>
                        <a:pt x="139" y="180"/>
                        <a:pt x="139" y="119"/>
                        <a:pt x="146" y="58"/>
                      </a:cubicBezTo>
                      <a:cubicBezTo>
                        <a:pt x="146" y="22"/>
                        <a:pt x="116" y="0"/>
                        <a:pt x="8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6" name="Google Shape;5386;p44"/>
                <p:cNvSpPr/>
                <p:nvPr/>
              </p:nvSpPr>
              <p:spPr>
                <a:xfrm>
                  <a:off x="5524125" y="3942700"/>
                  <a:ext cx="7050" cy="9975"/>
                </a:xfrm>
                <a:custGeom>
                  <a:avLst/>
                  <a:gdLst/>
                  <a:ahLst/>
                  <a:cxnLst/>
                  <a:rect l="l" t="t" r="r" b="b"/>
                  <a:pathLst>
                    <a:path w="282" h="399" extrusionOk="0">
                      <a:moveTo>
                        <a:pt x="166" y="0"/>
                      </a:moveTo>
                      <a:cubicBezTo>
                        <a:pt x="131" y="0"/>
                        <a:pt x="95" y="19"/>
                        <a:pt x="77" y="62"/>
                      </a:cubicBezTo>
                      <a:cubicBezTo>
                        <a:pt x="39" y="169"/>
                        <a:pt x="1" y="276"/>
                        <a:pt x="62" y="376"/>
                      </a:cubicBezTo>
                      <a:cubicBezTo>
                        <a:pt x="72" y="391"/>
                        <a:pt x="88" y="399"/>
                        <a:pt x="105" y="399"/>
                      </a:cubicBezTo>
                      <a:cubicBezTo>
                        <a:pt x="114" y="399"/>
                        <a:pt x="123" y="396"/>
                        <a:pt x="131" y="391"/>
                      </a:cubicBezTo>
                      <a:cubicBezTo>
                        <a:pt x="215" y="322"/>
                        <a:pt x="215" y="215"/>
                        <a:pt x="253" y="116"/>
                      </a:cubicBezTo>
                      <a:cubicBezTo>
                        <a:pt x="282" y="49"/>
                        <a:pt x="225" y="0"/>
                        <a:pt x="16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7" name="Google Shape;5387;p44"/>
                <p:cNvSpPr/>
                <p:nvPr/>
              </p:nvSpPr>
              <p:spPr>
                <a:xfrm>
                  <a:off x="5559125" y="3915575"/>
                  <a:ext cx="9425" cy="10250"/>
                </a:xfrm>
                <a:custGeom>
                  <a:avLst/>
                  <a:gdLst/>
                  <a:ahLst/>
                  <a:cxnLst/>
                  <a:rect l="l" t="t" r="r" b="b"/>
                  <a:pathLst>
                    <a:path w="377" h="410" extrusionOk="0">
                      <a:moveTo>
                        <a:pt x="288" y="0"/>
                      </a:moveTo>
                      <a:cubicBezTo>
                        <a:pt x="279" y="0"/>
                        <a:pt x="269" y="2"/>
                        <a:pt x="260" y="8"/>
                      </a:cubicBezTo>
                      <a:cubicBezTo>
                        <a:pt x="130" y="69"/>
                        <a:pt x="0" y="176"/>
                        <a:pt x="54" y="336"/>
                      </a:cubicBezTo>
                      <a:cubicBezTo>
                        <a:pt x="68" y="386"/>
                        <a:pt x="109" y="410"/>
                        <a:pt x="150" y="410"/>
                      </a:cubicBezTo>
                      <a:cubicBezTo>
                        <a:pt x="197" y="410"/>
                        <a:pt x="244" y="379"/>
                        <a:pt x="253" y="321"/>
                      </a:cubicBezTo>
                      <a:cubicBezTo>
                        <a:pt x="253" y="237"/>
                        <a:pt x="283" y="161"/>
                        <a:pt x="344" y="99"/>
                      </a:cubicBezTo>
                      <a:cubicBezTo>
                        <a:pt x="376" y="55"/>
                        <a:pt x="334" y="0"/>
                        <a:pt x="28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8" name="Google Shape;5388;p44"/>
                <p:cNvSpPr/>
                <p:nvPr/>
              </p:nvSpPr>
              <p:spPr>
                <a:xfrm>
                  <a:off x="5551275" y="3895325"/>
                  <a:ext cx="6575" cy="7825"/>
                </a:xfrm>
                <a:custGeom>
                  <a:avLst/>
                  <a:gdLst/>
                  <a:ahLst/>
                  <a:cxnLst/>
                  <a:rect l="l" t="t" r="r" b="b"/>
                  <a:pathLst>
                    <a:path w="263" h="313" extrusionOk="0">
                      <a:moveTo>
                        <a:pt x="192" y="1"/>
                      </a:moveTo>
                      <a:cubicBezTo>
                        <a:pt x="179" y="1"/>
                        <a:pt x="165" y="5"/>
                        <a:pt x="154" y="15"/>
                      </a:cubicBezTo>
                      <a:cubicBezTo>
                        <a:pt x="85" y="91"/>
                        <a:pt x="1" y="175"/>
                        <a:pt x="39" y="282"/>
                      </a:cubicBezTo>
                      <a:cubicBezTo>
                        <a:pt x="49" y="303"/>
                        <a:pt x="66" y="313"/>
                        <a:pt x="83" y="313"/>
                      </a:cubicBezTo>
                      <a:cubicBezTo>
                        <a:pt x="92" y="313"/>
                        <a:pt x="100" y="310"/>
                        <a:pt x="108" y="305"/>
                      </a:cubicBezTo>
                      <a:cubicBezTo>
                        <a:pt x="200" y="267"/>
                        <a:pt x="200" y="160"/>
                        <a:pt x="245" y="76"/>
                      </a:cubicBezTo>
                      <a:cubicBezTo>
                        <a:pt x="262" y="36"/>
                        <a:pt x="229" y="1"/>
                        <a:pt x="19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9" name="Google Shape;5389;p44"/>
                <p:cNvSpPr/>
                <p:nvPr/>
              </p:nvSpPr>
              <p:spPr>
                <a:xfrm>
                  <a:off x="5543250" y="3932000"/>
                  <a:ext cx="8975" cy="11700"/>
                </a:xfrm>
                <a:custGeom>
                  <a:avLst/>
                  <a:gdLst/>
                  <a:ahLst/>
                  <a:cxnLst/>
                  <a:rect l="l" t="t" r="r" b="b"/>
                  <a:pathLst>
                    <a:path w="359" h="468" extrusionOk="0">
                      <a:moveTo>
                        <a:pt x="193" y="1"/>
                      </a:moveTo>
                      <a:cubicBezTo>
                        <a:pt x="159" y="1"/>
                        <a:pt x="124" y="16"/>
                        <a:pt x="100" y="54"/>
                      </a:cubicBezTo>
                      <a:cubicBezTo>
                        <a:pt x="16" y="192"/>
                        <a:pt x="1" y="353"/>
                        <a:pt x="131" y="452"/>
                      </a:cubicBezTo>
                      <a:cubicBezTo>
                        <a:pt x="149" y="461"/>
                        <a:pt x="171" y="468"/>
                        <a:pt x="194" y="468"/>
                      </a:cubicBezTo>
                      <a:cubicBezTo>
                        <a:pt x="208" y="468"/>
                        <a:pt x="223" y="465"/>
                        <a:pt x="238" y="460"/>
                      </a:cubicBezTo>
                      <a:cubicBezTo>
                        <a:pt x="345" y="398"/>
                        <a:pt x="253" y="276"/>
                        <a:pt x="299" y="192"/>
                      </a:cubicBezTo>
                      <a:cubicBezTo>
                        <a:pt x="358" y="94"/>
                        <a:pt x="276" y="1"/>
                        <a:pt x="19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90" name="Google Shape;5390;p44"/>
                <p:cNvSpPr/>
                <p:nvPr/>
              </p:nvSpPr>
              <p:spPr>
                <a:xfrm>
                  <a:off x="5494300" y="3958300"/>
                  <a:ext cx="6050" cy="8000"/>
                </a:xfrm>
                <a:custGeom>
                  <a:avLst/>
                  <a:gdLst/>
                  <a:ahLst/>
                  <a:cxnLst/>
                  <a:rect l="l" t="t" r="r" b="b"/>
                  <a:pathLst>
                    <a:path w="242" h="320" extrusionOk="0">
                      <a:moveTo>
                        <a:pt x="131" y="1"/>
                      </a:moveTo>
                      <a:cubicBezTo>
                        <a:pt x="113" y="1"/>
                        <a:pt x="94" y="6"/>
                        <a:pt x="77" y="19"/>
                      </a:cubicBezTo>
                      <a:cubicBezTo>
                        <a:pt x="16" y="88"/>
                        <a:pt x="1" y="188"/>
                        <a:pt x="47" y="272"/>
                      </a:cubicBezTo>
                      <a:cubicBezTo>
                        <a:pt x="60" y="298"/>
                        <a:pt x="90" y="319"/>
                        <a:pt x="128" y="319"/>
                      </a:cubicBezTo>
                      <a:cubicBezTo>
                        <a:pt x="134" y="319"/>
                        <a:pt x="140" y="319"/>
                        <a:pt x="146" y="318"/>
                      </a:cubicBezTo>
                      <a:cubicBezTo>
                        <a:pt x="238" y="287"/>
                        <a:pt x="184" y="180"/>
                        <a:pt x="230" y="119"/>
                      </a:cubicBezTo>
                      <a:cubicBezTo>
                        <a:pt x="242" y="55"/>
                        <a:pt x="188" y="1"/>
                        <a:pt x="13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grpSp>
      <p:sp>
        <p:nvSpPr>
          <p:cNvPr id="188" name="Google Shape;3625;p35">
            <a:extLst>
              <a:ext uri="{FF2B5EF4-FFF2-40B4-BE49-F238E27FC236}">
                <a16:creationId xmlns:a16="http://schemas.microsoft.com/office/drawing/2014/main" id="{F0578825-F7CF-4FA5-BFC5-09AD16B2C065}"/>
              </a:ext>
            </a:extLst>
          </p:cNvPr>
          <p:cNvSpPr txBox="1"/>
          <p:nvPr/>
        </p:nvSpPr>
        <p:spPr>
          <a:xfrm>
            <a:off x="7261323" y="1765051"/>
            <a:ext cx="2971451" cy="73006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0070C0"/>
                </a:solidFill>
                <a:latin typeface="#9Slide02 Noi dung rat dai" panose="02000000000000000000" pitchFamily="2" charset="0"/>
                <a:ea typeface="#9Slide02 Noi dung rat dai" panose="02000000000000000000" pitchFamily="2" charset="0"/>
                <a:cs typeface="Roboto"/>
                <a:sym typeface="Roboto"/>
              </a:rPr>
              <a:t>Từ và câu: </a:t>
            </a:r>
            <a:r>
              <a:rPr lang="en" sz="2400">
                <a:solidFill>
                  <a:srgbClr val="0070C0"/>
                </a:solidFill>
                <a:latin typeface="#9Slide02 Noi dung rat dai" panose="02000000000000000000" pitchFamily="2" charset="0"/>
                <a:ea typeface="#9Slide02 Noi dung rat dai" panose="02000000000000000000" pitchFamily="2" charset="0"/>
                <a:cs typeface="Roboto"/>
                <a:sym typeface="Roboto"/>
              </a:rPr>
              <a:t>Củng cố, khắc sâu kiến thức về cấu tạo câu (câu đơn, câu ghép). </a:t>
            </a:r>
            <a:endParaRPr sz="2400">
              <a:solidFill>
                <a:srgbClr val="0070C0"/>
              </a:solidFill>
              <a:latin typeface="#9Slide02 Noi dung rat dai" panose="02000000000000000000" pitchFamily="2" charset="0"/>
              <a:ea typeface="#9Slide02 Noi dung rat dai" panose="02000000000000000000" pitchFamily="2" charset="0"/>
              <a:cs typeface="Roboto"/>
              <a:sym typeface="Roboto"/>
            </a:endParaRPr>
          </a:p>
        </p:txBody>
      </p:sp>
      <p:sp>
        <p:nvSpPr>
          <p:cNvPr id="189" name="Google Shape;3630;p35">
            <a:extLst>
              <a:ext uri="{FF2B5EF4-FFF2-40B4-BE49-F238E27FC236}">
                <a16:creationId xmlns:a16="http://schemas.microsoft.com/office/drawing/2014/main" id="{93579A92-B1DA-481C-AE87-E1CBF2721FAB}"/>
              </a:ext>
            </a:extLst>
          </p:cNvPr>
          <p:cNvSpPr txBox="1"/>
          <p:nvPr/>
        </p:nvSpPr>
        <p:spPr>
          <a:xfrm>
            <a:off x="1895467" y="1517106"/>
            <a:ext cx="3169646" cy="231799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lnSpc>
                <a:spcPct val="92000"/>
              </a:lnSpc>
              <a:spcBef>
                <a:spcPts val="0"/>
              </a:spcBef>
              <a:spcAft>
                <a:spcPts val="0"/>
              </a:spcAft>
              <a:buNone/>
            </a:pPr>
            <a:r>
              <a:rPr lang="en" sz="2400" b="1" spc="-40">
                <a:solidFill>
                  <a:srgbClr val="00B050"/>
                </a:solidFill>
                <a:latin typeface="#9Slide02 Noi dung rat dai" panose="02000000000000000000" pitchFamily="2" charset="0"/>
                <a:ea typeface="#9Slide02 Noi dung rat dai" panose="02000000000000000000" pitchFamily="2" charset="0"/>
                <a:cs typeface="Roboto"/>
                <a:sym typeface="Roboto"/>
              </a:rPr>
              <a:t>Kĩ năng đọc thành tiếng: </a:t>
            </a:r>
            <a:r>
              <a:rPr lang="en-US" sz="2200" spc="-40">
                <a:solidFill>
                  <a:srgbClr val="00B050"/>
                </a:solidFill>
                <a:latin typeface="#9Slide02 Noi dung rat dai" panose="02000000000000000000" pitchFamily="2" charset="0"/>
                <a:ea typeface="#9Slide02 Noi dung rat dai" panose="02000000000000000000" pitchFamily="2" charset="0"/>
              </a:rPr>
              <a:t>đọc trôi chảy, phát âm rõ, đúng tốc độ, biết ngắt, nghỉ hơi sau các dấu câu, giữa các cụm từ, đọc diễn cảm thể hiện được nội dung bài và cảm xúc của nhân vật</a:t>
            </a:r>
            <a:r>
              <a:rPr lang="en" sz="2200" b="1" spc="-40">
                <a:solidFill>
                  <a:srgbClr val="00B050"/>
                </a:solidFill>
                <a:latin typeface="#9Slide02 Noi dung rat dai" panose="02000000000000000000" pitchFamily="2" charset="0"/>
                <a:ea typeface="#9Slide02 Noi dung rat dai" panose="02000000000000000000" pitchFamily="2" charset="0"/>
                <a:sym typeface="Roboto"/>
              </a:rPr>
              <a:t>.</a:t>
            </a:r>
            <a:endParaRPr sz="2200" b="1" spc="-40">
              <a:solidFill>
                <a:srgbClr val="00B050"/>
              </a:solidFill>
              <a:latin typeface="#9Slide02 Noi dung rat dai" panose="02000000000000000000" pitchFamily="2" charset="0"/>
              <a:ea typeface="#9Slide02 Noi dung rat dai" panose="02000000000000000000" pitchFamily="2" charset="0"/>
              <a:cs typeface="Roboto"/>
              <a:sym typeface="Roboto"/>
            </a:endParaRPr>
          </a:p>
        </p:txBody>
      </p:sp>
      <p:sp>
        <p:nvSpPr>
          <p:cNvPr id="190" name="Google Shape;3635;p35">
            <a:extLst>
              <a:ext uri="{FF2B5EF4-FFF2-40B4-BE49-F238E27FC236}">
                <a16:creationId xmlns:a16="http://schemas.microsoft.com/office/drawing/2014/main" id="{1726924C-821E-461F-9444-A5E1701D803B}"/>
              </a:ext>
            </a:extLst>
          </p:cNvPr>
          <p:cNvSpPr txBox="1"/>
          <p:nvPr/>
        </p:nvSpPr>
        <p:spPr>
          <a:xfrm>
            <a:off x="7136365" y="4025324"/>
            <a:ext cx="3266042" cy="148059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7030A0"/>
                </a:solidFill>
                <a:latin typeface="#9Slide02 Noi dung rat dai" panose="02000000000000000000" pitchFamily="2" charset="0"/>
                <a:ea typeface="#9Slide02 Noi dung rat dai" panose="02000000000000000000" pitchFamily="2" charset="0"/>
                <a:cs typeface="Roboto"/>
                <a:sym typeface="Roboto"/>
              </a:rPr>
              <a:t>Kĩ năng tìm kiếm, xử lí thông tin: </a:t>
            </a:r>
            <a:r>
              <a:rPr lang="en" sz="2400">
                <a:solidFill>
                  <a:srgbClr val="7030A0"/>
                </a:solidFill>
                <a:latin typeface="#9Slide02 Noi dung rat dai" panose="02000000000000000000" pitchFamily="2" charset="0"/>
                <a:ea typeface="#9Slide02 Noi dung rat dai" panose="02000000000000000000" pitchFamily="2" charset="0"/>
                <a:cs typeface="Roboto"/>
                <a:sym typeface="Roboto"/>
              </a:rPr>
              <a:t>Tìm đúng các ví dụ minh họa về các kiểu cấu tạo câu trong bảng tổng kết.</a:t>
            </a:r>
            <a:endParaRPr sz="2400">
              <a:solidFill>
                <a:srgbClr val="7030A0"/>
              </a:solidFill>
              <a:latin typeface="#9Slide02 Noi dung rat dai" panose="02000000000000000000" pitchFamily="2" charset="0"/>
              <a:ea typeface="#9Slide02 Noi dung rat dai" panose="02000000000000000000" pitchFamily="2" charset="0"/>
              <a:cs typeface="Roboto"/>
              <a:sym typeface="Roboto"/>
            </a:endParaRPr>
          </a:p>
        </p:txBody>
      </p:sp>
      <p:sp>
        <p:nvSpPr>
          <p:cNvPr id="191" name="Google Shape;3640;p35">
            <a:extLst>
              <a:ext uri="{FF2B5EF4-FFF2-40B4-BE49-F238E27FC236}">
                <a16:creationId xmlns:a16="http://schemas.microsoft.com/office/drawing/2014/main" id="{23F10FBB-85CD-4FE6-984A-11009667D4BD}"/>
              </a:ext>
            </a:extLst>
          </p:cNvPr>
          <p:cNvSpPr txBox="1"/>
          <p:nvPr/>
        </p:nvSpPr>
        <p:spPr>
          <a:xfrm>
            <a:off x="1807128" y="4237790"/>
            <a:ext cx="3162574" cy="175231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BD4E73"/>
                </a:solidFill>
                <a:latin typeface="#9Slide02 Noi dung rat dai" panose="02000000000000000000" pitchFamily="2" charset="0"/>
                <a:ea typeface="#9Slide02 Noi dung rat dai" panose="02000000000000000000" pitchFamily="2" charset="0"/>
                <a:cs typeface="Roboto"/>
                <a:sym typeface="Roboto"/>
              </a:rPr>
              <a:t>Kĩ năng đọc - hiểu: </a:t>
            </a:r>
            <a:r>
              <a:rPr lang="en-US" sz="2400">
                <a:solidFill>
                  <a:srgbClr val="BD4E73"/>
                </a:solidFill>
                <a:latin typeface="#9Slide02 Noi dung rat dai" panose="02000000000000000000" pitchFamily="2" charset="0"/>
                <a:ea typeface="#9Slide02 Noi dung rat dai" panose="02000000000000000000" pitchFamily="2" charset="0"/>
              </a:rPr>
              <a:t>trả lời được 1 - 2 câu hỏi về nội dung bài, trình bày được ý nghĩa bài đọc.</a:t>
            </a:r>
            <a:endParaRPr sz="2400" b="1">
              <a:solidFill>
                <a:srgbClr val="BD4E73"/>
              </a:solidFill>
              <a:latin typeface="#9Slide02 Noi dung rat dai" panose="02000000000000000000" pitchFamily="2" charset="0"/>
              <a:ea typeface="#9Slide02 Noi dung rat dai" panose="02000000000000000000" pitchFamily="2" charset="0"/>
              <a:cs typeface="Roboto"/>
              <a:sym typeface="Roboto"/>
            </a:endParaRPr>
          </a:p>
        </p:txBody>
      </p:sp>
      <p:sp>
        <p:nvSpPr>
          <p:cNvPr id="192" name="TextBox 191">
            <a:extLst>
              <a:ext uri="{FF2B5EF4-FFF2-40B4-BE49-F238E27FC236}">
                <a16:creationId xmlns:a16="http://schemas.microsoft.com/office/drawing/2014/main" id="{60EEE71A-A436-4E39-8A4A-9093B774FB05}"/>
              </a:ext>
            </a:extLst>
          </p:cNvPr>
          <p:cNvSpPr txBox="1"/>
          <p:nvPr/>
        </p:nvSpPr>
        <p:spPr>
          <a:xfrm>
            <a:off x="1895467" y="56976"/>
            <a:ext cx="8506187" cy="1015663"/>
          </a:xfrm>
          <a:prstGeom prst="rect">
            <a:avLst/>
          </a:prstGeom>
          <a:solidFill>
            <a:srgbClr val="FDDDED"/>
          </a:solidFill>
          <a:ln>
            <a:solidFill>
              <a:srgbClr val="BD4E7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a:solidFill>
                  <a:srgbClr val="002060"/>
                </a:solidFill>
                <a:latin typeface="#9Slide05 Harman Script Inline" panose="02000507020000020003" pitchFamily="2" charset="0"/>
              </a:rPr>
              <a:t>Đánh giá lại </a:t>
            </a:r>
            <a:r>
              <a:rPr lang="vi-VN" sz="6000">
                <a:solidFill>
                  <a:srgbClr val="002060"/>
                </a:solidFill>
                <a:latin typeface="#9Slide05 Harman Script Inline" panose="02000507020000020003" pitchFamily="2" charset="0"/>
              </a:rPr>
              <a:t>yêu cầu</a:t>
            </a:r>
            <a:endParaRPr kumimoji="0" lang="en-US" sz="6000" i="0" u="none" strike="noStrike" kern="1200" cap="none" spc="0" normalizeH="0" baseline="0" noProof="0" dirty="0">
              <a:ln>
                <a:noFill/>
              </a:ln>
              <a:solidFill>
                <a:srgbClr val="002060"/>
              </a:solidFill>
              <a:effectLst/>
              <a:uLnTx/>
              <a:uFillTx/>
              <a:latin typeface="#9Slide05 Harman Script Inline" panose="02000507020000020003" pitchFamily="2" charset="0"/>
            </a:endParaRPr>
          </a:p>
        </p:txBody>
      </p:sp>
      <p:pic>
        <p:nvPicPr>
          <p:cNvPr id="3" name="Picture 2">
            <a:extLst>
              <a:ext uri="{FF2B5EF4-FFF2-40B4-BE49-F238E27FC236}">
                <a16:creationId xmlns:a16="http://schemas.microsoft.com/office/drawing/2014/main" id="{F770BD7C-BEC9-4194-9EA9-66B862BD9B6C}"/>
              </a:ext>
            </a:extLst>
          </p:cNvPr>
          <p:cNvPicPr>
            <a:picLocks noChangeAspect="1"/>
          </p:cNvPicPr>
          <p:nvPr/>
        </p:nvPicPr>
        <p:blipFill>
          <a:blip r:embed="rId5"/>
          <a:stretch>
            <a:fillRect/>
          </a:stretch>
        </p:blipFill>
        <p:spPr>
          <a:xfrm>
            <a:off x="800323" y="827902"/>
            <a:ext cx="1423779" cy="1423779"/>
          </a:xfrm>
          <a:prstGeom prst="rect">
            <a:avLst/>
          </a:prstGeom>
        </p:spPr>
      </p:pic>
      <p:grpSp>
        <p:nvGrpSpPr>
          <p:cNvPr id="195" name="Google Shape;5391;p44">
            <a:extLst>
              <a:ext uri="{FF2B5EF4-FFF2-40B4-BE49-F238E27FC236}">
                <a16:creationId xmlns:a16="http://schemas.microsoft.com/office/drawing/2014/main" id="{61A393FA-C52B-45BF-B0E8-0BA3F85175F9}"/>
              </a:ext>
            </a:extLst>
          </p:cNvPr>
          <p:cNvGrpSpPr/>
          <p:nvPr/>
        </p:nvGrpSpPr>
        <p:grpSpPr>
          <a:xfrm>
            <a:off x="868295" y="2354506"/>
            <a:ext cx="979253" cy="997953"/>
            <a:chOff x="-339844" y="1055729"/>
            <a:chExt cx="396996" cy="404578"/>
          </a:xfrm>
        </p:grpSpPr>
        <p:sp>
          <p:nvSpPr>
            <p:cNvPr id="196" name="Google Shape;5392;p44">
              <a:extLst>
                <a:ext uri="{FF2B5EF4-FFF2-40B4-BE49-F238E27FC236}">
                  <a16:creationId xmlns:a16="http://schemas.microsoft.com/office/drawing/2014/main" id="{B8D44823-F9C8-4CB9-9B6D-AB8D5A3C2B7D}"/>
                </a:ext>
              </a:extLst>
            </p:cNvPr>
            <p:cNvSpPr/>
            <p:nvPr/>
          </p:nvSpPr>
          <p:spPr>
            <a:xfrm>
              <a:off x="-339844" y="1055729"/>
              <a:ext cx="396996" cy="404578"/>
            </a:xfrm>
            <a:custGeom>
              <a:avLst/>
              <a:gdLst/>
              <a:ahLst/>
              <a:cxnLst/>
              <a:rect l="l" t="t" r="r" b="b"/>
              <a:pathLst>
                <a:path w="26653" h="27162" extrusionOk="0">
                  <a:moveTo>
                    <a:pt x="13377" y="0"/>
                  </a:moveTo>
                  <a:lnTo>
                    <a:pt x="13377" y="0"/>
                  </a:lnTo>
                  <a:cubicBezTo>
                    <a:pt x="13710" y="867"/>
                    <a:pt x="13844" y="2068"/>
                    <a:pt x="10841" y="2835"/>
                  </a:cubicBezTo>
                  <a:cubicBezTo>
                    <a:pt x="8340" y="3469"/>
                    <a:pt x="6839" y="5738"/>
                    <a:pt x="7939" y="7772"/>
                  </a:cubicBezTo>
                  <a:lnTo>
                    <a:pt x="7806" y="7772"/>
                  </a:lnTo>
                  <a:cubicBezTo>
                    <a:pt x="3836" y="7772"/>
                    <a:pt x="1635" y="12309"/>
                    <a:pt x="4070" y="15411"/>
                  </a:cubicBezTo>
                  <a:cubicBezTo>
                    <a:pt x="0" y="17913"/>
                    <a:pt x="1668" y="24151"/>
                    <a:pt x="6438" y="24284"/>
                  </a:cubicBezTo>
                  <a:cubicBezTo>
                    <a:pt x="7157" y="26158"/>
                    <a:pt x="8875" y="27162"/>
                    <a:pt x="10611" y="27162"/>
                  </a:cubicBezTo>
                  <a:cubicBezTo>
                    <a:pt x="11934" y="27162"/>
                    <a:pt x="13268" y="26578"/>
                    <a:pt x="14177" y="25352"/>
                  </a:cubicBezTo>
                  <a:cubicBezTo>
                    <a:pt x="15072" y="26578"/>
                    <a:pt x="16403" y="27162"/>
                    <a:pt x="17727" y="27162"/>
                  </a:cubicBezTo>
                  <a:cubicBezTo>
                    <a:pt x="19462" y="27162"/>
                    <a:pt x="21182" y="26158"/>
                    <a:pt x="21883" y="24284"/>
                  </a:cubicBezTo>
                  <a:cubicBezTo>
                    <a:pt x="24484" y="24217"/>
                    <a:pt x="26553" y="22083"/>
                    <a:pt x="26553" y="19481"/>
                  </a:cubicBezTo>
                  <a:cubicBezTo>
                    <a:pt x="26553" y="17813"/>
                    <a:pt x="25685" y="16278"/>
                    <a:pt x="24284" y="15411"/>
                  </a:cubicBezTo>
                  <a:cubicBezTo>
                    <a:pt x="26653" y="12309"/>
                    <a:pt x="24451" y="7772"/>
                    <a:pt x="20548" y="7772"/>
                  </a:cubicBezTo>
                  <a:lnTo>
                    <a:pt x="20348" y="7772"/>
                  </a:lnTo>
                  <a:cubicBezTo>
                    <a:pt x="20949" y="6271"/>
                    <a:pt x="20415" y="4403"/>
                    <a:pt x="18147" y="2368"/>
                  </a:cubicBezTo>
                  <a:cubicBezTo>
                    <a:pt x="16812" y="1134"/>
                    <a:pt x="15144" y="334"/>
                    <a:pt x="133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393;p44">
              <a:extLst>
                <a:ext uri="{FF2B5EF4-FFF2-40B4-BE49-F238E27FC236}">
                  <a16:creationId xmlns:a16="http://schemas.microsoft.com/office/drawing/2014/main" id="{3F9808F8-85F8-40B6-84C6-32C0E1E8B8B0}"/>
                </a:ext>
              </a:extLst>
            </p:cNvPr>
            <p:cNvSpPr/>
            <p:nvPr/>
          </p:nvSpPr>
          <p:spPr>
            <a:xfrm>
              <a:off x="-243042" y="1194044"/>
              <a:ext cx="274947" cy="120560"/>
            </a:xfrm>
            <a:custGeom>
              <a:avLst/>
              <a:gdLst/>
              <a:ahLst/>
              <a:cxnLst/>
              <a:rect l="l" t="t" r="r" b="b"/>
              <a:pathLst>
                <a:path w="18459" h="8094" extrusionOk="0">
                  <a:moveTo>
                    <a:pt x="14953" y="0"/>
                  </a:moveTo>
                  <a:cubicBezTo>
                    <a:pt x="14755" y="0"/>
                    <a:pt x="14552" y="28"/>
                    <a:pt x="14350" y="88"/>
                  </a:cubicBezTo>
                  <a:cubicBezTo>
                    <a:pt x="13782" y="221"/>
                    <a:pt x="13282" y="488"/>
                    <a:pt x="12848" y="855"/>
                  </a:cubicBezTo>
                  <a:cubicBezTo>
                    <a:pt x="11605" y="1773"/>
                    <a:pt x="10284" y="2176"/>
                    <a:pt x="8849" y="2176"/>
                  </a:cubicBezTo>
                  <a:cubicBezTo>
                    <a:pt x="7782" y="2176"/>
                    <a:pt x="6652" y="1953"/>
                    <a:pt x="5443" y="1555"/>
                  </a:cubicBezTo>
                  <a:cubicBezTo>
                    <a:pt x="4976" y="1355"/>
                    <a:pt x="4509" y="1188"/>
                    <a:pt x="4042" y="1122"/>
                  </a:cubicBezTo>
                  <a:cubicBezTo>
                    <a:pt x="3971" y="1114"/>
                    <a:pt x="3900" y="1111"/>
                    <a:pt x="3830" y="1111"/>
                  </a:cubicBezTo>
                  <a:cubicBezTo>
                    <a:pt x="1661" y="1111"/>
                    <a:pt x="0" y="4519"/>
                    <a:pt x="2908" y="6425"/>
                  </a:cubicBezTo>
                  <a:cubicBezTo>
                    <a:pt x="4737" y="7620"/>
                    <a:pt x="6727" y="8093"/>
                    <a:pt x="8620" y="8093"/>
                  </a:cubicBezTo>
                  <a:cubicBezTo>
                    <a:pt x="11904" y="8093"/>
                    <a:pt x="14896" y="6669"/>
                    <a:pt x="16251" y="5124"/>
                  </a:cubicBezTo>
                  <a:cubicBezTo>
                    <a:pt x="18459" y="2645"/>
                    <a:pt x="16883" y="0"/>
                    <a:pt x="14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394;p44">
              <a:extLst>
                <a:ext uri="{FF2B5EF4-FFF2-40B4-BE49-F238E27FC236}">
                  <a16:creationId xmlns:a16="http://schemas.microsoft.com/office/drawing/2014/main" id="{C93FB02C-E4A2-490D-A165-A0B37E80990B}"/>
                </a:ext>
              </a:extLst>
            </p:cNvPr>
            <p:cNvSpPr/>
            <p:nvPr/>
          </p:nvSpPr>
          <p:spPr>
            <a:xfrm>
              <a:off x="-242967" y="1306427"/>
              <a:ext cx="291421" cy="127367"/>
            </a:xfrm>
            <a:custGeom>
              <a:avLst/>
              <a:gdLst/>
              <a:ahLst/>
              <a:cxnLst/>
              <a:rect l="l" t="t" r="r" b="b"/>
              <a:pathLst>
                <a:path w="19565" h="8551" extrusionOk="0">
                  <a:moveTo>
                    <a:pt x="16071" y="0"/>
                  </a:moveTo>
                  <a:cubicBezTo>
                    <a:pt x="15876" y="0"/>
                    <a:pt x="15678" y="26"/>
                    <a:pt x="15479" y="81"/>
                  </a:cubicBezTo>
                  <a:cubicBezTo>
                    <a:pt x="14945" y="248"/>
                    <a:pt x="14411" y="515"/>
                    <a:pt x="13978" y="848"/>
                  </a:cubicBezTo>
                  <a:cubicBezTo>
                    <a:pt x="12663" y="1680"/>
                    <a:pt x="11158" y="2063"/>
                    <a:pt x="9424" y="2063"/>
                  </a:cubicBezTo>
                  <a:cubicBezTo>
                    <a:pt x="8166" y="2063"/>
                    <a:pt x="6786" y="1861"/>
                    <a:pt x="5271" y="1482"/>
                  </a:cubicBezTo>
                  <a:cubicBezTo>
                    <a:pt x="4598" y="1318"/>
                    <a:pt x="4066" y="1207"/>
                    <a:pt x="3590" y="1207"/>
                  </a:cubicBezTo>
                  <a:cubicBezTo>
                    <a:pt x="3005" y="1207"/>
                    <a:pt x="2506" y="1374"/>
                    <a:pt x="1936" y="1816"/>
                  </a:cubicBezTo>
                  <a:cubicBezTo>
                    <a:pt x="1" y="3284"/>
                    <a:pt x="1168" y="6519"/>
                    <a:pt x="3470" y="7353"/>
                  </a:cubicBezTo>
                  <a:cubicBezTo>
                    <a:pt x="4054" y="7562"/>
                    <a:pt x="4655" y="7666"/>
                    <a:pt x="5252" y="7666"/>
                  </a:cubicBezTo>
                  <a:cubicBezTo>
                    <a:pt x="6087" y="7666"/>
                    <a:pt x="6914" y="7462"/>
                    <a:pt x="7673" y="7053"/>
                  </a:cubicBezTo>
                  <a:cubicBezTo>
                    <a:pt x="8609" y="8072"/>
                    <a:pt x="9887" y="8551"/>
                    <a:pt x="11127" y="8551"/>
                  </a:cubicBezTo>
                  <a:cubicBezTo>
                    <a:pt x="12892" y="8551"/>
                    <a:pt x="14583" y="7582"/>
                    <a:pt x="15112" y="5819"/>
                  </a:cubicBezTo>
                  <a:cubicBezTo>
                    <a:pt x="15226" y="5832"/>
                    <a:pt x="15341" y="5839"/>
                    <a:pt x="15456" y="5839"/>
                  </a:cubicBezTo>
                  <a:cubicBezTo>
                    <a:pt x="16179" y="5839"/>
                    <a:pt x="16895" y="5570"/>
                    <a:pt x="17413" y="5051"/>
                  </a:cubicBezTo>
                  <a:cubicBezTo>
                    <a:pt x="19565" y="2567"/>
                    <a:pt x="18001" y="0"/>
                    <a:pt x="16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395;p44">
              <a:extLst>
                <a:ext uri="{FF2B5EF4-FFF2-40B4-BE49-F238E27FC236}">
                  <a16:creationId xmlns:a16="http://schemas.microsoft.com/office/drawing/2014/main" id="{3068691A-E6FE-4F8D-8597-9590CDF0B1AA}"/>
                </a:ext>
              </a:extLst>
            </p:cNvPr>
            <p:cNvSpPr/>
            <p:nvPr/>
          </p:nvSpPr>
          <p:spPr>
            <a:xfrm>
              <a:off x="-162936" y="1067154"/>
              <a:ext cx="119234" cy="139998"/>
            </a:xfrm>
            <a:custGeom>
              <a:avLst/>
              <a:gdLst/>
              <a:ahLst/>
              <a:cxnLst/>
              <a:rect l="l" t="t" r="r" b="b"/>
              <a:pathLst>
                <a:path w="8005" h="9399" extrusionOk="0">
                  <a:moveTo>
                    <a:pt x="2300" y="0"/>
                  </a:moveTo>
                  <a:cubicBezTo>
                    <a:pt x="4368" y="2335"/>
                    <a:pt x="2934" y="3703"/>
                    <a:pt x="1099" y="5938"/>
                  </a:cubicBezTo>
                  <a:cubicBezTo>
                    <a:pt x="1" y="7250"/>
                    <a:pt x="1386" y="9399"/>
                    <a:pt x="3749" y="9399"/>
                  </a:cubicBezTo>
                  <a:cubicBezTo>
                    <a:pt x="3970" y="9399"/>
                    <a:pt x="4199" y="9380"/>
                    <a:pt x="4435" y="9340"/>
                  </a:cubicBezTo>
                  <a:cubicBezTo>
                    <a:pt x="7003" y="8873"/>
                    <a:pt x="8004" y="5938"/>
                    <a:pt x="6303" y="3269"/>
                  </a:cubicBezTo>
                  <a:cubicBezTo>
                    <a:pt x="5369" y="1735"/>
                    <a:pt x="3968" y="601"/>
                    <a:pt x="2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5396;p44">
            <a:extLst>
              <a:ext uri="{FF2B5EF4-FFF2-40B4-BE49-F238E27FC236}">
                <a16:creationId xmlns:a16="http://schemas.microsoft.com/office/drawing/2014/main" id="{ED211075-24EC-4A7A-BE22-BC21716EA603}"/>
              </a:ext>
            </a:extLst>
          </p:cNvPr>
          <p:cNvGrpSpPr/>
          <p:nvPr/>
        </p:nvGrpSpPr>
        <p:grpSpPr>
          <a:xfrm rot="5400000">
            <a:off x="686795" y="4725963"/>
            <a:ext cx="1419961" cy="1270759"/>
            <a:chOff x="7322701" y="6122492"/>
            <a:chExt cx="848699" cy="759434"/>
          </a:xfrm>
        </p:grpSpPr>
        <p:sp>
          <p:nvSpPr>
            <p:cNvPr id="201" name="Google Shape;5397;p44">
              <a:extLst>
                <a:ext uri="{FF2B5EF4-FFF2-40B4-BE49-F238E27FC236}">
                  <a16:creationId xmlns:a16="http://schemas.microsoft.com/office/drawing/2014/main" id="{C8C43A73-4AB0-40A6-9901-14A383FF4650}"/>
                </a:ext>
              </a:extLst>
            </p:cNvPr>
            <p:cNvSpPr/>
            <p:nvPr/>
          </p:nvSpPr>
          <p:spPr>
            <a:xfrm rot="-8897897">
              <a:off x="7768384" y="6492591"/>
              <a:ext cx="343763" cy="323116"/>
            </a:xfrm>
            <a:custGeom>
              <a:avLst/>
              <a:gdLst/>
              <a:ahLst/>
              <a:cxnLst/>
              <a:rect l="l" t="t" r="r" b="b"/>
              <a:pathLst>
                <a:path w="616" h="579" extrusionOk="0">
                  <a:moveTo>
                    <a:pt x="222" y="1"/>
                  </a:moveTo>
                  <a:cubicBezTo>
                    <a:pt x="140" y="1"/>
                    <a:pt x="72" y="55"/>
                    <a:pt x="44" y="148"/>
                  </a:cubicBezTo>
                  <a:cubicBezTo>
                    <a:pt x="1" y="288"/>
                    <a:pt x="124" y="552"/>
                    <a:pt x="202" y="575"/>
                  </a:cubicBezTo>
                  <a:cubicBezTo>
                    <a:pt x="209" y="577"/>
                    <a:pt x="217" y="578"/>
                    <a:pt x="226" y="578"/>
                  </a:cubicBezTo>
                  <a:cubicBezTo>
                    <a:pt x="325" y="578"/>
                    <a:pt x="534" y="440"/>
                    <a:pt x="574" y="309"/>
                  </a:cubicBezTo>
                  <a:cubicBezTo>
                    <a:pt x="616" y="173"/>
                    <a:pt x="549" y="50"/>
                    <a:pt x="381" y="50"/>
                  </a:cubicBezTo>
                  <a:cubicBezTo>
                    <a:pt x="375" y="50"/>
                    <a:pt x="370" y="50"/>
                    <a:pt x="364" y="50"/>
                  </a:cubicBezTo>
                  <a:cubicBezTo>
                    <a:pt x="315" y="16"/>
                    <a:pt x="266" y="1"/>
                    <a:pt x="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398;p44">
              <a:extLst>
                <a:ext uri="{FF2B5EF4-FFF2-40B4-BE49-F238E27FC236}">
                  <a16:creationId xmlns:a16="http://schemas.microsoft.com/office/drawing/2014/main" id="{0D896F3C-B567-4B98-B8BF-046594C3F4F2}"/>
                </a:ext>
              </a:extLst>
            </p:cNvPr>
            <p:cNvSpPr/>
            <p:nvPr/>
          </p:nvSpPr>
          <p:spPr>
            <a:xfrm rot="-8897897">
              <a:off x="7931541" y="6558418"/>
              <a:ext cx="18974" cy="21206"/>
            </a:xfrm>
            <a:custGeom>
              <a:avLst/>
              <a:gdLst/>
              <a:ahLst/>
              <a:cxnLst/>
              <a:rect l="l" t="t" r="r" b="b"/>
              <a:pathLst>
                <a:path w="34" h="38" extrusionOk="0">
                  <a:moveTo>
                    <a:pt x="30" y="0"/>
                  </a:moveTo>
                  <a:cubicBezTo>
                    <a:pt x="20" y="0"/>
                    <a:pt x="13" y="5"/>
                    <a:pt x="8" y="12"/>
                  </a:cubicBezTo>
                  <a:cubicBezTo>
                    <a:pt x="1" y="23"/>
                    <a:pt x="1" y="35"/>
                    <a:pt x="8" y="37"/>
                  </a:cubicBezTo>
                  <a:cubicBezTo>
                    <a:pt x="9" y="37"/>
                    <a:pt x="10" y="38"/>
                    <a:pt x="11" y="38"/>
                  </a:cubicBezTo>
                  <a:cubicBezTo>
                    <a:pt x="17" y="38"/>
                    <a:pt x="25" y="33"/>
                    <a:pt x="30" y="24"/>
                  </a:cubicBezTo>
                  <a:cubicBezTo>
                    <a:pt x="34" y="16"/>
                    <a:pt x="34" y="7"/>
                    <a:pt x="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399;p44">
              <a:extLst>
                <a:ext uri="{FF2B5EF4-FFF2-40B4-BE49-F238E27FC236}">
                  <a16:creationId xmlns:a16="http://schemas.microsoft.com/office/drawing/2014/main" id="{B98DEEA5-C0CC-4CDE-9DB4-F4AF67B8A54B}"/>
                </a:ext>
              </a:extLst>
            </p:cNvPr>
            <p:cNvSpPr/>
            <p:nvPr/>
          </p:nvSpPr>
          <p:spPr>
            <a:xfrm rot="-8897897">
              <a:off x="8013107" y="6540335"/>
              <a:ext cx="17858" cy="22322"/>
            </a:xfrm>
            <a:custGeom>
              <a:avLst/>
              <a:gdLst/>
              <a:ahLst/>
              <a:cxnLst/>
              <a:rect l="l" t="t" r="r" b="b"/>
              <a:pathLst>
                <a:path w="32" h="40" extrusionOk="0">
                  <a:moveTo>
                    <a:pt x="28" y="1"/>
                  </a:moveTo>
                  <a:cubicBezTo>
                    <a:pt x="20" y="2"/>
                    <a:pt x="13" y="8"/>
                    <a:pt x="6" y="15"/>
                  </a:cubicBezTo>
                  <a:cubicBezTo>
                    <a:pt x="1" y="25"/>
                    <a:pt x="1" y="35"/>
                    <a:pt x="6" y="39"/>
                  </a:cubicBezTo>
                  <a:cubicBezTo>
                    <a:pt x="7" y="39"/>
                    <a:pt x="8" y="39"/>
                    <a:pt x="9" y="39"/>
                  </a:cubicBezTo>
                  <a:cubicBezTo>
                    <a:pt x="15" y="39"/>
                    <a:pt x="24" y="34"/>
                    <a:pt x="28" y="25"/>
                  </a:cubicBezTo>
                  <a:cubicBezTo>
                    <a:pt x="32" y="18"/>
                    <a:pt x="32" y="9"/>
                    <a:pt x="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400;p44">
              <a:extLst>
                <a:ext uri="{FF2B5EF4-FFF2-40B4-BE49-F238E27FC236}">
                  <a16:creationId xmlns:a16="http://schemas.microsoft.com/office/drawing/2014/main" id="{37832460-5E98-42A5-82CB-AEAA298FAFFA}"/>
                </a:ext>
              </a:extLst>
            </p:cNvPr>
            <p:cNvSpPr/>
            <p:nvPr/>
          </p:nvSpPr>
          <p:spPr>
            <a:xfrm rot="-8897897">
              <a:off x="7899000" y="6554030"/>
              <a:ext cx="12277" cy="14510"/>
            </a:xfrm>
            <a:custGeom>
              <a:avLst/>
              <a:gdLst/>
              <a:ahLst/>
              <a:cxnLst/>
              <a:rect l="l" t="t" r="r" b="b"/>
              <a:pathLst>
                <a:path w="22" h="26" extrusionOk="0">
                  <a:moveTo>
                    <a:pt x="20" y="1"/>
                  </a:moveTo>
                  <a:cubicBezTo>
                    <a:pt x="13" y="2"/>
                    <a:pt x="7" y="4"/>
                    <a:pt x="4" y="9"/>
                  </a:cubicBezTo>
                  <a:cubicBezTo>
                    <a:pt x="0" y="16"/>
                    <a:pt x="0" y="23"/>
                    <a:pt x="4" y="25"/>
                  </a:cubicBezTo>
                  <a:cubicBezTo>
                    <a:pt x="5" y="26"/>
                    <a:pt x="6" y="26"/>
                    <a:pt x="7" y="26"/>
                  </a:cubicBezTo>
                  <a:cubicBezTo>
                    <a:pt x="10" y="26"/>
                    <a:pt x="15" y="22"/>
                    <a:pt x="18" y="16"/>
                  </a:cubicBezTo>
                  <a:cubicBezTo>
                    <a:pt x="21" y="11"/>
                    <a:pt x="21" y="6"/>
                    <a:pt x="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401;p44">
              <a:extLst>
                <a:ext uri="{FF2B5EF4-FFF2-40B4-BE49-F238E27FC236}">
                  <a16:creationId xmlns:a16="http://schemas.microsoft.com/office/drawing/2014/main" id="{5CCF3720-F23D-45D6-9E43-4599D9EEB8BD}"/>
                </a:ext>
              </a:extLst>
            </p:cNvPr>
            <p:cNvSpPr/>
            <p:nvPr/>
          </p:nvSpPr>
          <p:spPr>
            <a:xfrm rot="-8897897">
              <a:off x="7972077" y="6532434"/>
              <a:ext cx="12835" cy="14510"/>
            </a:xfrm>
            <a:custGeom>
              <a:avLst/>
              <a:gdLst/>
              <a:ahLst/>
              <a:cxnLst/>
              <a:rect l="l" t="t" r="r" b="b"/>
              <a:pathLst>
                <a:path w="23" h="26" extrusionOk="0">
                  <a:moveTo>
                    <a:pt x="19" y="1"/>
                  </a:moveTo>
                  <a:cubicBezTo>
                    <a:pt x="14" y="1"/>
                    <a:pt x="9" y="4"/>
                    <a:pt x="6" y="10"/>
                  </a:cubicBezTo>
                  <a:cubicBezTo>
                    <a:pt x="0" y="15"/>
                    <a:pt x="0" y="24"/>
                    <a:pt x="6" y="25"/>
                  </a:cubicBezTo>
                  <a:cubicBezTo>
                    <a:pt x="6" y="26"/>
                    <a:pt x="7" y="26"/>
                    <a:pt x="8" y="26"/>
                  </a:cubicBezTo>
                  <a:cubicBezTo>
                    <a:pt x="11" y="26"/>
                    <a:pt x="17" y="22"/>
                    <a:pt x="19" y="17"/>
                  </a:cubicBezTo>
                  <a:cubicBezTo>
                    <a:pt x="23" y="11"/>
                    <a:pt x="23" y="6"/>
                    <a:pt x="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402;p44">
              <a:extLst>
                <a:ext uri="{FF2B5EF4-FFF2-40B4-BE49-F238E27FC236}">
                  <a16:creationId xmlns:a16="http://schemas.microsoft.com/office/drawing/2014/main" id="{58D7CE88-68F9-4D35-A012-4D5EDF342372}"/>
                </a:ext>
              </a:extLst>
            </p:cNvPr>
            <p:cNvSpPr/>
            <p:nvPr/>
          </p:nvSpPr>
          <p:spPr>
            <a:xfrm rot="-8897897">
              <a:off x="7940354" y="6593184"/>
              <a:ext cx="8929" cy="9487"/>
            </a:xfrm>
            <a:custGeom>
              <a:avLst/>
              <a:gdLst/>
              <a:ahLst/>
              <a:cxnLst/>
              <a:rect l="l" t="t" r="r" b="b"/>
              <a:pathLst>
                <a:path w="16" h="17" extrusionOk="0">
                  <a:moveTo>
                    <a:pt x="14" y="1"/>
                  </a:moveTo>
                  <a:cubicBezTo>
                    <a:pt x="11" y="1"/>
                    <a:pt x="6" y="2"/>
                    <a:pt x="4" y="6"/>
                  </a:cubicBezTo>
                  <a:cubicBezTo>
                    <a:pt x="0" y="11"/>
                    <a:pt x="0" y="15"/>
                    <a:pt x="4" y="16"/>
                  </a:cubicBezTo>
                  <a:cubicBezTo>
                    <a:pt x="5" y="17"/>
                    <a:pt x="6" y="17"/>
                    <a:pt x="6" y="17"/>
                  </a:cubicBezTo>
                  <a:cubicBezTo>
                    <a:pt x="9" y="17"/>
                    <a:pt x="12" y="15"/>
                    <a:pt x="14" y="11"/>
                  </a:cubicBezTo>
                  <a:cubicBezTo>
                    <a:pt x="16" y="8"/>
                    <a:pt x="16" y="2"/>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403;p44">
              <a:extLst>
                <a:ext uri="{FF2B5EF4-FFF2-40B4-BE49-F238E27FC236}">
                  <a16:creationId xmlns:a16="http://schemas.microsoft.com/office/drawing/2014/main" id="{F425CB13-B1A1-4586-80C6-555EB0EFB14E}"/>
                </a:ext>
              </a:extLst>
            </p:cNvPr>
            <p:cNvSpPr/>
            <p:nvPr/>
          </p:nvSpPr>
          <p:spPr>
            <a:xfrm rot="-8897897">
              <a:off x="7981195" y="6570690"/>
              <a:ext cx="12277" cy="14510"/>
            </a:xfrm>
            <a:custGeom>
              <a:avLst/>
              <a:gdLst/>
              <a:ahLst/>
              <a:cxnLst/>
              <a:rect l="l" t="t" r="r" b="b"/>
              <a:pathLst>
                <a:path w="22" h="26" extrusionOk="0">
                  <a:moveTo>
                    <a:pt x="20" y="1"/>
                  </a:moveTo>
                  <a:cubicBezTo>
                    <a:pt x="13" y="1"/>
                    <a:pt x="8" y="4"/>
                    <a:pt x="4" y="9"/>
                  </a:cubicBezTo>
                  <a:cubicBezTo>
                    <a:pt x="1" y="16"/>
                    <a:pt x="1" y="23"/>
                    <a:pt x="4" y="25"/>
                  </a:cubicBezTo>
                  <a:cubicBezTo>
                    <a:pt x="5" y="25"/>
                    <a:pt x="6" y="25"/>
                    <a:pt x="7" y="25"/>
                  </a:cubicBezTo>
                  <a:cubicBezTo>
                    <a:pt x="12" y="25"/>
                    <a:pt x="17" y="22"/>
                    <a:pt x="20" y="16"/>
                  </a:cubicBezTo>
                  <a:cubicBezTo>
                    <a:pt x="22" y="11"/>
                    <a:pt x="22" y="6"/>
                    <a:pt x="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404;p44">
              <a:extLst>
                <a:ext uri="{FF2B5EF4-FFF2-40B4-BE49-F238E27FC236}">
                  <a16:creationId xmlns:a16="http://schemas.microsoft.com/office/drawing/2014/main" id="{659FF545-8FDE-49CE-A7B0-B406C1D3EE6F}"/>
                </a:ext>
              </a:extLst>
            </p:cNvPr>
            <p:cNvSpPr/>
            <p:nvPr/>
          </p:nvSpPr>
          <p:spPr>
            <a:xfrm rot="-8897897">
              <a:off x="8024841" y="6579740"/>
              <a:ext cx="11161" cy="16184"/>
            </a:xfrm>
            <a:custGeom>
              <a:avLst/>
              <a:gdLst/>
              <a:ahLst/>
              <a:cxnLst/>
              <a:rect l="l" t="t" r="r" b="b"/>
              <a:pathLst>
                <a:path w="20" h="29" extrusionOk="0">
                  <a:moveTo>
                    <a:pt x="14" y="1"/>
                  </a:moveTo>
                  <a:cubicBezTo>
                    <a:pt x="9" y="3"/>
                    <a:pt x="3" y="8"/>
                    <a:pt x="2" y="13"/>
                  </a:cubicBezTo>
                  <a:cubicBezTo>
                    <a:pt x="0" y="22"/>
                    <a:pt x="2" y="29"/>
                    <a:pt x="7" y="29"/>
                  </a:cubicBezTo>
                  <a:cubicBezTo>
                    <a:pt x="10" y="29"/>
                    <a:pt x="16" y="24"/>
                    <a:pt x="19" y="17"/>
                  </a:cubicBezTo>
                  <a:cubicBezTo>
                    <a:pt x="19" y="11"/>
                    <a:pt x="17" y="4"/>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405;p44">
              <a:extLst>
                <a:ext uri="{FF2B5EF4-FFF2-40B4-BE49-F238E27FC236}">
                  <a16:creationId xmlns:a16="http://schemas.microsoft.com/office/drawing/2014/main" id="{E8DE5531-5253-4DD5-8153-AF75FB720433}"/>
                </a:ext>
              </a:extLst>
            </p:cNvPr>
            <p:cNvSpPr/>
            <p:nvPr/>
          </p:nvSpPr>
          <p:spPr>
            <a:xfrm rot="-8897897">
              <a:off x="7985042" y="6615503"/>
              <a:ext cx="11161" cy="16184"/>
            </a:xfrm>
            <a:custGeom>
              <a:avLst/>
              <a:gdLst/>
              <a:ahLst/>
              <a:cxnLst/>
              <a:rect l="l" t="t" r="r" b="b"/>
              <a:pathLst>
                <a:path w="20" h="29" extrusionOk="0">
                  <a:moveTo>
                    <a:pt x="15" y="1"/>
                  </a:moveTo>
                  <a:cubicBezTo>
                    <a:pt x="15" y="1"/>
                    <a:pt x="6" y="4"/>
                    <a:pt x="4" y="13"/>
                  </a:cubicBezTo>
                  <a:cubicBezTo>
                    <a:pt x="1" y="20"/>
                    <a:pt x="4" y="27"/>
                    <a:pt x="8" y="29"/>
                  </a:cubicBezTo>
                  <a:cubicBezTo>
                    <a:pt x="13" y="29"/>
                    <a:pt x="18" y="23"/>
                    <a:pt x="20" y="15"/>
                  </a:cubicBezTo>
                  <a:cubicBezTo>
                    <a:pt x="20" y="10"/>
                    <a:pt x="18" y="4"/>
                    <a:pt x="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406;p44">
              <a:extLst>
                <a:ext uri="{FF2B5EF4-FFF2-40B4-BE49-F238E27FC236}">
                  <a16:creationId xmlns:a16="http://schemas.microsoft.com/office/drawing/2014/main" id="{74C23065-6C79-48B2-98DE-9A0DBF28A9DD}"/>
                </a:ext>
              </a:extLst>
            </p:cNvPr>
            <p:cNvSpPr/>
            <p:nvPr/>
          </p:nvSpPr>
          <p:spPr>
            <a:xfrm rot="-8897897">
              <a:off x="8058064" y="6588786"/>
              <a:ext cx="13951" cy="25113"/>
            </a:xfrm>
            <a:custGeom>
              <a:avLst/>
              <a:gdLst/>
              <a:ahLst/>
              <a:cxnLst/>
              <a:rect l="l" t="t" r="r" b="b"/>
              <a:pathLst>
                <a:path w="25" h="45" extrusionOk="0">
                  <a:moveTo>
                    <a:pt x="12" y="0"/>
                  </a:moveTo>
                  <a:cubicBezTo>
                    <a:pt x="5" y="6"/>
                    <a:pt x="0" y="13"/>
                    <a:pt x="0" y="21"/>
                  </a:cubicBezTo>
                  <a:cubicBezTo>
                    <a:pt x="0" y="33"/>
                    <a:pt x="4" y="42"/>
                    <a:pt x="11" y="44"/>
                  </a:cubicBezTo>
                  <a:cubicBezTo>
                    <a:pt x="11" y="44"/>
                    <a:pt x="12" y="44"/>
                    <a:pt x="12" y="44"/>
                  </a:cubicBezTo>
                  <a:cubicBezTo>
                    <a:pt x="19" y="44"/>
                    <a:pt x="25" y="36"/>
                    <a:pt x="25" y="25"/>
                  </a:cubicBezTo>
                  <a:cubicBezTo>
                    <a:pt x="23" y="14"/>
                    <a:pt x="19" y="7"/>
                    <a:pt x="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407;p44">
              <a:extLst>
                <a:ext uri="{FF2B5EF4-FFF2-40B4-BE49-F238E27FC236}">
                  <a16:creationId xmlns:a16="http://schemas.microsoft.com/office/drawing/2014/main" id="{81EAC032-3B48-42E4-9DE9-4ED064E16E5F}"/>
                </a:ext>
              </a:extLst>
            </p:cNvPr>
            <p:cNvSpPr/>
            <p:nvPr/>
          </p:nvSpPr>
          <p:spPr>
            <a:xfrm>
              <a:off x="7819168" y="6646615"/>
              <a:ext cx="8929" cy="16742"/>
            </a:xfrm>
            <a:custGeom>
              <a:avLst/>
              <a:gdLst/>
              <a:ahLst/>
              <a:cxnLst/>
              <a:rect l="l" t="t" r="r" b="b"/>
              <a:pathLst>
                <a:path w="16" h="30" extrusionOk="0">
                  <a:moveTo>
                    <a:pt x="9" y="0"/>
                  </a:moveTo>
                  <a:cubicBezTo>
                    <a:pt x="3" y="4"/>
                    <a:pt x="0" y="9"/>
                    <a:pt x="0" y="14"/>
                  </a:cubicBezTo>
                  <a:cubicBezTo>
                    <a:pt x="0" y="23"/>
                    <a:pt x="2" y="28"/>
                    <a:pt x="7" y="30"/>
                  </a:cubicBezTo>
                  <a:cubicBezTo>
                    <a:pt x="12" y="30"/>
                    <a:pt x="16" y="24"/>
                    <a:pt x="16" y="16"/>
                  </a:cubicBezTo>
                  <a:cubicBezTo>
                    <a:pt x="16" y="10"/>
                    <a:pt x="12" y="5"/>
                    <a:pt x="9" y="0"/>
                  </a:cubicBezTo>
                  <a:close/>
                </a:path>
              </a:pathLst>
            </a:custGeom>
            <a:solidFill>
              <a:srgbClr val="AF2C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408;p44">
              <a:extLst>
                <a:ext uri="{FF2B5EF4-FFF2-40B4-BE49-F238E27FC236}">
                  <a16:creationId xmlns:a16="http://schemas.microsoft.com/office/drawing/2014/main" id="{921ECF30-7F0F-47C2-BD1E-D30B2FF3C1FF}"/>
                </a:ext>
              </a:extLst>
            </p:cNvPr>
            <p:cNvSpPr/>
            <p:nvPr/>
          </p:nvSpPr>
          <p:spPr>
            <a:xfrm rot="-8897897">
              <a:off x="8066845" y="6637791"/>
              <a:ext cx="8929" cy="16184"/>
            </a:xfrm>
            <a:custGeom>
              <a:avLst/>
              <a:gdLst/>
              <a:ahLst/>
              <a:cxnLst/>
              <a:rect l="l" t="t" r="r" b="b"/>
              <a:pathLst>
                <a:path w="16" h="29" extrusionOk="0">
                  <a:moveTo>
                    <a:pt x="9" y="1"/>
                  </a:moveTo>
                  <a:cubicBezTo>
                    <a:pt x="4" y="2"/>
                    <a:pt x="0" y="8"/>
                    <a:pt x="0" y="13"/>
                  </a:cubicBezTo>
                  <a:cubicBezTo>
                    <a:pt x="0" y="21"/>
                    <a:pt x="4" y="28"/>
                    <a:pt x="7" y="28"/>
                  </a:cubicBezTo>
                  <a:cubicBezTo>
                    <a:pt x="8" y="29"/>
                    <a:pt x="8" y="29"/>
                    <a:pt x="9" y="29"/>
                  </a:cubicBezTo>
                  <a:cubicBezTo>
                    <a:pt x="13" y="29"/>
                    <a:pt x="16" y="22"/>
                    <a:pt x="16" y="16"/>
                  </a:cubicBezTo>
                  <a:cubicBezTo>
                    <a:pt x="16" y="9"/>
                    <a:pt x="13" y="4"/>
                    <a:pt x="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409;p44">
              <a:extLst>
                <a:ext uri="{FF2B5EF4-FFF2-40B4-BE49-F238E27FC236}">
                  <a16:creationId xmlns:a16="http://schemas.microsoft.com/office/drawing/2014/main" id="{3D89FAFD-2A14-4D8E-9F74-72FBCA8B7D28}"/>
                </a:ext>
              </a:extLst>
            </p:cNvPr>
            <p:cNvSpPr/>
            <p:nvPr/>
          </p:nvSpPr>
          <p:spPr>
            <a:xfrm>
              <a:off x="7867161" y="6714141"/>
              <a:ext cx="9487" cy="16184"/>
            </a:xfrm>
            <a:custGeom>
              <a:avLst/>
              <a:gdLst/>
              <a:ahLst/>
              <a:cxnLst/>
              <a:rect l="l" t="t" r="r" b="b"/>
              <a:pathLst>
                <a:path w="17" h="29" extrusionOk="0">
                  <a:moveTo>
                    <a:pt x="10" y="1"/>
                  </a:moveTo>
                  <a:cubicBezTo>
                    <a:pt x="4" y="2"/>
                    <a:pt x="1" y="8"/>
                    <a:pt x="1" y="13"/>
                  </a:cubicBezTo>
                  <a:cubicBezTo>
                    <a:pt x="1" y="22"/>
                    <a:pt x="3" y="28"/>
                    <a:pt x="8" y="28"/>
                  </a:cubicBezTo>
                  <a:cubicBezTo>
                    <a:pt x="13" y="28"/>
                    <a:pt x="16" y="23"/>
                    <a:pt x="16" y="16"/>
                  </a:cubicBezTo>
                  <a:cubicBezTo>
                    <a:pt x="16" y="9"/>
                    <a:pt x="13" y="4"/>
                    <a:pt x="10" y="1"/>
                  </a:cubicBezTo>
                  <a:close/>
                </a:path>
              </a:pathLst>
            </a:custGeom>
            <a:solidFill>
              <a:srgbClr val="AF2C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410;p44">
              <a:extLst>
                <a:ext uri="{FF2B5EF4-FFF2-40B4-BE49-F238E27FC236}">
                  <a16:creationId xmlns:a16="http://schemas.microsoft.com/office/drawing/2014/main" id="{66420654-AFB0-4D0C-8348-BF3D90723997}"/>
                </a:ext>
              </a:extLst>
            </p:cNvPr>
            <p:cNvSpPr/>
            <p:nvPr/>
          </p:nvSpPr>
          <p:spPr>
            <a:xfrm rot="-8897897">
              <a:off x="7805780" y="6707461"/>
              <a:ext cx="118308" cy="50225"/>
            </a:xfrm>
            <a:custGeom>
              <a:avLst/>
              <a:gdLst/>
              <a:ahLst/>
              <a:cxnLst/>
              <a:rect l="l" t="t" r="r" b="b"/>
              <a:pathLst>
                <a:path w="212" h="90" extrusionOk="0">
                  <a:moveTo>
                    <a:pt x="57" y="1"/>
                  </a:moveTo>
                  <a:cubicBezTo>
                    <a:pt x="29" y="1"/>
                    <a:pt x="9" y="8"/>
                    <a:pt x="6" y="21"/>
                  </a:cubicBezTo>
                  <a:cubicBezTo>
                    <a:pt x="1" y="40"/>
                    <a:pt x="43" y="67"/>
                    <a:pt x="96" y="81"/>
                  </a:cubicBezTo>
                  <a:cubicBezTo>
                    <a:pt x="117" y="87"/>
                    <a:pt x="137" y="89"/>
                    <a:pt x="154" y="89"/>
                  </a:cubicBezTo>
                  <a:cubicBezTo>
                    <a:pt x="182" y="89"/>
                    <a:pt x="203" y="82"/>
                    <a:pt x="206" y="69"/>
                  </a:cubicBezTo>
                  <a:cubicBezTo>
                    <a:pt x="211" y="50"/>
                    <a:pt x="169" y="22"/>
                    <a:pt x="114" y="8"/>
                  </a:cubicBezTo>
                  <a:cubicBezTo>
                    <a:pt x="93" y="3"/>
                    <a:pt x="74" y="1"/>
                    <a:pt x="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411;p44">
              <a:extLst>
                <a:ext uri="{FF2B5EF4-FFF2-40B4-BE49-F238E27FC236}">
                  <a16:creationId xmlns:a16="http://schemas.microsoft.com/office/drawing/2014/main" id="{E7D96CA4-827E-4BC2-B2C2-96FD162C1CE4}"/>
                </a:ext>
              </a:extLst>
            </p:cNvPr>
            <p:cNvSpPr/>
            <p:nvPr/>
          </p:nvSpPr>
          <p:spPr>
            <a:xfrm rot="-3232306">
              <a:off x="7410669" y="6163894"/>
              <a:ext cx="287399" cy="363855"/>
            </a:xfrm>
            <a:custGeom>
              <a:avLst/>
              <a:gdLst/>
              <a:ahLst/>
              <a:cxnLst/>
              <a:rect l="l" t="t" r="r" b="b"/>
              <a:pathLst>
                <a:path w="515" h="652" extrusionOk="0">
                  <a:moveTo>
                    <a:pt x="501" y="0"/>
                  </a:moveTo>
                  <a:lnTo>
                    <a:pt x="501" y="0"/>
                  </a:lnTo>
                  <a:cubicBezTo>
                    <a:pt x="430" y="26"/>
                    <a:pt x="404" y="56"/>
                    <a:pt x="404" y="56"/>
                  </a:cubicBezTo>
                  <a:cubicBezTo>
                    <a:pt x="395" y="42"/>
                    <a:pt x="386" y="28"/>
                    <a:pt x="381" y="12"/>
                  </a:cubicBezTo>
                  <a:cubicBezTo>
                    <a:pt x="336" y="23"/>
                    <a:pt x="320" y="90"/>
                    <a:pt x="320" y="90"/>
                  </a:cubicBezTo>
                  <a:cubicBezTo>
                    <a:pt x="308" y="77"/>
                    <a:pt x="298" y="63"/>
                    <a:pt x="289" y="47"/>
                  </a:cubicBezTo>
                  <a:cubicBezTo>
                    <a:pt x="256" y="68"/>
                    <a:pt x="253" y="120"/>
                    <a:pt x="253" y="120"/>
                  </a:cubicBezTo>
                  <a:cubicBezTo>
                    <a:pt x="244" y="113"/>
                    <a:pt x="237" y="103"/>
                    <a:pt x="232" y="92"/>
                  </a:cubicBezTo>
                  <a:cubicBezTo>
                    <a:pt x="209" y="116"/>
                    <a:pt x="194" y="148"/>
                    <a:pt x="188" y="182"/>
                  </a:cubicBezTo>
                  <a:cubicBezTo>
                    <a:pt x="180" y="176"/>
                    <a:pt x="171" y="169"/>
                    <a:pt x="164" y="160"/>
                  </a:cubicBezTo>
                  <a:cubicBezTo>
                    <a:pt x="147" y="184"/>
                    <a:pt x="136" y="212"/>
                    <a:pt x="134" y="242"/>
                  </a:cubicBezTo>
                  <a:cubicBezTo>
                    <a:pt x="119" y="231"/>
                    <a:pt x="98" y="217"/>
                    <a:pt x="98" y="217"/>
                  </a:cubicBezTo>
                  <a:cubicBezTo>
                    <a:pt x="74" y="248"/>
                    <a:pt x="91" y="316"/>
                    <a:pt x="91" y="316"/>
                  </a:cubicBezTo>
                  <a:cubicBezTo>
                    <a:pt x="75" y="313"/>
                    <a:pt x="60" y="308"/>
                    <a:pt x="46" y="301"/>
                  </a:cubicBezTo>
                  <a:lnTo>
                    <a:pt x="46" y="301"/>
                  </a:lnTo>
                  <a:cubicBezTo>
                    <a:pt x="35" y="335"/>
                    <a:pt x="60" y="393"/>
                    <a:pt x="60" y="393"/>
                  </a:cubicBezTo>
                  <a:cubicBezTo>
                    <a:pt x="49" y="391"/>
                    <a:pt x="13" y="380"/>
                    <a:pt x="13" y="380"/>
                  </a:cubicBezTo>
                  <a:lnTo>
                    <a:pt x="13" y="380"/>
                  </a:lnTo>
                  <a:cubicBezTo>
                    <a:pt x="1" y="427"/>
                    <a:pt x="44" y="479"/>
                    <a:pt x="44" y="479"/>
                  </a:cubicBezTo>
                  <a:lnTo>
                    <a:pt x="4" y="485"/>
                  </a:lnTo>
                  <a:cubicBezTo>
                    <a:pt x="40" y="584"/>
                    <a:pt x="114" y="595"/>
                    <a:pt x="144" y="595"/>
                  </a:cubicBezTo>
                  <a:cubicBezTo>
                    <a:pt x="152" y="595"/>
                    <a:pt x="157" y="594"/>
                    <a:pt x="157" y="594"/>
                  </a:cubicBezTo>
                  <a:cubicBezTo>
                    <a:pt x="179" y="642"/>
                    <a:pt x="227" y="651"/>
                    <a:pt x="259" y="651"/>
                  </a:cubicBezTo>
                  <a:cubicBezTo>
                    <a:pt x="279" y="651"/>
                    <a:pt x="293" y="648"/>
                    <a:pt x="293" y="648"/>
                  </a:cubicBezTo>
                  <a:cubicBezTo>
                    <a:pt x="286" y="636"/>
                    <a:pt x="282" y="622"/>
                    <a:pt x="284" y="606"/>
                  </a:cubicBezTo>
                  <a:lnTo>
                    <a:pt x="284" y="606"/>
                  </a:lnTo>
                  <a:cubicBezTo>
                    <a:pt x="299" y="620"/>
                    <a:pt x="316" y="625"/>
                    <a:pt x="332" y="625"/>
                  </a:cubicBezTo>
                  <a:cubicBezTo>
                    <a:pt x="363" y="625"/>
                    <a:pt x="388" y="606"/>
                    <a:pt x="388" y="606"/>
                  </a:cubicBezTo>
                  <a:cubicBezTo>
                    <a:pt x="372" y="603"/>
                    <a:pt x="359" y="598"/>
                    <a:pt x="345" y="589"/>
                  </a:cubicBezTo>
                  <a:lnTo>
                    <a:pt x="345" y="589"/>
                  </a:lnTo>
                  <a:cubicBezTo>
                    <a:pt x="346" y="589"/>
                    <a:pt x="348" y="589"/>
                    <a:pt x="350" y="589"/>
                  </a:cubicBezTo>
                  <a:cubicBezTo>
                    <a:pt x="390" y="589"/>
                    <a:pt x="452" y="533"/>
                    <a:pt x="452" y="533"/>
                  </a:cubicBezTo>
                  <a:lnTo>
                    <a:pt x="409" y="521"/>
                  </a:lnTo>
                  <a:cubicBezTo>
                    <a:pt x="442" y="507"/>
                    <a:pt x="475" y="452"/>
                    <a:pt x="475" y="452"/>
                  </a:cubicBezTo>
                  <a:cubicBezTo>
                    <a:pt x="454" y="452"/>
                    <a:pt x="440" y="427"/>
                    <a:pt x="440" y="427"/>
                  </a:cubicBezTo>
                  <a:cubicBezTo>
                    <a:pt x="498" y="405"/>
                    <a:pt x="513" y="321"/>
                    <a:pt x="513" y="321"/>
                  </a:cubicBezTo>
                  <a:lnTo>
                    <a:pt x="513" y="321"/>
                  </a:lnTo>
                  <a:cubicBezTo>
                    <a:pt x="509" y="322"/>
                    <a:pt x="506" y="322"/>
                    <a:pt x="502" y="322"/>
                  </a:cubicBezTo>
                  <a:cubicBezTo>
                    <a:pt x="490" y="322"/>
                    <a:pt x="477" y="320"/>
                    <a:pt x="466" y="314"/>
                  </a:cubicBezTo>
                  <a:cubicBezTo>
                    <a:pt x="504" y="287"/>
                    <a:pt x="513" y="221"/>
                    <a:pt x="513" y="221"/>
                  </a:cubicBezTo>
                  <a:lnTo>
                    <a:pt x="513" y="221"/>
                  </a:lnTo>
                  <a:cubicBezTo>
                    <a:pt x="505" y="222"/>
                    <a:pt x="496" y="223"/>
                    <a:pt x="488" y="223"/>
                  </a:cubicBezTo>
                  <a:cubicBezTo>
                    <a:pt x="474" y="223"/>
                    <a:pt x="461" y="221"/>
                    <a:pt x="447" y="219"/>
                  </a:cubicBezTo>
                  <a:cubicBezTo>
                    <a:pt x="473" y="196"/>
                    <a:pt x="492" y="169"/>
                    <a:pt x="503" y="136"/>
                  </a:cubicBezTo>
                  <a:cubicBezTo>
                    <a:pt x="487" y="134"/>
                    <a:pt x="473" y="129"/>
                    <a:pt x="458" y="123"/>
                  </a:cubicBezTo>
                  <a:cubicBezTo>
                    <a:pt x="515" y="89"/>
                    <a:pt x="501" y="0"/>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412;p44">
              <a:extLst>
                <a:ext uri="{FF2B5EF4-FFF2-40B4-BE49-F238E27FC236}">
                  <a16:creationId xmlns:a16="http://schemas.microsoft.com/office/drawing/2014/main" id="{D47570A1-943D-498C-8B1B-2CF366FA757D}"/>
                </a:ext>
              </a:extLst>
            </p:cNvPr>
            <p:cNvSpPr/>
            <p:nvPr/>
          </p:nvSpPr>
          <p:spPr>
            <a:xfrm rot="5637974">
              <a:off x="7611570" y="6458549"/>
              <a:ext cx="296886" cy="278471"/>
            </a:xfrm>
            <a:custGeom>
              <a:avLst/>
              <a:gdLst/>
              <a:ahLst/>
              <a:cxnLst/>
              <a:rect l="l" t="t" r="r" b="b"/>
              <a:pathLst>
                <a:path w="532" h="499" extrusionOk="0">
                  <a:moveTo>
                    <a:pt x="191" y="0"/>
                  </a:moveTo>
                  <a:cubicBezTo>
                    <a:pt x="77" y="17"/>
                    <a:pt x="75" y="111"/>
                    <a:pt x="75" y="111"/>
                  </a:cubicBezTo>
                  <a:cubicBezTo>
                    <a:pt x="5" y="129"/>
                    <a:pt x="7" y="221"/>
                    <a:pt x="7" y="221"/>
                  </a:cubicBezTo>
                  <a:cubicBezTo>
                    <a:pt x="13" y="219"/>
                    <a:pt x="19" y="217"/>
                    <a:pt x="26" y="217"/>
                  </a:cubicBezTo>
                  <a:cubicBezTo>
                    <a:pt x="31" y="217"/>
                    <a:pt x="36" y="218"/>
                    <a:pt x="42" y="221"/>
                  </a:cubicBezTo>
                  <a:cubicBezTo>
                    <a:pt x="0" y="254"/>
                    <a:pt x="26" y="309"/>
                    <a:pt x="26" y="309"/>
                  </a:cubicBezTo>
                  <a:cubicBezTo>
                    <a:pt x="32" y="297"/>
                    <a:pt x="39" y="285"/>
                    <a:pt x="47" y="275"/>
                  </a:cubicBezTo>
                  <a:lnTo>
                    <a:pt x="47" y="275"/>
                  </a:lnTo>
                  <a:cubicBezTo>
                    <a:pt x="37" y="308"/>
                    <a:pt x="78" y="375"/>
                    <a:pt x="78" y="375"/>
                  </a:cubicBezTo>
                  <a:lnTo>
                    <a:pt x="94" y="341"/>
                  </a:lnTo>
                  <a:cubicBezTo>
                    <a:pt x="101" y="370"/>
                    <a:pt x="144" y="407"/>
                    <a:pt x="144" y="407"/>
                  </a:cubicBezTo>
                  <a:cubicBezTo>
                    <a:pt x="148" y="387"/>
                    <a:pt x="171" y="381"/>
                    <a:pt x="171" y="381"/>
                  </a:cubicBezTo>
                  <a:cubicBezTo>
                    <a:pt x="181" y="434"/>
                    <a:pt x="249" y="459"/>
                    <a:pt x="249" y="459"/>
                  </a:cubicBezTo>
                  <a:cubicBezTo>
                    <a:pt x="250" y="445"/>
                    <a:pt x="254" y="433"/>
                    <a:pt x="261" y="420"/>
                  </a:cubicBezTo>
                  <a:cubicBezTo>
                    <a:pt x="280" y="457"/>
                    <a:pt x="334" y="476"/>
                    <a:pt x="334" y="476"/>
                  </a:cubicBezTo>
                  <a:cubicBezTo>
                    <a:pt x="336" y="457"/>
                    <a:pt x="339" y="438"/>
                    <a:pt x="346" y="419"/>
                  </a:cubicBezTo>
                  <a:cubicBezTo>
                    <a:pt x="362" y="445"/>
                    <a:pt x="382" y="466"/>
                    <a:pt x="408" y="480"/>
                  </a:cubicBezTo>
                  <a:cubicBezTo>
                    <a:pt x="412" y="467"/>
                    <a:pt x="419" y="455"/>
                    <a:pt x="426" y="443"/>
                  </a:cubicBezTo>
                  <a:cubicBezTo>
                    <a:pt x="447" y="497"/>
                    <a:pt x="525" y="499"/>
                    <a:pt x="525" y="499"/>
                  </a:cubicBezTo>
                  <a:cubicBezTo>
                    <a:pt x="521" y="467"/>
                    <a:pt x="511" y="436"/>
                    <a:pt x="494" y="408"/>
                  </a:cubicBezTo>
                  <a:cubicBezTo>
                    <a:pt x="506" y="401"/>
                    <a:pt x="518" y="398"/>
                    <a:pt x="532" y="394"/>
                  </a:cubicBezTo>
                  <a:cubicBezTo>
                    <a:pt x="530" y="353"/>
                    <a:pt x="476" y="328"/>
                    <a:pt x="476" y="328"/>
                  </a:cubicBezTo>
                  <a:cubicBezTo>
                    <a:pt x="488" y="321"/>
                    <a:pt x="502" y="316"/>
                    <a:pt x="518" y="311"/>
                  </a:cubicBezTo>
                  <a:cubicBezTo>
                    <a:pt x="506" y="280"/>
                    <a:pt x="461" y="268"/>
                    <a:pt x="461" y="268"/>
                  </a:cubicBezTo>
                  <a:cubicBezTo>
                    <a:pt x="469" y="262"/>
                    <a:pt x="478" y="257"/>
                    <a:pt x="488" y="255"/>
                  </a:cubicBezTo>
                  <a:cubicBezTo>
                    <a:pt x="471" y="231"/>
                    <a:pt x="447" y="214"/>
                    <a:pt x="419" y="205"/>
                  </a:cubicBezTo>
                  <a:cubicBezTo>
                    <a:pt x="426" y="198"/>
                    <a:pt x="433" y="193"/>
                    <a:pt x="441" y="188"/>
                  </a:cubicBezTo>
                  <a:cubicBezTo>
                    <a:pt x="424" y="170"/>
                    <a:pt x="402" y="156"/>
                    <a:pt x="377" y="149"/>
                  </a:cubicBezTo>
                  <a:cubicBezTo>
                    <a:pt x="388" y="137"/>
                    <a:pt x="403" y="122"/>
                    <a:pt x="403" y="122"/>
                  </a:cubicBezTo>
                  <a:cubicBezTo>
                    <a:pt x="387" y="103"/>
                    <a:pt x="352" y="100"/>
                    <a:pt x="332" y="100"/>
                  </a:cubicBezTo>
                  <a:cubicBezTo>
                    <a:pt x="325" y="100"/>
                    <a:pt x="320" y="101"/>
                    <a:pt x="320" y="101"/>
                  </a:cubicBezTo>
                  <a:cubicBezTo>
                    <a:pt x="327" y="87"/>
                    <a:pt x="334" y="75"/>
                    <a:pt x="342" y="64"/>
                  </a:cubicBezTo>
                  <a:cubicBezTo>
                    <a:pt x="331" y="59"/>
                    <a:pt x="316" y="57"/>
                    <a:pt x="302" y="57"/>
                  </a:cubicBezTo>
                  <a:cubicBezTo>
                    <a:pt x="280" y="57"/>
                    <a:pt x="261" y="61"/>
                    <a:pt x="261" y="61"/>
                  </a:cubicBezTo>
                  <a:cubicBezTo>
                    <a:pt x="264" y="52"/>
                    <a:pt x="278" y="23"/>
                    <a:pt x="278" y="23"/>
                  </a:cubicBezTo>
                  <a:cubicBezTo>
                    <a:pt x="270" y="19"/>
                    <a:pt x="261" y="18"/>
                    <a:pt x="252" y="18"/>
                  </a:cubicBezTo>
                  <a:cubicBezTo>
                    <a:pt x="221" y="18"/>
                    <a:pt x="191" y="33"/>
                    <a:pt x="191" y="33"/>
                  </a:cubicBezTo>
                  <a:lnTo>
                    <a:pt x="1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413;p44">
              <a:extLst>
                <a:ext uri="{FF2B5EF4-FFF2-40B4-BE49-F238E27FC236}">
                  <a16:creationId xmlns:a16="http://schemas.microsoft.com/office/drawing/2014/main" id="{AACD7CE5-010A-4AA8-8481-0E4C9778B068}"/>
                </a:ext>
              </a:extLst>
            </p:cNvPr>
            <p:cNvSpPr/>
            <p:nvPr/>
          </p:nvSpPr>
          <p:spPr>
            <a:xfrm>
              <a:off x="7816570" y="6249677"/>
              <a:ext cx="229920" cy="335394"/>
            </a:xfrm>
            <a:custGeom>
              <a:avLst/>
              <a:gdLst/>
              <a:ahLst/>
              <a:cxnLst/>
              <a:rect l="l" t="t" r="r" b="b"/>
              <a:pathLst>
                <a:path w="412" h="601" extrusionOk="0">
                  <a:moveTo>
                    <a:pt x="329" y="0"/>
                  </a:moveTo>
                  <a:lnTo>
                    <a:pt x="329" y="0"/>
                  </a:lnTo>
                  <a:cubicBezTo>
                    <a:pt x="299" y="17"/>
                    <a:pt x="277" y="40"/>
                    <a:pt x="259" y="68"/>
                  </a:cubicBezTo>
                  <a:cubicBezTo>
                    <a:pt x="247" y="59"/>
                    <a:pt x="238" y="49"/>
                    <a:pt x="230" y="38"/>
                  </a:cubicBezTo>
                  <a:cubicBezTo>
                    <a:pt x="195" y="56"/>
                    <a:pt x="195" y="115"/>
                    <a:pt x="195" y="115"/>
                  </a:cubicBezTo>
                  <a:cubicBezTo>
                    <a:pt x="183" y="106"/>
                    <a:pt x="171" y="96"/>
                    <a:pt x="160" y="85"/>
                  </a:cubicBezTo>
                  <a:cubicBezTo>
                    <a:pt x="138" y="110"/>
                    <a:pt x="146" y="155"/>
                    <a:pt x="146" y="155"/>
                  </a:cubicBezTo>
                  <a:cubicBezTo>
                    <a:pt x="136" y="149"/>
                    <a:pt x="129" y="143"/>
                    <a:pt x="122" y="136"/>
                  </a:cubicBezTo>
                  <a:cubicBezTo>
                    <a:pt x="108" y="162"/>
                    <a:pt x="103" y="191"/>
                    <a:pt x="105" y="219"/>
                  </a:cubicBezTo>
                  <a:cubicBezTo>
                    <a:pt x="96" y="215"/>
                    <a:pt x="87" y="212"/>
                    <a:pt x="80" y="205"/>
                  </a:cubicBezTo>
                  <a:cubicBezTo>
                    <a:pt x="72" y="229"/>
                    <a:pt x="68" y="255"/>
                    <a:pt x="73" y="281"/>
                  </a:cubicBezTo>
                  <a:lnTo>
                    <a:pt x="37" y="268"/>
                  </a:lnTo>
                  <a:lnTo>
                    <a:pt x="37" y="268"/>
                  </a:lnTo>
                  <a:cubicBezTo>
                    <a:pt x="23" y="301"/>
                    <a:pt x="52" y="353"/>
                    <a:pt x="52" y="353"/>
                  </a:cubicBezTo>
                  <a:cubicBezTo>
                    <a:pt x="39" y="353"/>
                    <a:pt x="25" y="353"/>
                    <a:pt x="11" y="349"/>
                  </a:cubicBezTo>
                  <a:lnTo>
                    <a:pt x="11" y="349"/>
                  </a:lnTo>
                  <a:cubicBezTo>
                    <a:pt x="9" y="380"/>
                    <a:pt x="42" y="424"/>
                    <a:pt x="42" y="424"/>
                  </a:cubicBezTo>
                  <a:lnTo>
                    <a:pt x="0" y="424"/>
                  </a:lnTo>
                  <a:cubicBezTo>
                    <a:pt x="0" y="464"/>
                    <a:pt x="47" y="499"/>
                    <a:pt x="47" y="499"/>
                  </a:cubicBezTo>
                  <a:lnTo>
                    <a:pt x="16" y="512"/>
                  </a:lnTo>
                  <a:cubicBezTo>
                    <a:pt x="51" y="567"/>
                    <a:pt x="94" y="579"/>
                    <a:pt x="124" y="579"/>
                  </a:cubicBezTo>
                  <a:cubicBezTo>
                    <a:pt x="149" y="579"/>
                    <a:pt x="165" y="572"/>
                    <a:pt x="165" y="572"/>
                  </a:cubicBezTo>
                  <a:cubicBezTo>
                    <a:pt x="184" y="594"/>
                    <a:pt x="208" y="600"/>
                    <a:pt x="230" y="600"/>
                  </a:cubicBezTo>
                  <a:cubicBezTo>
                    <a:pt x="262" y="600"/>
                    <a:pt x="290" y="585"/>
                    <a:pt x="290" y="585"/>
                  </a:cubicBezTo>
                  <a:cubicBezTo>
                    <a:pt x="282" y="578"/>
                    <a:pt x="277" y="566"/>
                    <a:pt x="275" y="554"/>
                  </a:cubicBezTo>
                  <a:lnTo>
                    <a:pt x="275" y="554"/>
                  </a:lnTo>
                  <a:cubicBezTo>
                    <a:pt x="285" y="560"/>
                    <a:pt x="294" y="562"/>
                    <a:pt x="303" y="562"/>
                  </a:cubicBezTo>
                  <a:cubicBezTo>
                    <a:pt x="337" y="562"/>
                    <a:pt x="362" y="532"/>
                    <a:pt x="362" y="532"/>
                  </a:cubicBezTo>
                  <a:lnTo>
                    <a:pt x="362" y="532"/>
                  </a:lnTo>
                  <a:cubicBezTo>
                    <a:pt x="359" y="532"/>
                    <a:pt x="357" y="532"/>
                    <a:pt x="354" y="532"/>
                  </a:cubicBezTo>
                  <a:cubicBezTo>
                    <a:pt x="343" y="532"/>
                    <a:pt x="333" y="529"/>
                    <a:pt x="322" y="526"/>
                  </a:cubicBezTo>
                  <a:cubicBezTo>
                    <a:pt x="356" y="523"/>
                    <a:pt x="400" y="457"/>
                    <a:pt x="400" y="457"/>
                  </a:cubicBezTo>
                  <a:lnTo>
                    <a:pt x="363" y="457"/>
                  </a:lnTo>
                  <a:cubicBezTo>
                    <a:pt x="386" y="440"/>
                    <a:pt x="402" y="386"/>
                    <a:pt x="402" y="386"/>
                  </a:cubicBezTo>
                  <a:cubicBezTo>
                    <a:pt x="389" y="386"/>
                    <a:pt x="377" y="380"/>
                    <a:pt x="369" y="372"/>
                  </a:cubicBezTo>
                  <a:cubicBezTo>
                    <a:pt x="412" y="341"/>
                    <a:pt x="407" y="268"/>
                    <a:pt x="407" y="268"/>
                  </a:cubicBezTo>
                  <a:lnTo>
                    <a:pt x="407" y="268"/>
                  </a:lnTo>
                  <a:cubicBezTo>
                    <a:pt x="393" y="271"/>
                    <a:pt x="379" y="273"/>
                    <a:pt x="365" y="273"/>
                  </a:cubicBezTo>
                  <a:cubicBezTo>
                    <a:pt x="391" y="240"/>
                    <a:pt x="386" y="182"/>
                    <a:pt x="386" y="182"/>
                  </a:cubicBezTo>
                  <a:lnTo>
                    <a:pt x="386" y="182"/>
                  </a:lnTo>
                  <a:cubicBezTo>
                    <a:pt x="367" y="189"/>
                    <a:pt x="348" y="195"/>
                    <a:pt x="329" y="195"/>
                  </a:cubicBezTo>
                  <a:cubicBezTo>
                    <a:pt x="346" y="172"/>
                    <a:pt x="356" y="144"/>
                    <a:pt x="358" y="115"/>
                  </a:cubicBezTo>
                  <a:lnTo>
                    <a:pt x="318" y="115"/>
                  </a:lnTo>
                  <a:cubicBezTo>
                    <a:pt x="358" y="73"/>
                    <a:pt x="329" y="0"/>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414;p44">
              <a:extLst>
                <a:ext uri="{FF2B5EF4-FFF2-40B4-BE49-F238E27FC236}">
                  <a16:creationId xmlns:a16="http://schemas.microsoft.com/office/drawing/2014/main" id="{9E189935-B006-4305-81FB-39C6EAEF245D}"/>
                </a:ext>
              </a:extLst>
            </p:cNvPr>
            <p:cNvSpPr/>
            <p:nvPr/>
          </p:nvSpPr>
          <p:spPr>
            <a:xfrm rot="-5208720">
              <a:off x="7320822" y="6314569"/>
              <a:ext cx="373341" cy="339301"/>
            </a:xfrm>
            <a:custGeom>
              <a:avLst/>
              <a:gdLst/>
              <a:ahLst/>
              <a:cxnLst/>
              <a:rect l="l" t="t" r="r" b="b"/>
              <a:pathLst>
                <a:path w="669" h="608" extrusionOk="0">
                  <a:moveTo>
                    <a:pt x="264" y="1"/>
                  </a:moveTo>
                  <a:cubicBezTo>
                    <a:pt x="201" y="1"/>
                    <a:pt x="140" y="34"/>
                    <a:pt x="94" y="98"/>
                  </a:cubicBezTo>
                  <a:cubicBezTo>
                    <a:pt x="0" y="229"/>
                    <a:pt x="37" y="536"/>
                    <a:pt x="110" y="588"/>
                  </a:cubicBezTo>
                  <a:cubicBezTo>
                    <a:pt x="128" y="601"/>
                    <a:pt x="158" y="607"/>
                    <a:pt x="195" y="607"/>
                  </a:cubicBezTo>
                  <a:cubicBezTo>
                    <a:pt x="315" y="607"/>
                    <a:pt x="505" y="543"/>
                    <a:pt x="577" y="444"/>
                  </a:cubicBezTo>
                  <a:cubicBezTo>
                    <a:pt x="669" y="315"/>
                    <a:pt x="638" y="161"/>
                    <a:pt x="450" y="109"/>
                  </a:cubicBezTo>
                  <a:cubicBezTo>
                    <a:pt x="395" y="35"/>
                    <a:pt x="329"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415;p44">
              <a:extLst>
                <a:ext uri="{FF2B5EF4-FFF2-40B4-BE49-F238E27FC236}">
                  <a16:creationId xmlns:a16="http://schemas.microsoft.com/office/drawing/2014/main" id="{8D0D30CE-6EB3-4867-A6F1-BB0DE101F498}"/>
                </a:ext>
              </a:extLst>
            </p:cNvPr>
            <p:cNvSpPr/>
            <p:nvPr/>
          </p:nvSpPr>
          <p:spPr>
            <a:xfrm rot="-5208720">
              <a:off x="7601207" y="6473355"/>
              <a:ext cx="23997" cy="18974"/>
            </a:xfrm>
            <a:custGeom>
              <a:avLst/>
              <a:gdLst/>
              <a:ahLst/>
              <a:cxnLst/>
              <a:rect l="l" t="t" r="r" b="b"/>
              <a:pathLst>
                <a:path w="43" h="34" extrusionOk="0">
                  <a:moveTo>
                    <a:pt x="35" y="0"/>
                  </a:moveTo>
                  <a:cubicBezTo>
                    <a:pt x="27" y="0"/>
                    <a:pt x="20" y="2"/>
                    <a:pt x="15" y="6"/>
                  </a:cubicBezTo>
                  <a:cubicBezTo>
                    <a:pt x="4" y="15"/>
                    <a:pt x="1" y="25"/>
                    <a:pt x="6" y="30"/>
                  </a:cubicBezTo>
                  <a:cubicBezTo>
                    <a:pt x="8" y="32"/>
                    <a:pt x="11" y="33"/>
                    <a:pt x="14" y="33"/>
                  </a:cubicBezTo>
                  <a:cubicBezTo>
                    <a:pt x="20" y="33"/>
                    <a:pt x="27" y="31"/>
                    <a:pt x="34" y="25"/>
                  </a:cubicBezTo>
                  <a:cubicBezTo>
                    <a:pt x="39" y="18"/>
                    <a:pt x="42" y="10"/>
                    <a:pt x="42" y="1"/>
                  </a:cubicBezTo>
                  <a:cubicBezTo>
                    <a:pt x="40" y="1"/>
                    <a:pt x="37" y="0"/>
                    <a:pt x="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16;p44">
              <a:extLst>
                <a:ext uri="{FF2B5EF4-FFF2-40B4-BE49-F238E27FC236}">
                  <a16:creationId xmlns:a16="http://schemas.microsoft.com/office/drawing/2014/main" id="{E1E0D717-6F35-4104-94C0-05148AD501C3}"/>
                </a:ext>
              </a:extLst>
            </p:cNvPr>
            <p:cNvSpPr/>
            <p:nvPr/>
          </p:nvSpPr>
          <p:spPr>
            <a:xfrm rot="-5208720">
              <a:off x="7635232" y="6554602"/>
              <a:ext cx="23438" cy="19532"/>
            </a:xfrm>
            <a:custGeom>
              <a:avLst/>
              <a:gdLst/>
              <a:ahLst/>
              <a:cxnLst/>
              <a:rect l="l" t="t" r="r" b="b"/>
              <a:pathLst>
                <a:path w="42" h="35" extrusionOk="0">
                  <a:moveTo>
                    <a:pt x="40" y="1"/>
                  </a:moveTo>
                  <a:cubicBezTo>
                    <a:pt x="32" y="1"/>
                    <a:pt x="21" y="2"/>
                    <a:pt x="14" y="8"/>
                  </a:cubicBezTo>
                  <a:cubicBezTo>
                    <a:pt x="4" y="16"/>
                    <a:pt x="0" y="27"/>
                    <a:pt x="6" y="32"/>
                  </a:cubicBezTo>
                  <a:cubicBezTo>
                    <a:pt x="7" y="34"/>
                    <a:pt x="10" y="34"/>
                    <a:pt x="13" y="34"/>
                  </a:cubicBezTo>
                  <a:cubicBezTo>
                    <a:pt x="19" y="34"/>
                    <a:pt x="26" y="31"/>
                    <a:pt x="33" y="27"/>
                  </a:cubicBezTo>
                  <a:cubicBezTo>
                    <a:pt x="39" y="20"/>
                    <a:pt x="42" y="11"/>
                    <a:pt x="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7;p44">
              <a:extLst>
                <a:ext uri="{FF2B5EF4-FFF2-40B4-BE49-F238E27FC236}">
                  <a16:creationId xmlns:a16="http://schemas.microsoft.com/office/drawing/2014/main" id="{399DAAB6-DEB1-4776-8FE2-A53671E2AB2D}"/>
                </a:ext>
              </a:extLst>
            </p:cNvPr>
            <p:cNvSpPr/>
            <p:nvPr/>
          </p:nvSpPr>
          <p:spPr>
            <a:xfrm rot="-5208720">
              <a:off x="7606992" y="6437389"/>
              <a:ext cx="15626" cy="13393"/>
            </a:xfrm>
            <a:custGeom>
              <a:avLst/>
              <a:gdLst/>
              <a:ahLst/>
              <a:cxnLst/>
              <a:rect l="l" t="t" r="r" b="b"/>
              <a:pathLst>
                <a:path w="28" h="24" extrusionOk="0">
                  <a:moveTo>
                    <a:pt x="28" y="0"/>
                  </a:moveTo>
                  <a:cubicBezTo>
                    <a:pt x="21" y="0"/>
                    <a:pt x="14" y="0"/>
                    <a:pt x="9" y="4"/>
                  </a:cubicBezTo>
                  <a:cubicBezTo>
                    <a:pt x="2" y="9"/>
                    <a:pt x="0" y="18"/>
                    <a:pt x="4" y="21"/>
                  </a:cubicBezTo>
                  <a:cubicBezTo>
                    <a:pt x="5" y="23"/>
                    <a:pt x="7" y="23"/>
                    <a:pt x="9" y="23"/>
                  </a:cubicBezTo>
                  <a:cubicBezTo>
                    <a:pt x="13" y="23"/>
                    <a:pt x="18" y="21"/>
                    <a:pt x="21" y="18"/>
                  </a:cubicBezTo>
                  <a:cubicBezTo>
                    <a:pt x="26" y="13"/>
                    <a:pt x="28" y="7"/>
                    <a:pt x="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18;p44">
              <a:extLst>
                <a:ext uri="{FF2B5EF4-FFF2-40B4-BE49-F238E27FC236}">
                  <a16:creationId xmlns:a16="http://schemas.microsoft.com/office/drawing/2014/main" id="{6A72C6F2-1C15-4220-AE6B-70D5B816555D}"/>
                </a:ext>
              </a:extLst>
            </p:cNvPr>
            <p:cNvSpPr/>
            <p:nvPr/>
          </p:nvSpPr>
          <p:spPr>
            <a:xfrm rot="-5208720">
              <a:off x="7643495" y="6509551"/>
              <a:ext cx="15068" cy="13393"/>
            </a:xfrm>
            <a:custGeom>
              <a:avLst/>
              <a:gdLst/>
              <a:ahLst/>
              <a:cxnLst/>
              <a:rect l="l" t="t" r="r" b="b"/>
              <a:pathLst>
                <a:path w="27" h="24" extrusionOk="0">
                  <a:moveTo>
                    <a:pt x="21" y="1"/>
                  </a:moveTo>
                  <a:cubicBezTo>
                    <a:pt x="16" y="1"/>
                    <a:pt x="13" y="2"/>
                    <a:pt x="9" y="5"/>
                  </a:cubicBezTo>
                  <a:cubicBezTo>
                    <a:pt x="2" y="10"/>
                    <a:pt x="0" y="19"/>
                    <a:pt x="4" y="22"/>
                  </a:cubicBezTo>
                  <a:cubicBezTo>
                    <a:pt x="5" y="23"/>
                    <a:pt x="6" y="23"/>
                    <a:pt x="8" y="23"/>
                  </a:cubicBezTo>
                  <a:cubicBezTo>
                    <a:pt x="12" y="23"/>
                    <a:pt x="16" y="22"/>
                    <a:pt x="21" y="17"/>
                  </a:cubicBezTo>
                  <a:cubicBezTo>
                    <a:pt x="24" y="14"/>
                    <a:pt x="26" y="7"/>
                    <a:pt x="26" y="1"/>
                  </a:cubicBezTo>
                  <a:cubicBezTo>
                    <a:pt x="24" y="1"/>
                    <a:pt x="23" y="1"/>
                    <a:pt x="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19;p44">
              <a:extLst>
                <a:ext uri="{FF2B5EF4-FFF2-40B4-BE49-F238E27FC236}">
                  <a16:creationId xmlns:a16="http://schemas.microsoft.com/office/drawing/2014/main" id="{8FD2BAD9-54CA-44B6-A984-2F53DCDE5284}"/>
                </a:ext>
              </a:extLst>
            </p:cNvPr>
            <p:cNvSpPr/>
            <p:nvPr/>
          </p:nvSpPr>
          <p:spPr>
            <a:xfrm rot="-5208720">
              <a:off x="7577488" y="6487598"/>
              <a:ext cx="11161" cy="8929"/>
            </a:xfrm>
            <a:custGeom>
              <a:avLst/>
              <a:gdLst/>
              <a:ahLst/>
              <a:cxnLst/>
              <a:rect l="l" t="t" r="r" b="b"/>
              <a:pathLst>
                <a:path w="20" h="16" extrusionOk="0">
                  <a:moveTo>
                    <a:pt x="16" y="1"/>
                  </a:moveTo>
                  <a:cubicBezTo>
                    <a:pt x="13" y="1"/>
                    <a:pt x="9" y="2"/>
                    <a:pt x="7" y="3"/>
                  </a:cubicBezTo>
                  <a:cubicBezTo>
                    <a:pt x="2" y="7"/>
                    <a:pt x="0" y="12"/>
                    <a:pt x="4" y="14"/>
                  </a:cubicBezTo>
                  <a:cubicBezTo>
                    <a:pt x="4" y="15"/>
                    <a:pt x="5" y="16"/>
                    <a:pt x="7" y="16"/>
                  </a:cubicBezTo>
                  <a:cubicBezTo>
                    <a:pt x="9" y="16"/>
                    <a:pt x="12" y="14"/>
                    <a:pt x="16" y="12"/>
                  </a:cubicBezTo>
                  <a:cubicBezTo>
                    <a:pt x="17" y="8"/>
                    <a:pt x="19" y="5"/>
                    <a:pt x="19" y="2"/>
                  </a:cubicBezTo>
                  <a:cubicBezTo>
                    <a:pt x="18" y="1"/>
                    <a:pt x="17" y="1"/>
                    <a:pt x="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20;p44">
              <a:extLst>
                <a:ext uri="{FF2B5EF4-FFF2-40B4-BE49-F238E27FC236}">
                  <a16:creationId xmlns:a16="http://schemas.microsoft.com/office/drawing/2014/main" id="{6BCBED23-6B98-4491-9316-B5450080C268}"/>
                </a:ext>
              </a:extLst>
            </p:cNvPr>
            <p:cNvSpPr/>
            <p:nvPr/>
          </p:nvSpPr>
          <p:spPr>
            <a:xfrm rot="-5208720">
              <a:off x="7603714" y="6526649"/>
              <a:ext cx="16184" cy="12835"/>
            </a:xfrm>
            <a:custGeom>
              <a:avLst/>
              <a:gdLst/>
              <a:ahLst/>
              <a:cxnLst/>
              <a:rect l="l" t="t" r="r" b="b"/>
              <a:pathLst>
                <a:path w="29" h="23" extrusionOk="0">
                  <a:moveTo>
                    <a:pt x="23" y="1"/>
                  </a:moveTo>
                  <a:cubicBezTo>
                    <a:pt x="18" y="1"/>
                    <a:pt x="15" y="3"/>
                    <a:pt x="11" y="5"/>
                  </a:cubicBezTo>
                  <a:cubicBezTo>
                    <a:pt x="4" y="10"/>
                    <a:pt x="0" y="17"/>
                    <a:pt x="4" y="21"/>
                  </a:cubicBezTo>
                  <a:cubicBezTo>
                    <a:pt x="5" y="22"/>
                    <a:pt x="7" y="23"/>
                    <a:pt x="9" y="23"/>
                  </a:cubicBezTo>
                  <a:cubicBezTo>
                    <a:pt x="13" y="23"/>
                    <a:pt x="18" y="21"/>
                    <a:pt x="23" y="17"/>
                  </a:cubicBezTo>
                  <a:cubicBezTo>
                    <a:pt x="26" y="14"/>
                    <a:pt x="28" y="7"/>
                    <a:pt x="28" y="2"/>
                  </a:cubicBezTo>
                  <a:cubicBezTo>
                    <a:pt x="26" y="1"/>
                    <a:pt x="25" y="1"/>
                    <a:pt x="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21;p44">
              <a:extLst>
                <a:ext uri="{FF2B5EF4-FFF2-40B4-BE49-F238E27FC236}">
                  <a16:creationId xmlns:a16="http://schemas.microsoft.com/office/drawing/2014/main" id="{C2A10DDB-98DA-427F-9C52-063B5311CD51}"/>
                </a:ext>
              </a:extLst>
            </p:cNvPr>
            <p:cNvSpPr/>
            <p:nvPr/>
          </p:nvSpPr>
          <p:spPr>
            <a:xfrm rot="-5208720">
              <a:off x="7603322" y="6572383"/>
              <a:ext cx="13393" cy="15626"/>
            </a:xfrm>
            <a:custGeom>
              <a:avLst/>
              <a:gdLst/>
              <a:ahLst/>
              <a:cxnLst/>
              <a:rect l="l" t="t" r="r" b="b"/>
              <a:pathLst>
                <a:path w="24" h="28" extrusionOk="0">
                  <a:moveTo>
                    <a:pt x="22" y="1"/>
                  </a:moveTo>
                  <a:cubicBezTo>
                    <a:pt x="15" y="1"/>
                    <a:pt x="9" y="4"/>
                    <a:pt x="4" y="10"/>
                  </a:cubicBezTo>
                  <a:cubicBezTo>
                    <a:pt x="1" y="17"/>
                    <a:pt x="1" y="23"/>
                    <a:pt x="4" y="27"/>
                  </a:cubicBezTo>
                  <a:cubicBezTo>
                    <a:pt x="5" y="27"/>
                    <a:pt x="6" y="27"/>
                    <a:pt x="7" y="27"/>
                  </a:cubicBezTo>
                  <a:cubicBezTo>
                    <a:pt x="12" y="27"/>
                    <a:pt x="17" y="24"/>
                    <a:pt x="22" y="18"/>
                  </a:cubicBezTo>
                  <a:cubicBezTo>
                    <a:pt x="23" y="13"/>
                    <a:pt x="23" y="6"/>
                    <a:pt x="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22;p44">
              <a:extLst>
                <a:ext uri="{FF2B5EF4-FFF2-40B4-BE49-F238E27FC236}">
                  <a16:creationId xmlns:a16="http://schemas.microsoft.com/office/drawing/2014/main" id="{802249A7-65EA-46B4-854E-F55B8CFFF8F2}"/>
                </a:ext>
              </a:extLst>
            </p:cNvPr>
            <p:cNvSpPr/>
            <p:nvPr/>
          </p:nvSpPr>
          <p:spPr>
            <a:xfrm rot="-5208720">
              <a:off x="7557264" y="6536314"/>
              <a:ext cx="14510" cy="15626"/>
            </a:xfrm>
            <a:custGeom>
              <a:avLst/>
              <a:gdLst/>
              <a:ahLst/>
              <a:cxnLst/>
              <a:rect l="l" t="t" r="r" b="b"/>
              <a:pathLst>
                <a:path w="26" h="28" extrusionOk="0">
                  <a:moveTo>
                    <a:pt x="22" y="1"/>
                  </a:moveTo>
                  <a:cubicBezTo>
                    <a:pt x="16" y="3"/>
                    <a:pt x="9" y="4"/>
                    <a:pt x="6" y="9"/>
                  </a:cubicBezTo>
                  <a:cubicBezTo>
                    <a:pt x="1" y="16"/>
                    <a:pt x="1" y="25"/>
                    <a:pt x="6" y="27"/>
                  </a:cubicBezTo>
                  <a:cubicBezTo>
                    <a:pt x="7" y="27"/>
                    <a:pt x="8" y="27"/>
                    <a:pt x="9" y="27"/>
                  </a:cubicBezTo>
                  <a:cubicBezTo>
                    <a:pt x="13" y="27"/>
                    <a:pt x="19" y="24"/>
                    <a:pt x="22" y="18"/>
                  </a:cubicBezTo>
                  <a:cubicBezTo>
                    <a:pt x="25" y="13"/>
                    <a:pt x="25" y="6"/>
                    <a:pt x="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23;p44">
              <a:extLst>
                <a:ext uri="{FF2B5EF4-FFF2-40B4-BE49-F238E27FC236}">
                  <a16:creationId xmlns:a16="http://schemas.microsoft.com/office/drawing/2014/main" id="{DDABB7A7-F8D6-4D7A-B5E8-9B46A6FB5F23}"/>
                </a:ext>
              </a:extLst>
            </p:cNvPr>
            <p:cNvSpPr/>
            <p:nvPr/>
          </p:nvSpPr>
          <p:spPr>
            <a:xfrm rot="-5208720">
              <a:off x="7505247" y="6592236"/>
              <a:ext cx="18974" cy="25671"/>
            </a:xfrm>
            <a:custGeom>
              <a:avLst/>
              <a:gdLst/>
              <a:ahLst/>
              <a:cxnLst/>
              <a:rect l="l" t="t" r="r" b="b"/>
              <a:pathLst>
                <a:path w="34" h="46" extrusionOk="0">
                  <a:moveTo>
                    <a:pt x="28" y="1"/>
                  </a:moveTo>
                  <a:cubicBezTo>
                    <a:pt x="18" y="2"/>
                    <a:pt x="11" y="8"/>
                    <a:pt x="6" y="16"/>
                  </a:cubicBezTo>
                  <a:cubicBezTo>
                    <a:pt x="1" y="29"/>
                    <a:pt x="2" y="41"/>
                    <a:pt x="9" y="44"/>
                  </a:cubicBezTo>
                  <a:cubicBezTo>
                    <a:pt x="11" y="45"/>
                    <a:pt x="12" y="45"/>
                    <a:pt x="13" y="45"/>
                  </a:cubicBezTo>
                  <a:cubicBezTo>
                    <a:pt x="20" y="45"/>
                    <a:pt x="29" y="39"/>
                    <a:pt x="32" y="29"/>
                  </a:cubicBezTo>
                  <a:cubicBezTo>
                    <a:pt x="34" y="20"/>
                    <a:pt x="32" y="9"/>
                    <a:pt x="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24;p44">
              <a:extLst>
                <a:ext uri="{FF2B5EF4-FFF2-40B4-BE49-F238E27FC236}">
                  <a16:creationId xmlns:a16="http://schemas.microsoft.com/office/drawing/2014/main" id="{D9F76F75-40B7-48D7-B620-5FE212783E9B}"/>
                </a:ext>
              </a:extLst>
            </p:cNvPr>
            <p:cNvSpPr/>
            <p:nvPr/>
          </p:nvSpPr>
          <p:spPr>
            <a:xfrm rot="-5208720">
              <a:off x="7593284" y="6607169"/>
              <a:ext cx="17858" cy="25671"/>
            </a:xfrm>
            <a:custGeom>
              <a:avLst/>
              <a:gdLst/>
              <a:ahLst/>
              <a:cxnLst/>
              <a:rect l="l" t="t" r="r" b="b"/>
              <a:pathLst>
                <a:path w="32" h="46" extrusionOk="0">
                  <a:moveTo>
                    <a:pt x="26" y="1"/>
                  </a:moveTo>
                  <a:cubicBezTo>
                    <a:pt x="18" y="3"/>
                    <a:pt x="9" y="8"/>
                    <a:pt x="6" y="16"/>
                  </a:cubicBezTo>
                  <a:cubicBezTo>
                    <a:pt x="0" y="29"/>
                    <a:pt x="2" y="41"/>
                    <a:pt x="9" y="44"/>
                  </a:cubicBezTo>
                  <a:cubicBezTo>
                    <a:pt x="10" y="45"/>
                    <a:pt x="11" y="45"/>
                    <a:pt x="13" y="45"/>
                  </a:cubicBezTo>
                  <a:cubicBezTo>
                    <a:pt x="19" y="45"/>
                    <a:pt x="26" y="39"/>
                    <a:pt x="30" y="29"/>
                  </a:cubicBezTo>
                  <a:cubicBezTo>
                    <a:pt x="32" y="18"/>
                    <a:pt x="30" y="8"/>
                    <a:pt x="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25;p44">
              <a:extLst>
                <a:ext uri="{FF2B5EF4-FFF2-40B4-BE49-F238E27FC236}">
                  <a16:creationId xmlns:a16="http://schemas.microsoft.com/office/drawing/2014/main" id="{8B37616E-B76F-4FBE-A69D-E730A46F9E53}"/>
                </a:ext>
              </a:extLst>
            </p:cNvPr>
            <p:cNvSpPr/>
            <p:nvPr/>
          </p:nvSpPr>
          <p:spPr>
            <a:xfrm rot="-5208720">
              <a:off x="7471757" y="6605827"/>
              <a:ext cx="12277" cy="16742"/>
            </a:xfrm>
            <a:custGeom>
              <a:avLst/>
              <a:gdLst/>
              <a:ahLst/>
              <a:cxnLst/>
              <a:rect l="l" t="t" r="r" b="b"/>
              <a:pathLst>
                <a:path w="22" h="30" extrusionOk="0">
                  <a:moveTo>
                    <a:pt x="18" y="0"/>
                  </a:moveTo>
                  <a:cubicBezTo>
                    <a:pt x="11" y="2"/>
                    <a:pt x="6" y="6"/>
                    <a:pt x="4" y="11"/>
                  </a:cubicBezTo>
                  <a:cubicBezTo>
                    <a:pt x="1" y="18"/>
                    <a:pt x="3" y="26"/>
                    <a:pt x="6" y="28"/>
                  </a:cubicBezTo>
                  <a:cubicBezTo>
                    <a:pt x="7" y="29"/>
                    <a:pt x="8" y="29"/>
                    <a:pt x="9" y="29"/>
                  </a:cubicBezTo>
                  <a:cubicBezTo>
                    <a:pt x="13" y="29"/>
                    <a:pt x="17" y="25"/>
                    <a:pt x="20" y="18"/>
                  </a:cubicBezTo>
                  <a:cubicBezTo>
                    <a:pt x="22" y="13"/>
                    <a:pt x="20" y="6"/>
                    <a:pt x="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426;p44">
              <a:extLst>
                <a:ext uri="{FF2B5EF4-FFF2-40B4-BE49-F238E27FC236}">
                  <a16:creationId xmlns:a16="http://schemas.microsoft.com/office/drawing/2014/main" id="{8E3ECC31-3CA0-4931-9ED8-68433D7D0C57}"/>
                </a:ext>
              </a:extLst>
            </p:cNvPr>
            <p:cNvSpPr/>
            <p:nvPr/>
          </p:nvSpPr>
          <p:spPr>
            <a:xfrm rot="-5208720">
              <a:off x="7550010" y="6625835"/>
              <a:ext cx="12277" cy="16742"/>
            </a:xfrm>
            <a:custGeom>
              <a:avLst/>
              <a:gdLst/>
              <a:ahLst/>
              <a:cxnLst/>
              <a:rect l="l" t="t" r="r" b="b"/>
              <a:pathLst>
                <a:path w="22" h="30" extrusionOk="0">
                  <a:moveTo>
                    <a:pt x="18" y="1"/>
                  </a:moveTo>
                  <a:cubicBezTo>
                    <a:pt x="11" y="3"/>
                    <a:pt x="6" y="6"/>
                    <a:pt x="4" y="11"/>
                  </a:cubicBezTo>
                  <a:cubicBezTo>
                    <a:pt x="1" y="18"/>
                    <a:pt x="3" y="27"/>
                    <a:pt x="6" y="29"/>
                  </a:cubicBezTo>
                  <a:cubicBezTo>
                    <a:pt x="7" y="29"/>
                    <a:pt x="8" y="30"/>
                    <a:pt x="10" y="30"/>
                  </a:cubicBezTo>
                  <a:cubicBezTo>
                    <a:pt x="14" y="30"/>
                    <a:pt x="17" y="25"/>
                    <a:pt x="20" y="18"/>
                  </a:cubicBezTo>
                  <a:cubicBezTo>
                    <a:pt x="22" y="13"/>
                    <a:pt x="20" y="6"/>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427;p44">
              <a:extLst>
                <a:ext uri="{FF2B5EF4-FFF2-40B4-BE49-F238E27FC236}">
                  <a16:creationId xmlns:a16="http://schemas.microsoft.com/office/drawing/2014/main" id="{404E9686-CA35-4EFC-AF49-6031464CB81E}"/>
                </a:ext>
              </a:extLst>
            </p:cNvPr>
            <p:cNvSpPr/>
            <p:nvPr/>
          </p:nvSpPr>
          <p:spPr>
            <a:xfrm rot="-5208720">
              <a:off x="7513138" y="6567777"/>
              <a:ext cx="8371" cy="11719"/>
            </a:xfrm>
            <a:custGeom>
              <a:avLst/>
              <a:gdLst/>
              <a:ahLst/>
              <a:cxnLst/>
              <a:rect l="l" t="t" r="r" b="b"/>
              <a:pathLst>
                <a:path w="15" h="21" extrusionOk="0">
                  <a:moveTo>
                    <a:pt x="13" y="1"/>
                  </a:moveTo>
                  <a:cubicBezTo>
                    <a:pt x="8" y="2"/>
                    <a:pt x="6" y="4"/>
                    <a:pt x="4" y="8"/>
                  </a:cubicBezTo>
                  <a:cubicBezTo>
                    <a:pt x="1" y="13"/>
                    <a:pt x="2" y="20"/>
                    <a:pt x="4" y="20"/>
                  </a:cubicBezTo>
                  <a:cubicBezTo>
                    <a:pt x="5" y="20"/>
                    <a:pt x="5" y="20"/>
                    <a:pt x="6" y="20"/>
                  </a:cubicBezTo>
                  <a:cubicBezTo>
                    <a:pt x="9" y="20"/>
                    <a:pt x="13" y="17"/>
                    <a:pt x="15" y="13"/>
                  </a:cubicBezTo>
                  <a:cubicBezTo>
                    <a:pt x="15" y="9"/>
                    <a:pt x="15" y="4"/>
                    <a:pt x="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428;p44">
              <a:extLst>
                <a:ext uri="{FF2B5EF4-FFF2-40B4-BE49-F238E27FC236}">
                  <a16:creationId xmlns:a16="http://schemas.microsoft.com/office/drawing/2014/main" id="{CE4DBBEA-B079-4C6B-AF37-BBBADCDECCB7}"/>
                </a:ext>
              </a:extLst>
            </p:cNvPr>
            <p:cNvSpPr/>
            <p:nvPr/>
          </p:nvSpPr>
          <p:spPr>
            <a:xfrm rot="-5208720">
              <a:off x="7557631" y="6584061"/>
              <a:ext cx="12277" cy="17300"/>
            </a:xfrm>
            <a:custGeom>
              <a:avLst/>
              <a:gdLst/>
              <a:ahLst/>
              <a:cxnLst/>
              <a:rect l="l" t="t" r="r" b="b"/>
              <a:pathLst>
                <a:path w="22" h="31" extrusionOk="0">
                  <a:moveTo>
                    <a:pt x="18" y="1"/>
                  </a:moveTo>
                  <a:cubicBezTo>
                    <a:pt x="11" y="2"/>
                    <a:pt x="8" y="6"/>
                    <a:pt x="4" y="11"/>
                  </a:cubicBezTo>
                  <a:cubicBezTo>
                    <a:pt x="1" y="20"/>
                    <a:pt x="2" y="27"/>
                    <a:pt x="6" y="30"/>
                  </a:cubicBezTo>
                  <a:cubicBezTo>
                    <a:pt x="7" y="30"/>
                    <a:pt x="7" y="30"/>
                    <a:pt x="8" y="30"/>
                  </a:cubicBezTo>
                  <a:cubicBezTo>
                    <a:pt x="12" y="30"/>
                    <a:pt x="17" y="26"/>
                    <a:pt x="20" y="20"/>
                  </a:cubicBezTo>
                  <a:cubicBezTo>
                    <a:pt x="22" y="13"/>
                    <a:pt x="20" y="6"/>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429;p44">
              <a:extLst>
                <a:ext uri="{FF2B5EF4-FFF2-40B4-BE49-F238E27FC236}">
                  <a16:creationId xmlns:a16="http://schemas.microsoft.com/office/drawing/2014/main" id="{EC586A65-28C9-4714-B481-DCCA889FD240}"/>
                </a:ext>
              </a:extLst>
            </p:cNvPr>
            <p:cNvSpPr/>
            <p:nvPr/>
          </p:nvSpPr>
          <p:spPr>
            <a:xfrm rot="-5208720">
              <a:off x="7367335" y="6394517"/>
              <a:ext cx="117750" cy="77570"/>
            </a:xfrm>
            <a:custGeom>
              <a:avLst/>
              <a:gdLst/>
              <a:ahLst/>
              <a:cxnLst/>
              <a:rect l="l" t="t" r="r" b="b"/>
              <a:pathLst>
                <a:path w="211" h="139" extrusionOk="0">
                  <a:moveTo>
                    <a:pt x="36" y="0"/>
                  </a:moveTo>
                  <a:cubicBezTo>
                    <a:pt x="25" y="0"/>
                    <a:pt x="17" y="3"/>
                    <a:pt x="13" y="9"/>
                  </a:cubicBezTo>
                  <a:cubicBezTo>
                    <a:pt x="1" y="28"/>
                    <a:pt x="34" y="70"/>
                    <a:pt x="84" y="103"/>
                  </a:cubicBezTo>
                  <a:cubicBezTo>
                    <a:pt x="120" y="125"/>
                    <a:pt x="155" y="138"/>
                    <a:pt x="177" y="138"/>
                  </a:cubicBezTo>
                  <a:cubicBezTo>
                    <a:pt x="188" y="138"/>
                    <a:pt x="195" y="135"/>
                    <a:pt x="199" y="129"/>
                  </a:cubicBezTo>
                  <a:cubicBezTo>
                    <a:pt x="211" y="110"/>
                    <a:pt x="180" y="68"/>
                    <a:pt x="128" y="35"/>
                  </a:cubicBezTo>
                  <a:cubicBezTo>
                    <a:pt x="92" y="13"/>
                    <a:pt x="58" y="0"/>
                    <a:pt x="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430;p44">
              <a:extLst>
                <a:ext uri="{FF2B5EF4-FFF2-40B4-BE49-F238E27FC236}">
                  <a16:creationId xmlns:a16="http://schemas.microsoft.com/office/drawing/2014/main" id="{1B648CC2-06B2-4EDD-A1DD-564882FB4DA1}"/>
                </a:ext>
              </a:extLst>
            </p:cNvPr>
            <p:cNvSpPr/>
            <p:nvPr/>
          </p:nvSpPr>
          <p:spPr>
            <a:xfrm rot="-3796833">
              <a:off x="7590364" y="6231977"/>
              <a:ext cx="353250" cy="346556"/>
            </a:xfrm>
            <a:custGeom>
              <a:avLst/>
              <a:gdLst/>
              <a:ahLst/>
              <a:cxnLst/>
              <a:rect l="l" t="t" r="r" b="b"/>
              <a:pathLst>
                <a:path w="633" h="621" extrusionOk="0">
                  <a:moveTo>
                    <a:pt x="418" y="1"/>
                  </a:moveTo>
                  <a:cubicBezTo>
                    <a:pt x="378" y="1"/>
                    <a:pt x="334" y="12"/>
                    <a:pt x="287" y="38"/>
                  </a:cubicBezTo>
                  <a:cubicBezTo>
                    <a:pt x="268" y="35"/>
                    <a:pt x="250" y="34"/>
                    <a:pt x="233" y="34"/>
                  </a:cubicBezTo>
                  <a:cubicBezTo>
                    <a:pt x="85" y="34"/>
                    <a:pt x="1" y="138"/>
                    <a:pt x="21" y="279"/>
                  </a:cubicBezTo>
                  <a:cubicBezTo>
                    <a:pt x="44" y="430"/>
                    <a:pt x="269" y="620"/>
                    <a:pt x="363" y="620"/>
                  </a:cubicBezTo>
                  <a:cubicBezTo>
                    <a:pt x="366" y="620"/>
                    <a:pt x="369" y="620"/>
                    <a:pt x="372" y="620"/>
                  </a:cubicBezTo>
                  <a:cubicBezTo>
                    <a:pt x="466" y="606"/>
                    <a:pt x="632" y="349"/>
                    <a:pt x="608" y="192"/>
                  </a:cubicBezTo>
                  <a:cubicBezTo>
                    <a:pt x="592" y="78"/>
                    <a:pt x="520" y="1"/>
                    <a:pt x="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431;p44">
              <a:extLst>
                <a:ext uri="{FF2B5EF4-FFF2-40B4-BE49-F238E27FC236}">
                  <a16:creationId xmlns:a16="http://schemas.microsoft.com/office/drawing/2014/main" id="{9EE3982E-3449-47D6-8A48-BB69797471A4}"/>
                </a:ext>
              </a:extLst>
            </p:cNvPr>
            <p:cNvSpPr/>
            <p:nvPr/>
          </p:nvSpPr>
          <p:spPr>
            <a:xfrm rot="-3796833">
              <a:off x="7835932" y="6330050"/>
              <a:ext cx="16184" cy="26787"/>
            </a:xfrm>
            <a:custGeom>
              <a:avLst/>
              <a:gdLst/>
              <a:ahLst/>
              <a:cxnLst/>
              <a:rect l="l" t="t" r="r" b="b"/>
              <a:pathLst>
                <a:path w="29" h="48" extrusionOk="0">
                  <a:moveTo>
                    <a:pt x="18" y="1"/>
                  </a:moveTo>
                  <a:cubicBezTo>
                    <a:pt x="10" y="6"/>
                    <a:pt x="4" y="15"/>
                    <a:pt x="3" y="25"/>
                  </a:cubicBezTo>
                  <a:cubicBezTo>
                    <a:pt x="1" y="37"/>
                    <a:pt x="6" y="48"/>
                    <a:pt x="13" y="48"/>
                  </a:cubicBezTo>
                  <a:cubicBezTo>
                    <a:pt x="20" y="48"/>
                    <a:pt x="29" y="37"/>
                    <a:pt x="29" y="25"/>
                  </a:cubicBezTo>
                  <a:cubicBezTo>
                    <a:pt x="29" y="17"/>
                    <a:pt x="25" y="8"/>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432;p44">
              <a:extLst>
                <a:ext uri="{FF2B5EF4-FFF2-40B4-BE49-F238E27FC236}">
                  <a16:creationId xmlns:a16="http://schemas.microsoft.com/office/drawing/2014/main" id="{6677B836-AB39-4DDE-9F18-E2E4F16C3EA3}"/>
                </a:ext>
              </a:extLst>
            </p:cNvPr>
            <p:cNvSpPr/>
            <p:nvPr/>
          </p:nvSpPr>
          <p:spPr>
            <a:xfrm rot="-3796833">
              <a:off x="7895752" y="6394352"/>
              <a:ext cx="16742" cy="26787"/>
            </a:xfrm>
            <a:custGeom>
              <a:avLst/>
              <a:gdLst/>
              <a:ahLst/>
              <a:cxnLst/>
              <a:rect l="l" t="t" r="r" b="b"/>
              <a:pathLst>
                <a:path w="30" h="48" extrusionOk="0">
                  <a:moveTo>
                    <a:pt x="18" y="1"/>
                  </a:moveTo>
                  <a:cubicBezTo>
                    <a:pt x="11" y="6"/>
                    <a:pt x="4" y="14"/>
                    <a:pt x="2" y="23"/>
                  </a:cubicBezTo>
                  <a:cubicBezTo>
                    <a:pt x="0" y="37"/>
                    <a:pt x="5" y="47"/>
                    <a:pt x="14" y="47"/>
                  </a:cubicBezTo>
                  <a:cubicBezTo>
                    <a:pt x="21" y="47"/>
                    <a:pt x="28" y="37"/>
                    <a:pt x="30" y="25"/>
                  </a:cubicBezTo>
                  <a:cubicBezTo>
                    <a:pt x="30" y="16"/>
                    <a:pt x="25" y="8"/>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433;p44">
              <a:extLst>
                <a:ext uri="{FF2B5EF4-FFF2-40B4-BE49-F238E27FC236}">
                  <a16:creationId xmlns:a16="http://schemas.microsoft.com/office/drawing/2014/main" id="{E287D646-8F07-4A42-AD76-D9D24EF030F9}"/>
                </a:ext>
              </a:extLst>
            </p:cNvPr>
            <p:cNvSpPr/>
            <p:nvPr/>
          </p:nvSpPr>
          <p:spPr>
            <a:xfrm rot="-3796833">
              <a:off x="7827248" y="6297047"/>
              <a:ext cx="10045" cy="17858"/>
            </a:xfrm>
            <a:custGeom>
              <a:avLst/>
              <a:gdLst/>
              <a:ahLst/>
              <a:cxnLst/>
              <a:rect l="l" t="t" r="r" b="b"/>
              <a:pathLst>
                <a:path w="18" h="32" extrusionOk="0">
                  <a:moveTo>
                    <a:pt x="11" y="0"/>
                  </a:moveTo>
                  <a:cubicBezTo>
                    <a:pt x="6" y="4"/>
                    <a:pt x="0" y="9"/>
                    <a:pt x="0" y="16"/>
                  </a:cubicBezTo>
                  <a:cubicBezTo>
                    <a:pt x="0" y="25"/>
                    <a:pt x="2" y="32"/>
                    <a:pt x="7" y="32"/>
                  </a:cubicBezTo>
                  <a:cubicBezTo>
                    <a:pt x="11" y="32"/>
                    <a:pt x="16" y="25"/>
                    <a:pt x="18" y="16"/>
                  </a:cubicBezTo>
                  <a:cubicBezTo>
                    <a:pt x="18" y="9"/>
                    <a:pt x="14" y="4"/>
                    <a:pt x="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434;p44">
              <a:extLst>
                <a:ext uri="{FF2B5EF4-FFF2-40B4-BE49-F238E27FC236}">
                  <a16:creationId xmlns:a16="http://schemas.microsoft.com/office/drawing/2014/main" id="{D0429BAD-6535-4255-82BE-8C1740B7FD50}"/>
                </a:ext>
              </a:extLst>
            </p:cNvPr>
            <p:cNvSpPr/>
            <p:nvPr/>
          </p:nvSpPr>
          <p:spPr>
            <a:xfrm rot="-3796833">
              <a:off x="7885939" y="6352766"/>
              <a:ext cx="11161" cy="17300"/>
            </a:xfrm>
            <a:custGeom>
              <a:avLst/>
              <a:gdLst/>
              <a:ahLst/>
              <a:cxnLst/>
              <a:rect l="l" t="t" r="r" b="b"/>
              <a:pathLst>
                <a:path w="20" h="31" extrusionOk="0">
                  <a:moveTo>
                    <a:pt x="11" y="1"/>
                  </a:moveTo>
                  <a:cubicBezTo>
                    <a:pt x="6" y="4"/>
                    <a:pt x="2" y="10"/>
                    <a:pt x="1" y="17"/>
                  </a:cubicBezTo>
                  <a:cubicBezTo>
                    <a:pt x="1" y="24"/>
                    <a:pt x="4" y="30"/>
                    <a:pt x="9" y="30"/>
                  </a:cubicBezTo>
                  <a:cubicBezTo>
                    <a:pt x="13" y="30"/>
                    <a:pt x="18" y="25"/>
                    <a:pt x="20" y="17"/>
                  </a:cubicBezTo>
                  <a:cubicBezTo>
                    <a:pt x="18" y="10"/>
                    <a:pt x="16" y="4"/>
                    <a:pt x="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435;p44">
              <a:extLst>
                <a:ext uri="{FF2B5EF4-FFF2-40B4-BE49-F238E27FC236}">
                  <a16:creationId xmlns:a16="http://schemas.microsoft.com/office/drawing/2014/main" id="{3DC9F726-E79B-4F64-895C-CE164A75CDCB}"/>
                </a:ext>
              </a:extLst>
            </p:cNvPr>
            <p:cNvSpPr/>
            <p:nvPr/>
          </p:nvSpPr>
          <p:spPr>
            <a:xfrm rot="-3796833">
              <a:off x="7816637" y="6355958"/>
              <a:ext cx="7255" cy="12277"/>
            </a:xfrm>
            <a:custGeom>
              <a:avLst/>
              <a:gdLst/>
              <a:ahLst/>
              <a:cxnLst/>
              <a:rect l="l" t="t" r="r" b="b"/>
              <a:pathLst>
                <a:path w="13" h="22" extrusionOk="0">
                  <a:moveTo>
                    <a:pt x="7" y="1"/>
                  </a:moveTo>
                  <a:cubicBezTo>
                    <a:pt x="4" y="2"/>
                    <a:pt x="2" y="6"/>
                    <a:pt x="0" y="9"/>
                  </a:cubicBezTo>
                  <a:cubicBezTo>
                    <a:pt x="0" y="16"/>
                    <a:pt x="2" y="21"/>
                    <a:pt x="5" y="21"/>
                  </a:cubicBezTo>
                  <a:cubicBezTo>
                    <a:pt x="9" y="21"/>
                    <a:pt x="12" y="16"/>
                    <a:pt x="12" y="11"/>
                  </a:cubicBezTo>
                  <a:cubicBezTo>
                    <a:pt x="12" y="6"/>
                    <a:pt x="11" y="2"/>
                    <a:pt x="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436;p44">
              <a:extLst>
                <a:ext uri="{FF2B5EF4-FFF2-40B4-BE49-F238E27FC236}">
                  <a16:creationId xmlns:a16="http://schemas.microsoft.com/office/drawing/2014/main" id="{BF67809B-8AD9-4193-BD92-84EFE1C00ABF}"/>
                </a:ext>
              </a:extLst>
            </p:cNvPr>
            <p:cNvSpPr/>
            <p:nvPr/>
          </p:nvSpPr>
          <p:spPr>
            <a:xfrm rot="-3796833">
              <a:off x="7855969" y="6381824"/>
              <a:ext cx="10045" cy="18416"/>
            </a:xfrm>
            <a:custGeom>
              <a:avLst/>
              <a:gdLst/>
              <a:ahLst/>
              <a:cxnLst/>
              <a:rect l="l" t="t" r="r" b="b"/>
              <a:pathLst>
                <a:path w="18" h="33" extrusionOk="0">
                  <a:moveTo>
                    <a:pt x="11" y="1"/>
                  </a:moveTo>
                  <a:cubicBezTo>
                    <a:pt x="6" y="4"/>
                    <a:pt x="2" y="10"/>
                    <a:pt x="1" y="17"/>
                  </a:cubicBezTo>
                  <a:cubicBezTo>
                    <a:pt x="1" y="25"/>
                    <a:pt x="2" y="32"/>
                    <a:pt x="7" y="32"/>
                  </a:cubicBezTo>
                  <a:cubicBezTo>
                    <a:pt x="13" y="32"/>
                    <a:pt x="18" y="25"/>
                    <a:pt x="18" y="17"/>
                  </a:cubicBezTo>
                  <a:cubicBezTo>
                    <a:pt x="18" y="11"/>
                    <a:pt x="16" y="6"/>
                    <a:pt x="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437;p44">
              <a:extLst>
                <a:ext uri="{FF2B5EF4-FFF2-40B4-BE49-F238E27FC236}">
                  <a16:creationId xmlns:a16="http://schemas.microsoft.com/office/drawing/2014/main" id="{74FCA9D6-0919-4505-B2D7-26071ABEF8F9}"/>
                </a:ext>
              </a:extLst>
            </p:cNvPr>
            <p:cNvSpPr/>
            <p:nvPr/>
          </p:nvSpPr>
          <p:spPr>
            <a:xfrm rot="-3796833">
              <a:off x="7870264" y="6427346"/>
              <a:ext cx="11161" cy="17300"/>
            </a:xfrm>
            <a:custGeom>
              <a:avLst/>
              <a:gdLst/>
              <a:ahLst/>
              <a:cxnLst/>
              <a:rect l="l" t="t" r="r" b="b"/>
              <a:pathLst>
                <a:path w="20" h="31" extrusionOk="0">
                  <a:moveTo>
                    <a:pt x="8" y="1"/>
                  </a:moveTo>
                  <a:cubicBezTo>
                    <a:pt x="4" y="6"/>
                    <a:pt x="1" y="11"/>
                    <a:pt x="2" y="18"/>
                  </a:cubicBezTo>
                  <a:cubicBezTo>
                    <a:pt x="4" y="26"/>
                    <a:pt x="7" y="31"/>
                    <a:pt x="11" y="31"/>
                  </a:cubicBezTo>
                  <a:cubicBezTo>
                    <a:pt x="12" y="31"/>
                    <a:pt x="12" y="30"/>
                    <a:pt x="13" y="30"/>
                  </a:cubicBezTo>
                  <a:cubicBezTo>
                    <a:pt x="18" y="28"/>
                    <a:pt x="20" y="22"/>
                    <a:pt x="18" y="13"/>
                  </a:cubicBezTo>
                  <a:cubicBezTo>
                    <a:pt x="16" y="8"/>
                    <a:pt x="13" y="2"/>
                    <a:pt x="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438;p44">
              <a:extLst>
                <a:ext uri="{FF2B5EF4-FFF2-40B4-BE49-F238E27FC236}">
                  <a16:creationId xmlns:a16="http://schemas.microsoft.com/office/drawing/2014/main" id="{BEFE4A39-A799-4FD6-A2E9-E959787A5D1A}"/>
                </a:ext>
              </a:extLst>
            </p:cNvPr>
            <p:cNvSpPr/>
            <p:nvPr/>
          </p:nvSpPr>
          <p:spPr>
            <a:xfrm rot="-3796833">
              <a:off x="7815908" y="6408731"/>
              <a:ext cx="11161" cy="17300"/>
            </a:xfrm>
            <a:custGeom>
              <a:avLst/>
              <a:gdLst/>
              <a:ahLst/>
              <a:cxnLst/>
              <a:rect l="l" t="t" r="r" b="b"/>
              <a:pathLst>
                <a:path w="20" h="31" extrusionOk="0">
                  <a:moveTo>
                    <a:pt x="6" y="0"/>
                  </a:moveTo>
                  <a:cubicBezTo>
                    <a:pt x="3" y="5"/>
                    <a:pt x="1" y="11"/>
                    <a:pt x="1" y="18"/>
                  </a:cubicBezTo>
                  <a:cubicBezTo>
                    <a:pt x="2" y="25"/>
                    <a:pt x="7" y="30"/>
                    <a:pt x="10" y="30"/>
                  </a:cubicBezTo>
                  <a:cubicBezTo>
                    <a:pt x="10" y="30"/>
                    <a:pt x="11" y="30"/>
                    <a:pt x="11" y="30"/>
                  </a:cubicBezTo>
                  <a:cubicBezTo>
                    <a:pt x="16" y="28"/>
                    <a:pt x="20" y="21"/>
                    <a:pt x="18" y="12"/>
                  </a:cubicBezTo>
                  <a:cubicBezTo>
                    <a:pt x="16" y="7"/>
                    <a:pt x="11" y="2"/>
                    <a:pt x="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439;p44">
              <a:extLst>
                <a:ext uri="{FF2B5EF4-FFF2-40B4-BE49-F238E27FC236}">
                  <a16:creationId xmlns:a16="http://schemas.microsoft.com/office/drawing/2014/main" id="{223C038D-CD61-47FD-AF4D-FCA7BBF6EACF}"/>
                </a:ext>
              </a:extLst>
            </p:cNvPr>
            <p:cNvSpPr/>
            <p:nvPr/>
          </p:nvSpPr>
          <p:spPr>
            <a:xfrm rot="-3796833">
              <a:off x="7785598" y="6478377"/>
              <a:ext cx="18974" cy="25113"/>
            </a:xfrm>
            <a:custGeom>
              <a:avLst/>
              <a:gdLst/>
              <a:ahLst/>
              <a:cxnLst/>
              <a:rect l="l" t="t" r="r" b="b"/>
              <a:pathLst>
                <a:path w="34" h="45" extrusionOk="0">
                  <a:moveTo>
                    <a:pt x="6" y="1"/>
                  </a:moveTo>
                  <a:cubicBezTo>
                    <a:pt x="3" y="9"/>
                    <a:pt x="1" y="18"/>
                    <a:pt x="3" y="27"/>
                  </a:cubicBezTo>
                  <a:cubicBezTo>
                    <a:pt x="7" y="37"/>
                    <a:pt x="15" y="45"/>
                    <a:pt x="22" y="45"/>
                  </a:cubicBezTo>
                  <a:cubicBezTo>
                    <a:pt x="23" y="45"/>
                    <a:pt x="24" y="45"/>
                    <a:pt x="25" y="44"/>
                  </a:cubicBezTo>
                  <a:cubicBezTo>
                    <a:pt x="32" y="42"/>
                    <a:pt x="34" y="30"/>
                    <a:pt x="29" y="18"/>
                  </a:cubicBezTo>
                  <a:cubicBezTo>
                    <a:pt x="24" y="11"/>
                    <a:pt x="17" y="4"/>
                    <a:pt x="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440;p44">
              <a:extLst>
                <a:ext uri="{FF2B5EF4-FFF2-40B4-BE49-F238E27FC236}">
                  <a16:creationId xmlns:a16="http://schemas.microsoft.com/office/drawing/2014/main" id="{E7445C37-B298-44D1-854E-A423888453A7}"/>
                </a:ext>
              </a:extLst>
            </p:cNvPr>
            <p:cNvSpPr/>
            <p:nvPr/>
          </p:nvSpPr>
          <p:spPr>
            <a:xfrm rot="-3796833">
              <a:off x="7872991" y="6462390"/>
              <a:ext cx="18974" cy="25113"/>
            </a:xfrm>
            <a:custGeom>
              <a:avLst/>
              <a:gdLst/>
              <a:ahLst/>
              <a:cxnLst/>
              <a:rect l="l" t="t" r="r" b="b"/>
              <a:pathLst>
                <a:path w="34" h="45" extrusionOk="0">
                  <a:moveTo>
                    <a:pt x="6" y="0"/>
                  </a:moveTo>
                  <a:cubicBezTo>
                    <a:pt x="2" y="7"/>
                    <a:pt x="0" y="18"/>
                    <a:pt x="2" y="26"/>
                  </a:cubicBezTo>
                  <a:cubicBezTo>
                    <a:pt x="7" y="37"/>
                    <a:pt x="16" y="44"/>
                    <a:pt x="23" y="44"/>
                  </a:cubicBezTo>
                  <a:cubicBezTo>
                    <a:pt x="23" y="44"/>
                    <a:pt x="24" y="44"/>
                    <a:pt x="25" y="44"/>
                  </a:cubicBezTo>
                  <a:cubicBezTo>
                    <a:pt x="32" y="40"/>
                    <a:pt x="33" y="30"/>
                    <a:pt x="28" y="18"/>
                  </a:cubicBezTo>
                  <a:cubicBezTo>
                    <a:pt x="23" y="9"/>
                    <a:pt x="16" y="4"/>
                    <a:pt x="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441;p44">
              <a:extLst>
                <a:ext uri="{FF2B5EF4-FFF2-40B4-BE49-F238E27FC236}">
                  <a16:creationId xmlns:a16="http://schemas.microsoft.com/office/drawing/2014/main" id="{65FEBCDE-BD78-4182-B2AE-3C089877E1ED}"/>
                </a:ext>
              </a:extLst>
            </p:cNvPr>
            <p:cNvSpPr/>
            <p:nvPr/>
          </p:nvSpPr>
          <p:spPr>
            <a:xfrm rot="-3796833">
              <a:off x="7757689" y="6505219"/>
              <a:ext cx="12277" cy="16184"/>
            </a:xfrm>
            <a:custGeom>
              <a:avLst/>
              <a:gdLst/>
              <a:ahLst/>
              <a:cxnLst/>
              <a:rect l="l" t="t" r="r" b="b"/>
              <a:pathLst>
                <a:path w="22" h="29" extrusionOk="0">
                  <a:moveTo>
                    <a:pt x="4" y="0"/>
                  </a:moveTo>
                  <a:cubicBezTo>
                    <a:pt x="0" y="6"/>
                    <a:pt x="0" y="11"/>
                    <a:pt x="2" y="18"/>
                  </a:cubicBezTo>
                  <a:cubicBezTo>
                    <a:pt x="5" y="24"/>
                    <a:pt x="9" y="28"/>
                    <a:pt x="14" y="28"/>
                  </a:cubicBezTo>
                  <a:cubicBezTo>
                    <a:pt x="15" y="28"/>
                    <a:pt x="15" y="28"/>
                    <a:pt x="16" y="28"/>
                  </a:cubicBezTo>
                  <a:cubicBezTo>
                    <a:pt x="21" y="26"/>
                    <a:pt x="21" y="19"/>
                    <a:pt x="19" y="12"/>
                  </a:cubicBezTo>
                  <a:cubicBezTo>
                    <a:pt x="16" y="6"/>
                    <a:pt x="11" y="2"/>
                    <a:pt x="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442;p44">
              <a:extLst>
                <a:ext uri="{FF2B5EF4-FFF2-40B4-BE49-F238E27FC236}">
                  <a16:creationId xmlns:a16="http://schemas.microsoft.com/office/drawing/2014/main" id="{9155DE49-EFD8-4E39-A80D-5C8391C0959D}"/>
                </a:ext>
              </a:extLst>
            </p:cNvPr>
            <p:cNvSpPr/>
            <p:nvPr/>
          </p:nvSpPr>
          <p:spPr>
            <a:xfrm rot="-3796833">
              <a:off x="7837767" y="6495893"/>
              <a:ext cx="13393" cy="17300"/>
            </a:xfrm>
            <a:custGeom>
              <a:avLst/>
              <a:gdLst/>
              <a:ahLst/>
              <a:cxnLst/>
              <a:rect l="l" t="t" r="r" b="b"/>
              <a:pathLst>
                <a:path w="24" h="31" extrusionOk="0">
                  <a:moveTo>
                    <a:pt x="6" y="1"/>
                  </a:moveTo>
                  <a:cubicBezTo>
                    <a:pt x="2" y="6"/>
                    <a:pt x="1" y="13"/>
                    <a:pt x="2" y="18"/>
                  </a:cubicBezTo>
                  <a:cubicBezTo>
                    <a:pt x="5" y="26"/>
                    <a:pt x="11" y="31"/>
                    <a:pt x="16" y="31"/>
                  </a:cubicBezTo>
                  <a:cubicBezTo>
                    <a:pt x="17" y="31"/>
                    <a:pt x="17" y="31"/>
                    <a:pt x="18" y="30"/>
                  </a:cubicBezTo>
                  <a:cubicBezTo>
                    <a:pt x="21" y="29"/>
                    <a:pt x="23" y="20"/>
                    <a:pt x="20" y="13"/>
                  </a:cubicBezTo>
                  <a:cubicBezTo>
                    <a:pt x="16" y="8"/>
                    <a:pt x="11" y="3"/>
                    <a:pt x="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443;p44">
              <a:extLst>
                <a:ext uri="{FF2B5EF4-FFF2-40B4-BE49-F238E27FC236}">
                  <a16:creationId xmlns:a16="http://schemas.microsoft.com/office/drawing/2014/main" id="{036FCBC8-25AF-4D8D-B073-DBF9B14090E7}"/>
                </a:ext>
              </a:extLst>
            </p:cNvPr>
            <p:cNvSpPr/>
            <p:nvPr/>
          </p:nvSpPr>
          <p:spPr>
            <a:xfrm rot="-3796833">
              <a:off x="7782309" y="6456006"/>
              <a:ext cx="9487" cy="11161"/>
            </a:xfrm>
            <a:custGeom>
              <a:avLst/>
              <a:gdLst/>
              <a:ahLst/>
              <a:cxnLst/>
              <a:rect l="l" t="t" r="r" b="b"/>
              <a:pathLst>
                <a:path w="17" h="20" extrusionOk="0">
                  <a:moveTo>
                    <a:pt x="4" y="0"/>
                  </a:moveTo>
                  <a:cubicBezTo>
                    <a:pt x="2" y="4"/>
                    <a:pt x="1" y="7"/>
                    <a:pt x="2" y="11"/>
                  </a:cubicBezTo>
                  <a:cubicBezTo>
                    <a:pt x="4" y="17"/>
                    <a:pt x="8" y="20"/>
                    <a:pt x="11" y="20"/>
                  </a:cubicBezTo>
                  <a:cubicBezTo>
                    <a:pt x="11" y="20"/>
                    <a:pt x="12" y="20"/>
                    <a:pt x="13" y="19"/>
                  </a:cubicBezTo>
                  <a:cubicBezTo>
                    <a:pt x="14" y="18"/>
                    <a:pt x="16" y="12"/>
                    <a:pt x="14" y="7"/>
                  </a:cubicBezTo>
                  <a:cubicBezTo>
                    <a:pt x="11" y="4"/>
                    <a:pt x="8" y="0"/>
                    <a:pt x="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444;p44">
              <a:extLst>
                <a:ext uri="{FF2B5EF4-FFF2-40B4-BE49-F238E27FC236}">
                  <a16:creationId xmlns:a16="http://schemas.microsoft.com/office/drawing/2014/main" id="{0DB692EE-4EA8-4A36-8FB9-AF9FCAD6064B}"/>
                </a:ext>
              </a:extLst>
            </p:cNvPr>
            <p:cNvSpPr/>
            <p:nvPr/>
          </p:nvSpPr>
          <p:spPr>
            <a:xfrm rot="-3796833">
              <a:off x="7830297" y="6454752"/>
              <a:ext cx="12835" cy="16184"/>
            </a:xfrm>
            <a:custGeom>
              <a:avLst/>
              <a:gdLst/>
              <a:ahLst/>
              <a:cxnLst/>
              <a:rect l="l" t="t" r="r" b="b"/>
              <a:pathLst>
                <a:path w="23" h="29" extrusionOk="0">
                  <a:moveTo>
                    <a:pt x="6" y="1"/>
                  </a:moveTo>
                  <a:cubicBezTo>
                    <a:pt x="2" y="6"/>
                    <a:pt x="0" y="13"/>
                    <a:pt x="2" y="18"/>
                  </a:cubicBezTo>
                  <a:cubicBezTo>
                    <a:pt x="5" y="24"/>
                    <a:pt x="11" y="29"/>
                    <a:pt x="14" y="29"/>
                  </a:cubicBezTo>
                  <a:cubicBezTo>
                    <a:pt x="15" y="29"/>
                    <a:pt x="15" y="29"/>
                    <a:pt x="16" y="29"/>
                  </a:cubicBezTo>
                  <a:cubicBezTo>
                    <a:pt x="21" y="29"/>
                    <a:pt x="23" y="20"/>
                    <a:pt x="19" y="13"/>
                  </a:cubicBezTo>
                  <a:cubicBezTo>
                    <a:pt x="16" y="8"/>
                    <a:pt x="11" y="2"/>
                    <a:pt x="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445;p44">
              <a:extLst>
                <a:ext uri="{FF2B5EF4-FFF2-40B4-BE49-F238E27FC236}">
                  <a16:creationId xmlns:a16="http://schemas.microsoft.com/office/drawing/2014/main" id="{9E5042F1-B8D3-4570-94FB-C98FA077FD76}"/>
                </a:ext>
              </a:extLst>
            </p:cNvPr>
            <p:cNvSpPr/>
            <p:nvPr/>
          </p:nvSpPr>
          <p:spPr>
            <a:xfrm rot="-3796833">
              <a:off x="7589212" y="6336628"/>
              <a:ext cx="126679" cy="50784"/>
            </a:xfrm>
            <a:custGeom>
              <a:avLst/>
              <a:gdLst/>
              <a:ahLst/>
              <a:cxnLst/>
              <a:rect l="l" t="t" r="r" b="b"/>
              <a:pathLst>
                <a:path w="227" h="91" extrusionOk="0">
                  <a:moveTo>
                    <a:pt x="161" y="1"/>
                  </a:moveTo>
                  <a:cubicBezTo>
                    <a:pt x="144" y="1"/>
                    <a:pt x="125" y="3"/>
                    <a:pt x="105" y="7"/>
                  </a:cubicBezTo>
                  <a:cubicBezTo>
                    <a:pt x="46" y="19"/>
                    <a:pt x="1" y="46"/>
                    <a:pt x="4" y="67"/>
                  </a:cubicBezTo>
                  <a:cubicBezTo>
                    <a:pt x="8" y="82"/>
                    <a:pt x="34" y="90"/>
                    <a:pt x="69" y="90"/>
                  </a:cubicBezTo>
                  <a:cubicBezTo>
                    <a:pt x="84" y="90"/>
                    <a:pt x="102" y="88"/>
                    <a:pt x="121" y="85"/>
                  </a:cubicBezTo>
                  <a:cubicBezTo>
                    <a:pt x="181" y="73"/>
                    <a:pt x="227" y="45"/>
                    <a:pt x="221" y="24"/>
                  </a:cubicBezTo>
                  <a:cubicBezTo>
                    <a:pt x="219" y="9"/>
                    <a:pt x="195" y="1"/>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5446;p44">
            <a:extLst>
              <a:ext uri="{FF2B5EF4-FFF2-40B4-BE49-F238E27FC236}">
                <a16:creationId xmlns:a16="http://schemas.microsoft.com/office/drawing/2014/main" id="{C2DDEE1D-69BE-44CC-84DA-00F406A0476E}"/>
              </a:ext>
            </a:extLst>
          </p:cNvPr>
          <p:cNvGrpSpPr/>
          <p:nvPr/>
        </p:nvGrpSpPr>
        <p:grpSpPr>
          <a:xfrm rot="3142303">
            <a:off x="10146892" y="4756257"/>
            <a:ext cx="1321003" cy="1172370"/>
            <a:chOff x="2235727" y="3793222"/>
            <a:chExt cx="734089" cy="651449"/>
          </a:xfrm>
        </p:grpSpPr>
        <p:grpSp>
          <p:nvGrpSpPr>
            <p:cNvPr id="251" name="Google Shape;5447;p44">
              <a:extLst>
                <a:ext uri="{FF2B5EF4-FFF2-40B4-BE49-F238E27FC236}">
                  <a16:creationId xmlns:a16="http://schemas.microsoft.com/office/drawing/2014/main" id="{175344E3-A616-44AD-8444-8567C052AA1D}"/>
                </a:ext>
              </a:extLst>
            </p:cNvPr>
            <p:cNvGrpSpPr/>
            <p:nvPr/>
          </p:nvGrpSpPr>
          <p:grpSpPr>
            <a:xfrm>
              <a:off x="2235727" y="3793222"/>
              <a:ext cx="446522" cy="446235"/>
              <a:chOff x="3775091" y="1822070"/>
              <a:chExt cx="566868" cy="566504"/>
            </a:xfrm>
          </p:grpSpPr>
          <p:sp>
            <p:nvSpPr>
              <p:cNvPr id="263" name="Google Shape;5448;p44">
                <a:extLst>
                  <a:ext uri="{FF2B5EF4-FFF2-40B4-BE49-F238E27FC236}">
                    <a16:creationId xmlns:a16="http://schemas.microsoft.com/office/drawing/2014/main" id="{8D9CDBDB-E941-4803-B8AC-0632D448FB16}"/>
                  </a:ext>
                </a:extLst>
              </p:cNvPr>
              <p:cNvSpPr/>
              <p:nvPr/>
            </p:nvSpPr>
            <p:spPr>
              <a:xfrm>
                <a:off x="3775091" y="1822070"/>
                <a:ext cx="566868" cy="566504"/>
              </a:xfrm>
              <a:custGeom>
                <a:avLst/>
                <a:gdLst/>
                <a:ahLst/>
                <a:cxnLst/>
                <a:rect l="l" t="t" r="r" b="b"/>
                <a:pathLst>
                  <a:path w="3046" h="3044" extrusionOk="0">
                    <a:moveTo>
                      <a:pt x="1523" y="1"/>
                    </a:moveTo>
                    <a:cubicBezTo>
                      <a:pt x="683" y="1"/>
                      <a:pt x="0" y="681"/>
                      <a:pt x="0" y="1521"/>
                    </a:cubicBezTo>
                    <a:cubicBezTo>
                      <a:pt x="0" y="2363"/>
                      <a:pt x="683" y="3044"/>
                      <a:pt x="1523" y="3044"/>
                    </a:cubicBezTo>
                    <a:cubicBezTo>
                      <a:pt x="2363" y="3044"/>
                      <a:pt x="3046" y="2363"/>
                      <a:pt x="3046" y="1521"/>
                    </a:cubicBezTo>
                    <a:cubicBezTo>
                      <a:pt x="3046" y="681"/>
                      <a:pt x="2363" y="1"/>
                      <a:pt x="15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449;p44">
                <a:extLst>
                  <a:ext uri="{FF2B5EF4-FFF2-40B4-BE49-F238E27FC236}">
                    <a16:creationId xmlns:a16="http://schemas.microsoft.com/office/drawing/2014/main" id="{4BDBC4DA-ED9D-46E4-B36F-FAFDFF7AE384}"/>
                  </a:ext>
                </a:extLst>
              </p:cNvPr>
              <p:cNvSpPr/>
              <p:nvPr/>
            </p:nvSpPr>
            <p:spPr>
              <a:xfrm>
                <a:off x="3814359" y="1860966"/>
                <a:ext cx="488333" cy="488340"/>
              </a:xfrm>
              <a:custGeom>
                <a:avLst/>
                <a:gdLst/>
                <a:ahLst/>
                <a:cxnLst/>
                <a:rect l="l" t="t" r="r" b="b"/>
                <a:pathLst>
                  <a:path w="2624" h="2624" extrusionOk="0">
                    <a:moveTo>
                      <a:pt x="1312" y="1"/>
                    </a:moveTo>
                    <a:cubicBezTo>
                      <a:pt x="587" y="1"/>
                      <a:pt x="0" y="589"/>
                      <a:pt x="0" y="1312"/>
                    </a:cubicBezTo>
                    <a:cubicBezTo>
                      <a:pt x="0" y="2037"/>
                      <a:pt x="587" y="2624"/>
                      <a:pt x="1312" y="2624"/>
                    </a:cubicBezTo>
                    <a:cubicBezTo>
                      <a:pt x="2037" y="2624"/>
                      <a:pt x="2623" y="2037"/>
                      <a:pt x="2623" y="1312"/>
                    </a:cubicBezTo>
                    <a:cubicBezTo>
                      <a:pt x="2623" y="589"/>
                      <a:pt x="2037" y="1"/>
                      <a:pt x="1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450;p44">
                <a:extLst>
                  <a:ext uri="{FF2B5EF4-FFF2-40B4-BE49-F238E27FC236}">
                    <a16:creationId xmlns:a16="http://schemas.microsoft.com/office/drawing/2014/main" id="{4C16A683-6DAB-4F48-A92D-79410F96D962}"/>
                  </a:ext>
                </a:extLst>
              </p:cNvPr>
              <p:cNvSpPr/>
              <p:nvPr/>
            </p:nvSpPr>
            <p:spPr>
              <a:xfrm>
                <a:off x="3834086" y="1972815"/>
                <a:ext cx="204713" cy="124132"/>
              </a:xfrm>
              <a:custGeom>
                <a:avLst/>
                <a:gdLst/>
                <a:ahLst/>
                <a:cxnLst/>
                <a:rect l="l" t="t" r="r" b="b"/>
                <a:pathLst>
                  <a:path w="1100" h="667" extrusionOk="0">
                    <a:moveTo>
                      <a:pt x="86" y="244"/>
                    </a:moveTo>
                    <a:lnTo>
                      <a:pt x="82" y="255"/>
                    </a:lnTo>
                    <a:cubicBezTo>
                      <a:pt x="1" y="451"/>
                      <a:pt x="154" y="666"/>
                      <a:pt x="368" y="666"/>
                    </a:cubicBezTo>
                    <a:lnTo>
                      <a:pt x="1099" y="666"/>
                    </a:lnTo>
                    <a:lnTo>
                      <a:pt x="583" y="152"/>
                    </a:lnTo>
                    <a:cubicBezTo>
                      <a:pt x="432" y="1"/>
                      <a:pt x="169" y="46"/>
                      <a:pt x="86" y="24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451;p44">
                <a:extLst>
                  <a:ext uri="{FF2B5EF4-FFF2-40B4-BE49-F238E27FC236}">
                    <a16:creationId xmlns:a16="http://schemas.microsoft.com/office/drawing/2014/main" id="{65A07977-84D7-474D-9CF8-026BEFF425E0}"/>
                  </a:ext>
                </a:extLst>
              </p:cNvPr>
              <p:cNvSpPr/>
              <p:nvPr/>
            </p:nvSpPr>
            <p:spPr>
              <a:xfrm>
                <a:off x="4066714" y="1881251"/>
                <a:ext cx="124875" cy="204157"/>
              </a:xfrm>
              <a:custGeom>
                <a:avLst/>
                <a:gdLst/>
                <a:ahLst/>
                <a:cxnLst/>
                <a:rect l="l" t="t" r="r" b="b"/>
                <a:pathLst>
                  <a:path w="671" h="1097" extrusionOk="0">
                    <a:moveTo>
                      <a:pt x="1" y="1096"/>
                    </a:moveTo>
                    <a:lnTo>
                      <a:pt x="517" y="580"/>
                    </a:lnTo>
                    <a:cubicBezTo>
                      <a:pt x="670" y="429"/>
                      <a:pt x="621" y="171"/>
                      <a:pt x="423" y="83"/>
                    </a:cubicBezTo>
                    <a:lnTo>
                      <a:pt x="414" y="79"/>
                    </a:lnTo>
                    <a:cubicBezTo>
                      <a:pt x="216" y="0"/>
                      <a:pt x="1" y="154"/>
                      <a:pt x="1" y="3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452;p44">
                <a:extLst>
                  <a:ext uri="{FF2B5EF4-FFF2-40B4-BE49-F238E27FC236}">
                    <a16:creationId xmlns:a16="http://schemas.microsoft.com/office/drawing/2014/main" id="{2AFF6B21-59F7-4215-9EDD-6FF19F031F42}"/>
                  </a:ext>
                </a:extLst>
              </p:cNvPr>
              <p:cNvSpPr/>
              <p:nvPr/>
            </p:nvSpPr>
            <p:spPr>
              <a:xfrm>
                <a:off x="3925462" y="1881251"/>
                <a:ext cx="124689" cy="204157"/>
              </a:xfrm>
              <a:custGeom>
                <a:avLst/>
                <a:gdLst/>
                <a:ahLst/>
                <a:cxnLst/>
                <a:rect l="l" t="t" r="r" b="b"/>
                <a:pathLst>
                  <a:path w="670" h="1097" extrusionOk="0">
                    <a:moveTo>
                      <a:pt x="154" y="580"/>
                    </a:moveTo>
                    <a:lnTo>
                      <a:pt x="670" y="1096"/>
                    </a:lnTo>
                    <a:lnTo>
                      <a:pt x="670" y="367"/>
                    </a:lnTo>
                    <a:cubicBezTo>
                      <a:pt x="670" y="154"/>
                      <a:pt x="455" y="0"/>
                      <a:pt x="256" y="79"/>
                    </a:cubicBezTo>
                    <a:lnTo>
                      <a:pt x="246" y="83"/>
                    </a:lnTo>
                    <a:cubicBezTo>
                      <a:pt x="49" y="171"/>
                      <a:pt x="0" y="429"/>
                      <a:pt x="154" y="5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453;p44">
                <a:extLst>
                  <a:ext uri="{FF2B5EF4-FFF2-40B4-BE49-F238E27FC236}">
                    <a16:creationId xmlns:a16="http://schemas.microsoft.com/office/drawing/2014/main" id="{9BC9D49C-CD6A-4128-BE31-3B582B1D2F25}"/>
                  </a:ext>
                </a:extLst>
              </p:cNvPr>
              <p:cNvSpPr/>
              <p:nvPr/>
            </p:nvSpPr>
            <p:spPr>
              <a:xfrm>
                <a:off x="3925462" y="2125235"/>
                <a:ext cx="124689" cy="203785"/>
              </a:xfrm>
              <a:custGeom>
                <a:avLst/>
                <a:gdLst/>
                <a:ahLst/>
                <a:cxnLst/>
                <a:rect l="l" t="t" r="r" b="b"/>
                <a:pathLst>
                  <a:path w="670" h="1095" extrusionOk="0">
                    <a:moveTo>
                      <a:pt x="670" y="1"/>
                    </a:moveTo>
                    <a:lnTo>
                      <a:pt x="154" y="515"/>
                    </a:lnTo>
                    <a:cubicBezTo>
                      <a:pt x="0" y="666"/>
                      <a:pt x="49" y="926"/>
                      <a:pt x="246" y="1012"/>
                    </a:cubicBezTo>
                    <a:lnTo>
                      <a:pt x="256" y="1016"/>
                    </a:lnTo>
                    <a:cubicBezTo>
                      <a:pt x="455" y="1095"/>
                      <a:pt x="670" y="943"/>
                      <a:pt x="670" y="72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454;p44">
                <a:extLst>
                  <a:ext uri="{FF2B5EF4-FFF2-40B4-BE49-F238E27FC236}">
                    <a16:creationId xmlns:a16="http://schemas.microsoft.com/office/drawing/2014/main" id="{B537A602-039C-4D7F-B3AE-19759F82A911}"/>
                  </a:ext>
                </a:extLst>
              </p:cNvPr>
              <p:cNvSpPr/>
              <p:nvPr/>
            </p:nvSpPr>
            <p:spPr>
              <a:xfrm>
                <a:off x="3834086" y="2113324"/>
                <a:ext cx="204713" cy="124504"/>
              </a:xfrm>
              <a:custGeom>
                <a:avLst/>
                <a:gdLst/>
                <a:ahLst/>
                <a:cxnLst/>
                <a:rect l="l" t="t" r="r" b="b"/>
                <a:pathLst>
                  <a:path w="1100" h="669" extrusionOk="0">
                    <a:moveTo>
                      <a:pt x="1099" y="1"/>
                    </a:moveTo>
                    <a:lnTo>
                      <a:pt x="370" y="1"/>
                    </a:lnTo>
                    <a:cubicBezTo>
                      <a:pt x="157" y="1"/>
                      <a:pt x="1" y="216"/>
                      <a:pt x="82" y="415"/>
                    </a:cubicBezTo>
                    <a:lnTo>
                      <a:pt x="86" y="425"/>
                    </a:lnTo>
                    <a:cubicBezTo>
                      <a:pt x="169" y="624"/>
                      <a:pt x="429" y="668"/>
                      <a:pt x="583"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455;p44">
                <a:extLst>
                  <a:ext uri="{FF2B5EF4-FFF2-40B4-BE49-F238E27FC236}">
                    <a16:creationId xmlns:a16="http://schemas.microsoft.com/office/drawing/2014/main" id="{8538B571-7148-4263-B8B5-D028F6120B32}"/>
                  </a:ext>
                </a:extLst>
              </p:cNvPr>
              <p:cNvSpPr/>
              <p:nvPr/>
            </p:nvSpPr>
            <p:spPr>
              <a:xfrm>
                <a:off x="4066714" y="2125235"/>
                <a:ext cx="124875" cy="204157"/>
              </a:xfrm>
              <a:custGeom>
                <a:avLst/>
                <a:gdLst/>
                <a:ahLst/>
                <a:cxnLst/>
                <a:rect l="l" t="t" r="r" b="b"/>
                <a:pathLst>
                  <a:path w="671" h="1097" extrusionOk="0">
                    <a:moveTo>
                      <a:pt x="1" y="1"/>
                    </a:moveTo>
                    <a:lnTo>
                      <a:pt x="1" y="730"/>
                    </a:lnTo>
                    <a:cubicBezTo>
                      <a:pt x="1" y="943"/>
                      <a:pt x="216" y="1097"/>
                      <a:pt x="414" y="1016"/>
                    </a:cubicBezTo>
                    <a:lnTo>
                      <a:pt x="423" y="1014"/>
                    </a:lnTo>
                    <a:cubicBezTo>
                      <a:pt x="621" y="926"/>
                      <a:pt x="670" y="668"/>
                      <a:pt x="517"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456;p44">
                <a:extLst>
                  <a:ext uri="{FF2B5EF4-FFF2-40B4-BE49-F238E27FC236}">
                    <a16:creationId xmlns:a16="http://schemas.microsoft.com/office/drawing/2014/main" id="{C4846096-E113-4314-85C3-56F2F44AADC9}"/>
                  </a:ext>
                </a:extLst>
              </p:cNvPr>
              <p:cNvSpPr/>
              <p:nvPr/>
            </p:nvSpPr>
            <p:spPr>
              <a:xfrm>
                <a:off x="4078625" y="1972443"/>
                <a:ext cx="204154" cy="124876"/>
              </a:xfrm>
              <a:custGeom>
                <a:avLst/>
                <a:gdLst/>
                <a:ahLst/>
                <a:cxnLst/>
                <a:rect l="l" t="t" r="r" b="b"/>
                <a:pathLst>
                  <a:path w="1097" h="671" extrusionOk="0">
                    <a:moveTo>
                      <a:pt x="1" y="670"/>
                    </a:moveTo>
                    <a:lnTo>
                      <a:pt x="730" y="670"/>
                    </a:lnTo>
                    <a:cubicBezTo>
                      <a:pt x="943" y="670"/>
                      <a:pt x="1097" y="453"/>
                      <a:pt x="1016" y="257"/>
                    </a:cubicBezTo>
                    <a:lnTo>
                      <a:pt x="1011" y="246"/>
                    </a:lnTo>
                    <a:cubicBezTo>
                      <a:pt x="926" y="48"/>
                      <a:pt x="666" y="1"/>
                      <a:pt x="515" y="15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457;p44">
                <a:extLst>
                  <a:ext uri="{FF2B5EF4-FFF2-40B4-BE49-F238E27FC236}">
                    <a16:creationId xmlns:a16="http://schemas.microsoft.com/office/drawing/2014/main" id="{70077EE9-5331-45C2-999E-01A7052B1B9E}"/>
                  </a:ext>
                </a:extLst>
              </p:cNvPr>
              <p:cNvSpPr/>
              <p:nvPr/>
            </p:nvSpPr>
            <p:spPr>
              <a:xfrm>
                <a:off x="4078625" y="2113324"/>
                <a:ext cx="204154" cy="124876"/>
              </a:xfrm>
              <a:custGeom>
                <a:avLst/>
                <a:gdLst/>
                <a:ahLst/>
                <a:cxnLst/>
                <a:rect l="l" t="t" r="r" b="b"/>
                <a:pathLst>
                  <a:path w="1097" h="671" extrusionOk="0">
                    <a:moveTo>
                      <a:pt x="1" y="1"/>
                    </a:moveTo>
                    <a:lnTo>
                      <a:pt x="515" y="517"/>
                    </a:lnTo>
                    <a:cubicBezTo>
                      <a:pt x="666" y="670"/>
                      <a:pt x="926" y="621"/>
                      <a:pt x="1011" y="425"/>
                    </a:cubicBezTo>
                    <a:lnTo>
                      <a:pt x="1016" y="415"/>
                    </a:lnTo>
                    <a:cubicBezTo>
                      <a:pt x="1097" y="216"/>
                      <a:pt x="943"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5458;p44">
              <a:extLst>
                <a:ext uri="{FF2B5EF4-FFF2-40B4-BE49-F238E27FC236}">
                  <a16:creationId xmlns:a16="http://schemas.microsoft.com/office/drawing/2014/main" id="{54A8FEA6-FD47-4EC1-9AFD-2C6DA0561928}"/>
                </a:ext>
              </a:extLst>
            </p:cNvPr>
            <p:cNvGrpSpPr/>
            <p:nvPr/>
          </p:nvGrpSpPr>
          <p:grpSpPr>
            <a:xfrm>
              <a:off x="2523294" y="3998436"/>
              <a:ext cx="446522" cy="446235"/>
              <a:chOff x="3775091" y="1822070"/>
              <a:chExt cx="566868" cy="566504"/>
            </a:xfrm>
          </p:grpSpPr>
          <p:sp>
            <p:nvSpPr>
              <p:cNvPr id="253" name="Google Shape;5459;p44">
                <a:extLst>
                  <a:ext uri="{FF2B5EF4-FFF2-40B4-BE49-F238E27FC236}">
                    <a16:creationId xmlns:a16="http://schemas.microsoft.com/office/drawing/2014/main" id="{7607316E-AEDA-49A3-AFEE-8551812943E4}"/>
                  </a:ext>
                </a:extLst>
              </p:cNvPr>
              <p:cNvSpPr/>
              <p:nvPr/>
            </p:nvSpPr>
            <p:spPr>
              <a:xfrm>
                <a:off x="3775091" y="1822070"/>
                <a:ext cx="566868" cy="566504"/>
              </a:xfrm>
              <a:custGeom>
                <a:avLst/>
                <a:gdLst/>
                <a:ahLst/>
                <a:cxnLst/>
                <a:rect l="l" t="t" r="r" b="b"/>
                <a:pathLst>
                  <a:path w="3046" h="3044" extrusionOk="0">
                    <a:moveTo>
                      <a:pt x="1523" y="1"/>
                    </a:moveTo>
                    <a:cubicBezTo>
                      <a:pt x="683" y="1"/>
                      <a:pt x="0" y="681"/>
                      <a:pt x="0" y="1521"/>
                    </a:cubicBezTo>
                    <a:cubicBezTo>
                      <a:pt x="0" y="2363"/>
                      <a:pt x="683" y="3044"/>
                      <a:pt x="1523" y="3044"/>
                    </a:cubicBezTo>
                    <a:cubicBezTo>
                      <a:pt x="2363" y="3044"/>
                      <a:pt x="3046" y="2363"/>
                      <a:pt x="3046" y="1521"/>
                    </a:cubicBezTo>
                    <a:cubicBezTo>
                      <a:pt x="3046" y="681"/>
                      <a:pt x="2363" y="1"/>
                      <a:pt x="15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5460;p44">
                <a:extLst>
                  <a:ext uri="{FF2B5EF4-FFF2-40B4-BE49-F238E27FC236}">
                    <a16:creationId xmlns:a16="http://schemas.microsoft.com/office/drawing/2014/main" id="{8383FE56-1667-4C84-A8F1-61B2E62BCDFA}"/>
                  </a:ext>
                </a:extLst>
              </p:cNvPr>
              <p:cNvSpPr/>
              <p:nvPr/>
            </p:nvSpPr>
            <p:spPr>
              <a:xfrm>
                <a:off x="3814359" y="1860966"/>
                <a:ext cx="488333" cy="488340"/>
              </a:xfrm>
              <a:custGeom>
                <a:avLst/>
                <a:gdLst/>
                <a:ahLst/>
                <a:cxnLst/>
                <a:rect l="l" t="t" r="r" b="b"/>
                <a:pathLst>
                  <a:path w="2624" h="2624" extrusionOk="0">
                    <a:moveTo>
                      <a:pt x="1312" y="1"/>
                    </a:moveTo>
                    <a:cubicBezTo>
                      <a:pt x="587" y="1"/>
                      <a:pt x="0" y="589"/>
                      <a:pt x="0" y="1312"/>
                    </a:cubicBezTo>
                    <a:cubicBezTo>
                      <a:pt x="0" y="2037"/>
                      <a:pt x="587" y="2624"/>
                      <a:pt x="1312" y="2624"/>
                    </a:cubicBezTo>
                    <a:cubicBezTo>
                      <a:pt x="2037" y="2624"/>
                      <a:pt x="2623" y="2037"/>
                      <a:pt x="2623" y="1312"/>
                    </a:cubicBezTo>
                    <a:cubicBezTo>
                      <a:pt x="2623" y="589"/>
                      <a:pt x="2037" y="1"/>
                      <a:pt x="1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461;p44">
                <a:extLst>
                  <a:ext uri="{FF2B5EF4-FFF2-40B4-BE49-F238E27FC236}">
                    <a16:creationId xmlns:a16="http://schemas.microsoft.com/office/drawing/2014/main" id="{3ABF6415-C405-4896-AECB-53E98FD98CED}"/>
                  </a:ext>
                </a:extLst>
              </p:cNvPr>
              <p:cNvSpPr/>
              <p:nvPr/>
            </p:nvSpPr>
            <p:spPr>
              <a:xfrm>
                <a:off x="3834086" y="1972815"/>
                <a:ext cx="204713" cy="124132"/>
              </a:xfrm>
              <a:custGeom>
                <a:avLst/>
                <a:gdLst/>
                <a:ahLst/>
                <a:cxnLst/>
                <a:rect l="l" t="t" r="r" b="b"/>
                <a:pathLst>
                  <a:path w="1100" h="667" extrusionOk="0">
                    <a:moveTo>
                      <a:pt x="86" y="244"/>
                    </a:moveTo>
                    <a:lnTo>
                      <a:pt x="82" y="255"/>
                    </a:lnTo>
                    <a:cubicBezTo>
                      <a:pt x="1" y="451"/>
                      <a:pt x="154" y="666"/>
                      <a:pt x="368" y="666"/>
                    </a:cubicBezTo>
                    <a:lnTo>
                      <a:pt x="1099" y="666"/>
                    </a:lnTo>
                    <a:lnTo>
                      <a:pt x="583" y="152"/>
                    </a:lnTo>
                    <a:cubicBezTo>
                      <a:pt x="432" y="1"/>
                      <a:pt x="169" y="46"/>
                      <a:pt x="86" y="24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5462;p44">
                <a:extLst>
                  <a:ext uri="{FF2B5EF4-FFF2-40B4-BE49-F238E27FC236}">
                    <a16:creationId xmlns:a16="http://schemas.microsoft.com/office/drawing/2014/main" id="{D6055C09-0DCA-4015-B73C-D967A40F4F8E}"/>
                  </a:ext>
                </a:extLst>
              </p:cNvPr>
              <p:cNvSpPr/>
              <p:nvPr/>
            </p:nvSpPr>
            <p:spPr>
              <a:xfrm>
                <a:off x="4066714" y="1881251"/>
                <a:ext cx="124875" cy="204157"/>
              </a:xfrm>
              <a:custGeom>
                <a:avLst/>
                <a:gdLst/>
                <a:ahLst/>
                <a:cxnLst/>
                <a:rect l="l" t="t" r="r" b="b"/>
                <a:pathLst>
                  <a:path w="671" h="1097" extrusionOk="0">
                    <a:moveTo>
                      <a:pt x="1" y="1096"/>
                    </a:moveTo>
                    <a:lnTo>
                      <a:pt x="517" y="580"/>
                    </a:lnTo>
                    <a:cubicBezTo>
                      <a:pt x="670" y="429"/>
                      <a:pt x="621" y="171"/>
                      <a:pt x="423" y="83"/>
                    </a:cubicBezTo>
                    <a:lnTo>
                      <a:pt x="414" y="79"/>
                    </a:lnTo>
                    <a:cubicBezTo>
                      <a:pt x="216" y="0"/>
                      <a:pt x="1" y="154"/>
                      <a:pt x="1" y="3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463;p44">
                <a:extLst>
                  <a:ext uri="{FF2B5EF4-FFF2-40B4-BE49-F238E27FC236}">
                    <a16:creationId xmlns:a16="http://schemas.microsoft.com/office/drawing/2014/main" id="{7A8354A3-5A03-4080-A904-D3E56609EF8D}"/>
                  </a:ext>
                </a:extLst>
              </p:cNvPr>
              <p:cNvSpPr/>
              <p:nvPr/>
            </p:nvSpPr>
            <p:spPr>
              <a:xfrm>
                <a:off x="3925462" y="1881251"/>
                <a:ext cx="124689" cy="204157"/>
              </a:xfrm>
              <a:custGeom>
                <a:avLst/>
                <a:gdLst/>
                <a:ahLst/>
                <a:cxnLst/>
                <a:rect l="l" t="t" r="r" b="b"/>
                <a:pathLst>
                  <a:path w="670" h="1097" extrusionOk="0">
                    <a:moveTo>
                      <a:pt x="154" y="580"/>
                    </a:moveTo>
                    <a:lnTo>
                      <a:pt x="670" y="1096"/>
                    </a:lnTo>
                    <a:lnTo>
                      <a:pt x="670" y="367"/>
                    </a:lnTo>
                    <a:cubicBezTo>
                      <a:pt x="670" y="154"/>
                      <a:pt x="455" y="0"/>
                      <a:pt x="256" y="79"/>
                    </a:cubicBezTo>
                    <a:lnTo>
                      <a:pt x="246" y="83"/>
                    </a:lnTo>
                    <a:cubicBezTo>
                      <a:pt x="49" y="171"/>
                      <a:pt x="0" y="429"/>
                      <a:pt x="154" y="5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464;p44">
                <a:extLst>
                  <a:ext uri="{FF2B5EF4-FFF2-40B4-BE49-F238E27FC236}">
                    <a16:creationId xmlns:a16="http://schemas.microsoft.com/office/drawing/2014/main" id="{3281A26A-1ED4-4CE5-AD67-949313E9D5C5}"/>
                  </a:ext>
                </a:extLst>
              </p:cNvPr>
              <p:cNvSpPr/>
              <p:nvPr/>
            </p:nvSpPr>
            <p:spPr>
              <a:xfrm>
                <a:off x="3925462" y="2125235"/>
                <a:ext cx="124689" cy="203785"/>
              </a:xfrm>
              <a:custGeom>
                <a:avLst/>
                <a:gdLst/>
                <a:ahLst/>
                <a:cxnLst/>
                <a:rect l="l" t="t" r="r" b="b"/>
                <a:pathLst>
                  <a:path w="670" h="1095" extrusionOk="0">
                    <a:moveTo>
                      <a:pt x="670" y="1"/>
                    </a:moveTo>
                    <a:lnTo>
                      <a:pt x="154" y="515"/>
                    </a:lnTo>
                    <a:cubicBezTo>
                      <a:pt x="0" y="666"/>
                      <a:pt x="49" y="926"/>
                      <a:pt x="246" y="1012"/>
                    </a:cubicBezTo>
                    <a:lnTo>
                      <a:pt x="256" y="1016"/>
                    </a:lnTo>
                    <a:cubicBezTo>
                      <a:pt x="455" y="1095"/>
                      <a:pt x="670" y="943"/>
                      <a:pt x="670" y="72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5465;p44">
                <a:extLst>
                  <a:ext uri="{FF2B5EF4-FFF2-40B4-BE49-F238E27FC236}">
                    <a16:creationId xmlns:a16="http://schemas.microsoft.com/office/drawing/2014/main" id="{4B157657-78B7-403C-BF16-9EB605601999}"/>
                  </a:ext>
                </a:extLst>
              </p:cNvPr>
              <p:cNvSpPr/>
              <p:nvPr/>
            </p:nvSpPr>
            <p:spPr>
              <a:xfrm>
                <a:off x="3834086" y="2113324"/>
                <a:ext cx="204713" cy="124504"/>
              </a:xfrm>
              <a:custGeom>
                <a:avLst/>
                <a:gdLst/>
                <a:ahLst/>
                <a:cxnLst/>
                <a:rect l="l" t="t" r="r" b="b"/>
                <a:pathLst>
                  <a:path w="1100" h="669" extrusionOk="0">
                    <a:moveTo>
                      <a:pt x="1099" y="1"/>
                    </a:moveTo>
                    <a:lnTo>
                      <a:pt x="370" y="1"/>
                    </a:lnTo>
                    <a:cubicBezTo>
                      <a:pt x="157" y="1"/>
                      <a:pt x="1" y="216"/>
                      <a:pt x="82" y="415"/>
                    </a:cubicBezTo>
                    <a:lnTo>
                      <a:pt x="86" y="425"/>
                    </a:lnTo>
                    <a:cubicBezTo>
                      <a:pt x="169" y="624"/>
                      <a:pt x="429" y="668"/>
                      <a:pt x="583"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5466;p44">
                <a:extLst>
                  <a:ext uri="{FF2B5EF4-FFF2-40B4-BE49-F238E27FC236}">
                    <a16:creationId xmlns:a16="http://schemas.microsoft.com/office/drawing/2014/main" id="{0B27E52D-5E01-4EF7-83D2-6A241351985A}"/>
                  </a:ext>
                </a:extLst>
              </p:cNvPr>
              <p:cNvSpPr/>
              <p:nvPr/>
            </p:nvSpPr>
            <p:spPr>
              <a:xfrm>
                <a:off x="4066714" y="2125235"/>
                <a:ext cx="124875" cy="204157"/>
              </a:xfrm>
              <a:custGeom>
                <a:avLst/>
                <a:gdLst/>
                <a:ahLst/>
                <a:cxnLst/>
                <a:rect l="l" t="t" r="r" b="b"/>
                <a:pathLst>
                  <a:path w="671" h="1097" extrusionOk="0">
                    <a:moveTo>
                      <a:pt x="1" y="1"/>
                    </a:moveTo>
                    <a:lnTo>
                      <a:pt x="1" y="730"/>
                    </a:lnTo>
                    <a:cubicBezTo>
                      <a:pt x="1" y="943"/>
                      <a:pt x="216" y="1097"/>
                      <a:pt x="414" y="1016"/>
                    </a:cubicBezTo>
                    <a:lnTo>
                      <a:pt x="423" y="1014"/>
                    </a:lnTo>
                    <a:cubicBezTo>
                      <a:pt x="621" y="926"/>
                      <a:pt x="670" y="668"/>
                      <a:pt x="517"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5467;p44">
                <a:extLst>
                  <a:ext uri="{FF2B5EF4-FFF2-40B4-BE49-F238E27FC236}">
                    <a16:creationId xmlns:a16="http://schemas.microsoft.com/office/drawing/2014/main" id="{4F84286F-2106-4572-BE18-8941090E13D4}"/>
                  </a:ext>
                </a:extLst>
              </p:cNvPr>
              <p:cNvSpPr/>
              <p:nvPr/>
            </p:nvSpPr>
            <p:spPr>
              <a:xfrm>
                <a:off x="4078625" y="1972443"/>
                <a:ext cx="204154" cy="124876"/>
              </a:xfrm>
              <a:custGeom>
                <a:avLst/>
                <a:gdLst/>
                <a:ahLst/>
                <a:cxnLst/>
                <a:rect l="l" t="t" r="r" b="b"/>
                <a:pathLst>
                  <a:path w="1097" h="671" extrusionOk="0">
                    <a:moveTo>
                      <a:pt x="1" y="670"/>
                    </a:moveTo>
                    <a:lnTo>
                      <a:pt x="730" y="670"/>
                    </a:lnTo>
                    <a:cubicBezTo>
                      <a:pt x="943" y="670"/>
                      <a:pt x="1097" y="453"/>
                      <a:pt x="1016" y="257"/>
                    </a:cubicBezTo>
                    <a:lnTo>
                      <a:pt x="1011" y="246"/>
                    </a:lnTo>
                    <a:cubicBezTo>
                      <a:pt x="926" y="48"/>
                      <a:pt x="666" y="1"/>
                      <a:pt x="515" y="15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468;p44">
                <a:extLst>
                  <a:ext uri="{FF2B5EF4-FFF2-40B4-BE49-F238E27FC236}">
                    <a16:creationId xmlns:a16="http://schemas.microsoft.com/office/drawing/2014/main" id="{4570E0EE-DB73-4AEC-9A2E-1FCDC6AD4519}"/>
                  </a:ext>
                </a:extLst>
              </p:cNvPr>
              <p:cNvSpPr/>
              <p:nvPr/>
            </p:nvSpPr>
            <p:spPr>
              <a:xfrm>
                <a:off x="4078625" y="2113324"/>
                <a:ext cx="204154" cy="124876"/>
              </a:xfrm>
              <a:custGeom>
                <a:avLst/>
                <a:gdLst/>
                <a:ahLst/>
                <a:cxnLst/>
                <a:rect l="l" t="t" r="r" b="b"/>
                <a:pathLst>
                  <a:path w="1097" h="671" extrusionOk="0">
                    <a:moveTo>
                      <a:pt x="1" y="1"/>
                    </a:moveTo>
                    <a:lnTo>
                      <a:pt x="515" y="517"/>
                    </a:lnTo>
                    <a:cubicBezTo>
                      <a:pt x="666" y="670"/>
                      <a:pt x="926" y="621"/>
                      <a:pt x="1011" y="425"/>
                    </a:cubicBezTo>
                    <a:lnTo>
                      <a:pt x="1016" y="415"/>
                    </a:lnTo>
                    <a:cubicBezTo>
                      <a:pt x="1097" y="216"/>
                      <a:pt x="943"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3" name="Google Shape;5469;p44">
            <a:extLst>
              <a:ext uri="{FF2B5EF4-FFF2-40B4-BE49-F238E27FC236}">
                <a16:creationId xmlns:a16="http://schemas.microsoft.com/office/drawing/2014/main" id="{0806E004-B1E9-4DFE-B7AB-032677A79EA8}"/>
              </a:ext>
            </a:extLst>
          </p:cNvPr>
          <p:cNvGrpSpPr/>
          <p:nvPr/>
        </p:nvGrpSpPr>
        <p:grpSpPr>
          <a:xfrm rot="-1792520">
            <a:off x="10207850" y="1975153"/>
            <a:ext cx="1185183" cy="1420060"/>
            <a:chOff x="5426729" y="2071103"/>
            <a:chExt cx="421891" cy="505470"/>
          </a:xfrm>
        </p:grpSpPr>
        <p:sp>
          <p:nvSpPr>
            <p:cNvPr id="274" name="Google Shape;5470;p44">
              <a:extLst>
                <a:ext uri="{FF2B5EF4-FFF2-40B4-BE49-F238E27FC236}">
                  <a16:creationId xmlns:a16="http://schemas.microsoft.com/office/drawing/2014/main" id="{E34465E3-0672-48E8-89A4-B45C546B9F48}"/>
                </a:ext>
              </a:extLst>
            </p:cNvPr>
            <p:cNvSpPr/>
            <p:nvPr/>
          </p:nvSpPr>
          <p:spPr>
            <a:xfrm>
              <a:off x="5426729" y="2071103"/>
              <a:ext cx="287400" cy="363855"/>
            </a:xfrm>
            <a:custGeom>
              <a:avLst/>
              <a:gdLst/>
              <a:ahLst/>
              <a:cxnLst/>
              <a:rect l="l" t="t" r="r" b="b"/>
              <a:pathLst>
                <a:path w="515" h="652" extrusionOk="0">
                  <a:moveTo>
                    <a:pt x="501" y="0"/>
                  </a:moveTo>
                  <a:lnTo>
                    <a:pt x="501" y="0"/>
                  </a:lnTo>
                  <a:cubicBezTo>
                    <a:pt x="428" y="26"/>
                    <a:pt x="404" y="56"/>
                    <a:pt x="404" y="56"/>
                  </a:cubicBezTo>
                  <a:cubicBezTo>
                    <a:pt x="395" y="44"/>
                    <a:pt x="386" y="30"/>
                    <a:pt x="381" y="14"/>
                  </a:cubicBezTo>
                  <a:cubicBezTo>
                    <a:pt x="336" y="25"/>
                    <a:pt x="320" y="92"/>
                    <a:pt x="320" y="92"/>
                  </a:cubicBezTo>
                  <a:cubicBezTo>
                    <a:pt x="308" y="78"/>
                    <a:pt x="298" y="65"/>
                    <a:pt x="289" y="49"/>
                  </a:cubicBezTo>
                  <a:cubicBezTo>
                    <a:pt x="256" y="68"/>
                    <a:pt x="253" y="122"/>
                    <a:pt x="253" y="122"/>
                  </a:cubicBezTo>
                  <a:cubicBezTo>
                    <a:pt x="244" y="113"/>
                    <a:pt x="237" y="105"/>
                    <a:pt x="232" y="92"/>
                  </a:cubicBezTo>
                  <a:cubicBezTo>
                    <a:pt x="209" y="118"/>
                    <a:pt x="194" y="150"/>
                    <a:pt x="188" y="184"/>
                  </a:cubicBezTo>
                  <a:cubicBezTo>
                    <a:pt x="180" y="177"/>
                    <a:pt x="171" y="169"/>
                    <a:pt x="164" y="160"/>
                  </a:cubicBezTo>
                  <a:cubicBezTo>
                    <a:pt x="147" y="184"/>
                    <a:pt x="136" y="214"/>
                    <a:pt x="135" y="243"/>
                  </a:cubicBezTo>
                  <a:lnTo>
                    <a:pt x="98" y="219"/>
                  </a:lnTo>
                  <a:cubicBezTo>
                    <a:pt x="74" y="250"/>
                    <a:pt x="91" y="318"/>
                    <a:pt x="91" y="318"/>
                  </a:cubicBezTo>
                  <a:cubicBezTo>
                    <a:pt x="75" y="315"/>
                    <a:pt x="60" y="309"/>
                    <a:pt x="46" y="303"/>
                  </a:cubicBezTo>
                  <a:lnTo>
                    <a:pt x="46" y="303"/>
                  </a:lnTo>
                  <a:cubicBezTo>
                    <a:pt x="36" y="337"/>
                    <a:pt x="60" y="395"/>
                    <a:pt x="60" y="395"/>
                  </a:cubicBezTo>
                  <a:cubicBezTo>
                    <a:pt x="49" y="393"/>
                    <a:pt x="13" y="382"/>
                    <a:pt x="13" y="382"/>
                  </a:cubicBezTo>
                  <a:lnTo>
                    <a:pt x="13" y="382"/>
                  </a:lnTo>
                  <a:cubicBezTo>
                    <a:pt x="1" y="428"/>
                    <a:pt x="44" y="481"/>
                    <a:pt x="44" y="481"/>
                  </a:cubicBezTo>
                  <a:lnTo>
                    <a:pt x="4" y="487"/>
                  </a:lnTo>
                  <a:cubicBezTo>
                    <a:pt x="39" y="584"/>
                    <a:pt x="110" y="595"/>
                    <a:pt x="140" y="595"/>
                  </a:cubicBezTo>
                  <a:cubicBezTo>
                    <a:pt x="150" y="595"/>
                    <a:pt x="155" y="594"/>
                    <a:pt x="155" y="594"/>
                  </a:cubicBezTo>
                  <a:cubicBezTo>
                    <a:pt x="177" y="643"/>
                    <a:pt x="224" y="652"/>
                    <a:pt x="257" y="652"/>
                  </a:cubicBezTo>
                  <a:cubicBezTo>
                    <a:pt x="278" y="652"/>
                    <a:pt x="293" y="648"/>
                    <a:pt x="293" y="648"/>
                  </a:cubicBezTo>
                  <a:cubicBezTo>
                    <a:pt x="286" y="636"/>
                    <a:pt x="282" y="622"/>
                    <a:pt x="284" y="608"/>
                  </a:cubicBezTo>
                  <a:lnTo>
                    <a:pt x="284" y="608"/>
                  </a:lnTo>
                  <a:cubicBezTo>
                    <a:pt x="300" y="622"/>
                    <a:pt x="316" y="627"/>
                    <a:pt x="332" y="627"/>
                  </a:cubicBezTo>
                  <a:cubicBezTo>
                    <a:pt x="363" y="627"/>
                    <a:pt x="388" y="608"/>
                    <a:pt x="388" y="608"/>
                  </a:cubicBezTo>
                  <a:cubicBezTo>
                    <a:pt x="373" y="605"/>
                    <a:pt x="359" y="600"/>
                    <a:pt x="345" y="589"/>
                  </a:cubicBezTo>
                  <a:lnTo>
                    <a:pt x="345" y="589"/>
                  </a:lnTo>
                  <a:cubicBezTo>
                    <a:pt x="347" y="589"/>
                    <a:pt x="349" y="590"/>
                    <a:pt x="351" y="590"/>
                  </a:cubicBezTo>
                  <a:cubicBezTo>
                    <a:pt x="390" y="590"/>
                    <a:pt x="452" y="535"/>
                    <a:pt x="452" y="535"/>
                  </a:cubicBezTo>
                  <a:lnTo>
                    <a:pt x="409" y="523"/>
                  </a:lnTo>
                  <a:cubicBezTo>
                    <a:pt x="442" y="509"/>
                    <a:pt x="475" y="454"/>
                    <a:pt x="475" y="454"/>
                  </a:cubicBezTo>
                  <a:cubicBezTo>
                    <a:pt x="454" y="454"/>
                    <a:pt x="440" y="429"/>
                    <a:pt x="440" y="429"/>
                  </a:cubicBezTo>
                  <a:cubicBezTo>
                    <a:pt x="498" y="405"/>
                    <a:pt x="513" y="323"/>
                    <a:pt x="513" y="323"/>
                  </a:cubicBezTo>
                  <a:lnTo>
                    <a:pt x="513" y="323"/>
                  </a:lnTo>
                  <a:cubicBezTo>
                    <a:pt x="510" y="324"/>
                    <a:pt x="508" y="324"/>
                    <a:pt x="505" y="324"/>
                  </a:cubicBezTo>
                  <a:cubicBezTo>
                    <a:pt x="492" y="324"/>
                    <a:pt x="478" y="321"/>
                    <a:pt x="466" y="316"/>
                  </a:cubicBezTo>
                  <a:cubicBezTo>
                    <a:pt x="505" y="289"/>
                    <a:pt x="513" y="223"/>
                    <a:pt x="513" y="223"/>
                  </a:cubicBezTo>
                  <a:lnTo>
                    <a:pt x="513" y="223"/>
                  </a:lnTo>
                  <a:cubicBezTo>
                    <a:pt x="505" y="223"/>
                    <a:pt x="497" y="224"/>
                    <a:pt x="489" y="224"/>
                  </a:cubicBezTo>
                  <a:cubicBezTo>
                    <a:pt x="475" y="224"/>
                    <a:pt x="462" y="222"/>
                    <a:pt x="447" y="219"/>
                  </a:cubicBezTo>
                  <a:cubicBezTo>
                    <a:pt x="473" y="198"/>
                    <a:pt x="492" y="171"/>
                    <a:pt x="503" y="138"/>
                  </a:cubicBezTo>
                  <a:cubicBezTo>
                    <a:pt x="487" y="134"/>
                    <a:pt x="473" y="131"/>
                    <a:pt x="458" y="125"/>
                  </a:cubicBezTo>
                  <a:cubicBezTo>
                    <a:pt x="515" y="91"/>
                    <a:pt x="501" y="0"/>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471;p44">
              <a:extLst>
                <a:ext uri="{FF2B5EF4-FFF2-40B4-BE49-F238E27FC236}">
                  <a16:creationId xmlns:a16="http://schemas.microsoft.com/office/drawing/2014/main" id="{DD46709E-03C6-4E46-83BB-65E42E0A026A}"/>
                </a:ext>
              </a:extLst>
            </p:cNvPr>
            <p:cNvSpPr/>
            <p:nvPr/>
          </p:nvSpPr>
          <p:spPr>
            <a:xfrm>
              <a:off x="5619258" y="2177839"/>
              <a:ext cx="205923" cy="195321"/>
            </a:xfrm>
            <a:custGeom>
              <a:avLst/>
              <a:gdLst/>
              <a:ahLst/>
              <a:cxnLst/>
              <a:rect l="l" t="t" r="r" b="b"/>
              <a:pathLst>
                <a:path w="369" h="350" extrusionOk="0">
                  <a:moveTo>
                    <a:pt x="178" y="1"/>
                  </a:moveTo>
                  <a:cubicBezTo>
                    <a:pt x="91" y="1"/>
                    <a:pt x="8" y="67"/>
                    <a:pt x="4" y="169"/>
                  </a:cubicBezTo>
                  <a:cubicBezTo>
                    <a:pt x="1" y="276"/>
                    <a:pt x="87" y="349"/>
                    <a:pt x="177" y="349"/>
                  </a:cubicBezTo>
                  <a:cubicBezTo>
                    <a:pt x="219" y="349"/>
                    <a:pt x="261" y="334"/>
                    <a:pt x="296" y="301"/>
                  </a:cubicBezTo>
                  <a:cubicBezTo>
                    <a:pt x="365" y="236"/>
                    <a:pt x="369" y="127"/>
                    <a:pt x="305" y="57"/>
                  </a:cubicBezTo>
                  <a:cubicBezTo>
                    <a:pt x="269" y="18"/>
                    <a:pt x="223"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472;p44">
              <a:extLst>
                <a:ext uri="{FF2B5EF4-FFF2-40B4-BE49-F238E27FC236}">
                  <a16:creationId xmlns:a16="http://schemas.microsoft.com/office/drawing/2014/main" id="{A973BC63-2E68-4853-A518-272759D92E35}"/>
                </a:ext>
              </a:extLst>
            </p:cNvPr>
            <p:cNvSpPr/>
            <p:nvPr/>
          </p:nvSpPr>
          <p:spPr>
            <a:xfrm>
              <a:off x="5731986" y="2149378"/>
              <a:ext cx="116634" cy="115518"/>
            </a:xfrm>
            <a:custGeom>
              <a:avLst/>
              <a:gdLst/>
              <a:ahLst/>
              <a:cxnLst/>
              <a:rect l="l" t="t" r="r" b="b"/>
              <a:pathLst>
                <a:path w="209" h="207" extrusionOk="0">
                  <a:moveTo>
                    <a:pt x="53" y="1"/>
                  </a:moveTo>
                  <a:cubicBezTo>
                    <a:pt x="47" y="1"/>
                    <a:pt x="41" y="4"/>
                    <a:pt x="37" y="9"/>
                  </a:cubicBezTo>
                  <a:lnTo>
                    <a:pt x="16" y="39"/>
                  </a:lnTo>
                  <a:cubicBezTo>
                    <a:pt x="0" y="65"/>
                    <a:pt x="2" y="100"/>
                    <a:pt x="23" y="122"/>
                  </a:cubicBezTo>
                  <a:lnTo>
                    <a:pt x="84" y="187"/>
                  </a:lnTo>
                  <a:cubicBezTo>
                    <a:pt x="96" y="200"/>
                    <a:pt x="114" y="207"/>
                    <a:pt x="132" y="207"/>
                  </a:cubicBezTo>
                  <a:cubicBezTo>
                    <a:pt x="143" y="207"/>
                    <a:pt x="155" y="204"/>
                    <a:pt x="165" y="199"/>
                  </a:cubicBezTo>
                  <a:lnTo>
                    <a:pt x="196" y="181"/>
                  </a:lnTo>
                  <a:cubicBezTo>
                    <a:pt x="205" y="176"/>
                    <a:pt x="209" y="167"/>
                    <a:pt x="207" y="161"/>
                  </a:cubicBezTo>
                  <a:cubicBezTo>
                    <a:pt x="207" y="152"/>
                    <a:pt x="200" y="145"/>
                    <a:pt x="193" y="143"/>
                  </a:cubicBezTo>
                  <a:lnTo>
                    <a:pt x="174" y="138"/>
                  </a:lnTo>
                  <a:cubicBezTo>
                    <a:pt x="160" y="133"/>
                    <a:pt x="150" y="119"/>
                    <a:pt x="150" y="105"/>
                  </a:cubicBezTo>
                  <a:cubicBezTo>
                    <a:pt x="150" y="81"/>
                    <a:pt x="132" y="62"/>
                    <a:pt x="110" y="62"/>
                  </a:cubicBezTo>
                  <a:cubicBezTo>
                    <a:pt x="94" y="60"/>
                    <a:pt x="80" y="49"/>
                    <a:pt x="78" y="34"/>
                  </a:cubicBezTo>
                  <a:lnTo>
                    <a:pt x="73" y="16"/>
                  </a:lnTo>
                  <a:cubicBezTo>
                    <a:pt x="70" y="6"/>
                    <a:pt x="62" y="1"/>
                    <a:pt x="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473;p44">
              <a:extLst>
                <a:ext uri="{FF2B5EF4-FFF2-40B4-BE49-F238E27FC236}">
                  <a16:creationId xmlns:a16="http://schemas.microsoft.com/office/drawing/2014/main" id="{20C8E7F3-60E0-4608-9D4C-78DC9AE212E1}"/>
                </a:ext>
              </a:extLst>
            </p:cNvPr>
            <p:cNvSpPr/>
            <p:nvPr/>
          </p:nvSpPr>
          <p:spPr>
            <a:xfrm>
              <a:off x="5519376" y="2376229"/>
              <a:ext cx="251126" cy="200344"/>
            </a:xfrm>
            <a:custGeom>
              <a:avLst/>
              <a:gdLst/>
              <a:ahLst/>
              <a:cxnLst/>
              <a:rect l="l" t="t" r="r" b="b"/>
              <a:pathLst>
                <a:path w="450" h="359" extrusionOk="0">
                  <a:moveTo>
                    <a:pt x="225" y="1"/>
                  </a:moveTo>
                  <a:cubicBezTo>
                    <a:pt x="197" y="1"/>
                    <a:pt x="168" y="8"/>
                    <a:pt x="141" y="22"/>
                  </a:cubicBezTo>
                  <a:cubicBezTo>
                    <a:pt x="0" y="97"/>
                    <a:pt x="21" y="305"/>
                    <a:pt x="174" y="350"/>
                  </a:cubicBezTo>
                  <a:cubicBezTo>
                    <a:pt x="192" y="356"/>
                    <a:pt x="210" y="359"/>
                    <a:pt x="228" y="359"/>
                  </a:cubicBezTo>
                  <a:cubicBezTo>
                    <a:pt x="356" y="359"/>
                    <a:pt x="450" y="219"/>
                    <a:pt x="382" y="95"/>
                  </a:cubicBezTo>
                  <a:cubicBezTo>
                    <a:pt x="350" y="35"/>
                    <a:pt x="289" y="1"/>
                    <a:pt x="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474;p44">
              <a:extLst>
                <a:ext uri="{FF2B5EF4-FFF2-40B4-BE49-F238E27FC236}">
                  <a16:creationId xmlns:a16="http://schemas.microsoft.com/office/drawing/2014/main" id="{14BBD789-797F-4172-8DC6-3C736584A2E1}"/>
                </a:ext>
              </a:extLst>
            </p:cNvPr>
            <p:cNvSpPr/>
            <p:nvPr/>
          </p:nvSpPr>
          <p:spPr>
            <a:xfrm>
              <a:off x="5526073" y="2338281"/>
              <a:ext cx="136166" cy="101567"/>
            </a:xfrm>
            <a:custGeom>
              <a:avLst/>
              <a:gdLst/>
              <a:ahLst/>
              <a:cxnLst/>
              <a:rect l="l" t="t" r="r" b="b"/>
              <a:pathLst>
                <a:path w="244" h="182" extrusionOk="0">
                  <a:moveTo>
                    <a:pt x="206" y="0"/>
                  </a:moveTo>
                  <a:cubicBezTo>
                    <a:pt x="199" y="0"/>
                    <a:pt x="193" y="3"/>
                    <a:pt x="188" y="10"/>
                  </a:cubicBezTo>
                  <a:lnTo>
                    <a:pt x="178" y="28"/>
                  </a:lnTo>
                  <a:cubicBezTo>
                    <a:pt x="171" y="37"/>
                    <a:pt x="160" y="43"/>
                    <a:pt x="149" y="43"/>
                  </a:cubicBezTo>
                  <a:cubicBezTo>
                    <a:pt x="146" y="43"/>
                    <a:pt x="143" y="43"/>
                    <a:pt x="139" y="42"/>
                  </a:cubicBezTo>
                  <a:cubicBezTo>
                    <a:pt x="135" y="40"/>
                    <a:pt x="131" y="40"/>
                    <a:pt x="127" y="40"/>
                  </a:cubicBezTo>
                  <a:cubicBezTo>
                    <a:pt x="107" y="40"/>
                    <a:pt x="89" y="52"/>
                    <a:pt x="84" y="71"/>
                  </a:cubicBezTo>
                  <a:cubicBezTo>
                    <a:pt x="79" y="87"/>
                    <a:pt x="65" y="95"/>
                    <a:pt x="51" y="95"/>
                  </a:cubicBezTo>
                  <a:lnTo>
                    <a:pt x="30" y="95"/>
                  </a:lnTo>
                  <a:cubicBezTo>
                    <a:pt x="13" y="95"/>
                    <a:pt x="0" y="116"/>
                    <a:pt x="14" y="132"/>
                  </a:cubicBezTo>
                  <a:lnTo>
                    <a:pt x="39" y="158"/>
                  </a:lnTo>
                  <a:cubicBezTo>
                    <a:pt x="52" y="173"/>
                    <a:pt x="71" y="182"/>
                    <a:pt x="90" y="182"/>
                  </a:cubicBezTo>
                  <a:cubicBezTo>
                    <a:pt x="101" y="182"/>
                    <a:pt x="112" y="179"/>
                    <a:pt x="122" y="174"/>
                  </a:cubicBezTo>
                  <a:lnTo>
                    <a:pt x="202" y="130"/>
                  </a:lnTo>
                  <a:cubicBezTo>
                    <a:pt x="230" y="114"/>
                    <a:pt x="244" y="83"/>
                    <a:pt x="237" y="52"/>
                  </a:cubicBezTo>
                  <a:lnTo>
                    <a:pt x="226" y="15"/>
                  </a:lnTo>
                  <a:cubicBezTo>
                    <a:pt x="223" y="6"/>
                    <a:pt x="215" y="0"/>
                    <a:pt x="2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9" name="Picture 278">
            <a:extLst>
              <a:ext uri="{FF2B5EF4-FFF2-40B4-BE49-F238E27FC236}">
                <a16:creationId xmlns:a16="http://schemas.microsoft.com/office/drawing/2014/main" id="{56B4243A-B00F-4BFF-94DC-27EC0D8BFDC7}"/>
              </a:ext>
            </a:extLst>
          </p:cNvPr>
          <p:cNvPicPr>
            <a:picLocks noChangeAspect="1"/>
          </p:cNvPicPr>
          <p:nvPr/>
        </p:nvPicPr>
        <p:blipFill>
          <a:blip r:embed="rId5"/>
          <a:stretch>
            <a:fillRect/>
          </a:stretch>
        </p:blipFill>
        <p:spPr>
          <a:xfrm>
            <a:off x="10327934" y="888268"/>
            <a:ext cx="1423779" cy="1423779"/>
          </a:xfrm>
          <a:prstGeom prst="rect">
            <a:avLst/>
          </a:prstGeom>
        </p:spPr>
      </p:pic>
      <p:pic>
        <p:nvPicPr>
          <p:cNvPr id="280" name="Picture 279">
            <a:extLst>
              <a:ext uri="{FF2B5EF4-FFF2-40B4-BE49-F238E27FC236}">
                <a16:creationId xmlns:a16="http://schemas.microsoft.com/office/drawing/2014/main" id="{17DD4958-9521-4A55-B0C3-25B4ABE5BA45}"/>
              </a:ext>
            </a:extLst>
          </p:cNvPr>
          <p:cNvPicPr>
            <a:picLocks noChangeAspect="1"/>
          </p:cNvPicPr>
          <p:nvPr/>
        </p:nvPicPr>
        <p:blipFill>
          <a:blip r:embed="rId5"/>
          <a:stretch>
            <a:fillRect/>
          </a:stretch>
        </p:blipFill>
        <p:spPr>
          <a:xfrm>
            <a:off x="739934" y="3326212"/>
            <a:ext cx="1423779" cy="1423779"/>
          </a:xfrm>
          <a:prstGeom prst="rect">
            <a:avLst/>
          </a:prstGeom>
        </p:spPr>
      </p:pic>
      <p:pic>
        <p:nvPicPr>
          <p:cNvPr id="281" name="Picture 280">
            <a:extLst>
              <a:ext uri="{FF2B5EF4-FFF2-40B4-BE49-F238E27FC236}">
                <a16:creationId xmlns:a16="http://schemas.microsoft.com/office/drawing/2014/main" id="{C227A4E8-E5ED-4044-9537-5F5A59E9FEFA}"/>
              </a:ext>
            </a:extLst>
          </p:cNvPr>
          <p:cNvPicPr>
            <a:picLocks noChangeAspect="1"/>
          </p:cNvPicPr>
          <p:nvPr/>
        </p:nvPicPr>
        <p:blipFill>
          <a:blip r:embed="rId5"/>
          <a:stretch>
            <a:fillRect/>
          </a:stretch>
        </p:blipFill>
        <p:spPr>
          <a:xfrm>
            <a:off x="10354889" y="3327569"/>
            <a:ext cx="1423779" cy="142377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2"/>
                                        </p:tgtEl>
                                        <p:attrNameLst>
                                          <p:attrName>style.visibility</p:attrName>
                                        </p:attrNameLst>
                                      </p:cBhvr>
                                      <p:to>
                                        <p:strVal val="visible"/>
                                      </p:to>
                                    </p:set>
                                    <p:anim calcmode="lin" valueType="num">
                                      <p:cBhvr additive="base">
                                        <p:cTn id="7" dur="500" fill="hold"/>
                                        <p:tgtEl>
                                          <p:spTgt spid="192"/>
                                        </p:tgtEl>
                                        <p:attrNameLst>
                                          <p:attrName>ppt_x</p:attrName>
                                        </p:attrNameLst>
                                      </p:cBhvr>
                                      <p:tavLst>
                                        <p:tav tm="0">
                                          <p:val>
                                            <p:strVal val="#ppt_x"/>
                                          </p:val>
                                        </p:tav>
                                        <p:tav tm="100000">
                                          <p:val>
                                            <p:strVal val="#ppt_x"/>
                                          </p:val>
                                        </p:tav>
                                      </p:tavLst>
                                    </p:anim>
                                    <p:anim calcmode="lin" valueType="num">
                                      <p:cBhvr additive="base">
                                        <p:cTn id="8" dur="500" fill="hold"/>
                                        <p:tgtEl>
                                          <p:spTgt spid="1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9"/>
                                        </p:tgtEl>
                                        <p:attrNameLst>
                                          <p:attrName>style.visibility</p:attrName>
                                        </p:attrNameLst>
                                      </p:cBhvr>
                                      <p:to>
                                        <p:strVal val="visible"/>
                                      </p:to>
                                    </p:set>
                                    <p:animEffect transition="in" filter="barn(inVertical)">
                                      <p:cBhvr>
                                        <p:cTn id="13" dur="500"/>
                                        <p:tgtEl>
                                          <p:spTgt spid="18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8"/>
                                        </p:tgtEl>
                                        <p:attrNameLst>
                                          <p:attrName>style.visibility</p:attrName>
                                        </p:attrNameLst>
                                      </p:cBhvr>
                                      <p:to>
                                        <p:strVal val="visible"/>
                                      </p:to>
                                    </p:set>
                                    <p:animEffect transition="in" filter="barn(inVertical)">
                                      <p:cBhvr>
                                        <p:cTn id="16" dur="500"/>
                                        <p:tgtEl>
                                          <p:spTgt spid="18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0"/>
                                        </p:tgtEl>
                                        <p:attrNameLst>
                                          <p:attrName>style.visibility</p:attrName>
                                        </p:attrNameLst>
                                      </p:cBhvr>
                                      <p:to>
                                        <p:strVal val="visible"/>
                                      </p:to>
                                    </p:set>
                                    <p:animEffect transition="in" filter="barn(inVertical)">
                                      <p:cBhvr>
                                        <p:cTn id="19" dur="500"/>
                                        <p:tgtEl>
                                          <p:spTgt spid="19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1"/>
                                        </p:tgtEl>
                                        <p:attrNameLst>
                                          <p:attrName>style.visibility</p:attrName>
                                        </p:attrNameLst>
                                      </p:cBhvr>
                                      <p:to>
                                        <p:strVal val="visible"/>
                                      </p:to>
                                    </p:set>
                                    <p:animEffect transition="in" filter="barn(inVertical)">
                                      <p:cBhvr>
                                        <p:cTn id="22" dur="500"/>
                                        <p:tgtEl>
                                          <p:spTgt spid="19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280"/>
                                        </p:tgtEl>
                                        <p:attrNameLst>
                                          <p:attrName>style.visibility</p:attrName>
                                        </p:attrNameLst>
                                      </p:cBhvr>
                                      <p:to>
                                        <p:strVal val="visible"/>
                                      </p:to>
                                    </p:set>
                                    <p:anim calcmode="lin" valueType="num">
                                      <p:cBhvr additive="base">
                                        <p:cTn id="31" dur="500" fill="hold"/>
                                        <p:tgtEl>
                                          <p:spTgt spid="280"/>
                                        </p:tgtEl>
                                        <p:attrNameLst>
                                          <p:attrName>ppt_x</p:attrName>
                                        </p:attrNameLst>
                                      </p:cBhvr>
                                      <p:tavLst>
                                        <p:tav tm="0">
                                          <p:val>
                                            <p:strVal val="0-#ppt_w/2"/>
                                          </p:val>
                                        </p:tav>
                                        <p:tav tm="100000">
                                          <p:val>
                                            <p:strVal val="#ppt_x"/>
                                          </p:val>
                                        </p:tav>
                                      </p:tavLst>
                                    </p:anim>
                                    <p:anim calcmode="lin" valueType="num">
                                      <p:cBhvr additive="base">
                                        <p:cTn id="32" dur="500" fill="hold"/>
                                        <p:tgtEl>
                                          <p:spTgt spid="280"/>
                                        </p:tgtEl>
                                        <p:attrNameLst>
                                          <p:attrName>ppt_y</p:attrName>
                                        </p:attrNameLst>
                                      </p:cBhvr>
                                      <p:tavLst>
                                        <p:tav tm="0">
                                          <p:val>
                                            <p:strVal val="0-#ppt_h/2"/>
                                          </p:val>
                                        </p:tav>
                                        <p:tav tm="100000">
                                          <p:val>
                                            <p:strVal val="#ppt_y"/>
                                          </p:val>
                                        </p:tav>
                                      </p:tavLst>
                                    </p:anim>
                                  </p:childTnLst>
                                </p:cTn>
                              </p:par>
                              <p:par>
                                <p:cTn id="33" presetID="2" presetClass="entr" presetSubtype="9" fill="hold" nodeType="withEffect">
                                  <p:stCondLst>
                                    <p:cond delay="0"/>
                                  </p:stCondLst>
                                  <p:childTnLst>
                                    <p:set>
                                      <p:cBhvr>
                                        <p:cTn id="34" dur="1" fill="hold">
                                          <p:stCondLst>
                                            <p:cond delay="0"/>
                                          </p:stCondLst>
                                        </p:cTn>
                                        <p:tgtEl>
                                          <p:spTgt spid="279"/>
                                        </p:tgtEl>
                                        <p:attrNameLst>
                                          <p:attrName>style.visibility</p:attrName>
                                        </p:attrNameLst>
                                      </p:cBhvr>
                                      <p:to>
                                        <p:strVal val="visible"/>
                                      </p:to>
                                    </p:set>
                                    <p:anim calcmode="lin" valueType="num">
                                      <p:cBhvr additive="base">
                                        <p:cTn id="35" dur="500" fill="hold"/>
                                        <p:tgtEl>
                                          <p:spTgt spid="279"/>
                                        </p:tgtEl>
                                        <p:attrNameLst>
                                          <p:attrName>ppt_x</p:attrName>
                                        </p:attrNameLst>
                                      </p:cBhvr>
                                      <p:tavLst>
                                        <p:tav tm="0">
                                          <p:val>
                                            <p:strVal val="0-#ppt_w/2"/>
                                          </p:val>
                                        </p:tav>
                                        <p:tav tm="100000">
                                          <p:val>
                                            <p:strVal val="#ppt_x"/>
                                          </p:val>
                                        </p:tav>
                                      </p:tavLst>
                                    </p:anim>
                                    <p:anim calcmode="lin" valueType="num">
                                      <p:cBhvr additive="base">
                                        <p:cTn id="36" dur="500" fill="hold"/>
                                        <p:tgtEl>
                                          <p:spTgt spid="279"/>
                                        </p:tgtEl>
                                        <p:attrNameLst>
                                          <p:attrName>ppt_y</p:attrName>
                                        </p:attrNameLst>
                                      </p:cBhvr>
                                      <p:tavLst>
                                        <p:tav tm="0">
                                          <p:val>
                                            <p:strVal val="0-#ppt_h/2"/>
                                          </p:val>
                                        </p:tav>
                                        <p:tav tm="100000">
                                          <p:val>
                                            <p:strVal val="#ppt_y"/>
                                          </p:val>
                                        </p:tav>
                                      </p:tavLst>
                                    </p:anim>
                                  </p:childTnLst>
                                </p:cTn>
                              </p:par>
                              <p:par>
                                <p:cTn id="37" presetID="2" presetClass="entr" presetSubtype="9" fill="hold" nodeType="withEffect">
                                  <p:stCondLst>
                                    <p:cond delay="0"/>
                                  </p:stCondLst>
                                  <p:childTnLst>
                                    <p:set>
                                      <p:cBhvr>
                                        <p:cTn id="38" dur="1" fill="hold">
                                          <p:stCondLst>
                                            <p:cond delay="0"/>
                                          </p:stCondLst>
                                        </p:cTn>
                                        <p:tgtEl>
                                          <p:spTgt spid="281"/>
                                        </p:tgtEl>
                                        <p:attrNameLst>
                                          <p:attrName>style.visibility</p:attrName>
                                        </p:attrNameLst>
                                      </p:cBhvr>
                                      <p:to>
                                        <p:strVal val="visible"/>
                                      </p:to>
                                    </p:set>
                                    <p:anim calcmode="lin" valueType="num">
                                      <p:cBhvr additive="base">
                                        <p:cTn id="39" dur="500" fill="hold"/>
                                        <p:tgtEl>
                                          <p:spTgt spid="281"/>
                                        </p:tgtEl>
                                        <p:attrNameLst>
                                          <p:attrName>ppt_x</p:attrName>
                                        </p:attrNameLst>
                                      </p:cBhvr>
                                      <p:tavLst>
                                        <p:tav tm="0">
                                          <p:val>
                                            <p:strVal val="0-#ppt_w/2"/>
                                          </p:val>
                                        </p:tav>
                                        <p:tav tm="100000">
                                          <p:val>
                                            <p:strVal val="#ppt_x"/>
                                          </p:val>
                                        </p:tav>
                                      </p:tavLst>
                                    </p:anim>
                                    <p:anim calcmode="lin" valueType="num">
                                      <p:cBhvr additive="base">
                                        <p:cTn id="40" dur="500" fill="hold"/>
                                        <p:tgtEl>
                                          <p:spTgt spid="2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89" grpId="0"/>
      <p:bldP spid="190" grpId="0"/>
      <p:bldP spid="191" grpId="0"/>
      <p:bldP spid="1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19"/>
        <p:cNvGrpSpPr/>
        <p:nvPr/>
      </p:nvGrpSpPr>
      <p:grpSpPr>
        <a:xfrm>
          <a:off x="0" y="0"/>
          <a:ext cx="0" cy="0"/>
          <a:chOff x="0" y="0"/>
          <a:chExt cx="0" cy="0"/>
        </a:xfrm>
      </p:grpSpPr>
      <p:pic>
        <p:nvPicPr>
          <p:cNvPr id="2050" name="Picture 2" descr="All Things Adventure Time — cottoncandy-princess: candy kingdom scenery //">
            <a:extLst>
              <a:ext uri="{FF2B5EF4-FFF2-40B4-BE49-F238E27FC236}">
                <a16:creationId xmlns:a16="http://schemas.microsoft.com/office/drawing/2014/main" id="{1D4E7A20-440B-483C-AB91-66BC6D38B5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171" y="0"/>
            <a:ext cx="12202847" cy="6858000"/>
          </a:xfrm>
          <a:prstGeom prst="rect">
            <a:avLst/>
          </a:prstGeom>
          <a:noFill/>
          <a:extLst>
            <a:ext uri="{909E8E84-426E-40DD-AFC4-6F175D3DCCD1}">
              <a14:hiddenFill xmlns:a14="http://schemas.microsoft.com/office/drawing/2010/main">
                <a:solidFill>
                  <a:srgbClr val="FFFFFF"/>
                </a:solidFill>
              </a14:hiddenFill>
            </a:ext>
          </a:extLst>
        </p:spPr>
      </p:pic>
      <p:sp>
        <p:nvSpPr>
          <p:cNvPr id="116" name="Rectangle: Rounded Corners 115">
            <a:extLst>
              <a:ext uri="{FF2B5EF4-FFF2-40B4-BE49-F238E27FC236}">
                <a16:creationId xmlns:a16="http://schemas.microsoft.com/office/drawing/2014/main" id="{0EEDA3DA-02C8-4A1B-BBF5-FEBBBBC11F8C}"/>
              </a:ext>
            </a:extLst>
          </p:cNvPr>
          <p:cNvSpPr/>
          <p:nvPr/>
        </p:nvSpPr>
        <p:spPr>
          <a:xfrm>
            <a:off x="259080" y="673476"/>
            <a:ext cx="8595360" cy="3456564"/>
          </a:xfrm>
          <a:prstGeom prst="roundRect">
            <a:avLst>
              <a:gd name="adj" fmla="val 11714"/>
            </a:avLst>
          </a:prstGeom>
          <a:solidFill>
            <a:srgbClr val="FDDDED">
              <a:alpha val="87059"/>
            </a:srgbClr>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9EC3EEFA-A843-451B-8432-042FE59C82E4}"/>
              </a:ext>
            </a:extLst>
          </p:cNvPr>
          <p:cNvSpPr txBox="1"/>
          <p:nvPr/>
        </p:nvSpPr>
        <p:spPr>
          <a:xfrm>
            <a:off x="-815560" y="1278758"/>
            <a:ext cx="10531279" cy="2245999"/>
          </a:xfrm>
          <a:prstGeom prst="rect">
            <a:avLst/>
          </a:prstGeom>
          <a:noFill/>
        </p:spPr>
        <p:txBody>
          <a:bodyPr wrap="square" rtlCol="0">
            <a:spAutoFit/>
          </a:bodyPr>
          <a:lstStyle/>
          <a:p>
            <a:pPr marL="0" marR="0" lvl="0" indent="0" algn="ctr" defTabSz="914400" rtl="0" eaLnBrk="1" fontAlgn="auto" latinLnBrk="0" hangingPunct="1">
              <a:lnSpc>
                <a:spcPct val="119000"/>
              </a:lnSpc>
              <a:spcBef>
                <a:spcPts val="0"/>
              </a:spcBef>
              <a:spcAft>
                <a:spcPts val="0"/>
              </a:spcAft>
              <a:buClrTx/>
              <a:buSzTx/>
              <a:buFontTx/>
              <a:buNone/>
              <a:tabLst/>
              <a:defRPr/>
            </a:pPr>
            <a:r>
              <a:rPr lang="en-US" sz="6000" noProof="0">
                <a:solidFill>
                  <a:srgbClr val="002060"/>
                </a:solidFill>
                <a:latin typeface="#9Slide05 Harman Script Inline" panose="02000507020000020003" pitchFamily="2" charset="0"/>
              </a:rPr>
              <a:t>Hành trình kết thúc!</a:t>
            </a:r>
          </a:p>
          <a:p>
            <a:pPr marL="0" marR="0" lvl="0" indent="0" algn="ctr" defTabSz="914400" rtl="0" eaLnBrk="1" fontAlgn="auto" latinLnBrk="0" hangingPunct="1">
              <a:lnSpc>
                <a:spcPct val="119000"/>
              </a:lnSpc>
              <a:spcBef>
                <a:spcPts val="0"/>
              </a:spcBef>
              <a:spcAft>
                <a:spcPts val="0"/>
              </a:spcAft>
              <a:buClrTx/>
              <a:buSzTx/>
              <a:buFontTx/>
              <a:buNone/>
              <a:tabLst/>
              <a:defRPr/>
            </a:pPr>
            <a:r>
              <a:rPr kumimoji="0" lang="en-US" sz="6000" i="0" u="none" strike="noStrike" kern="1200" cap="none" spc="0" normalizeH="0" baseline="0">
                <a:ln>
                  <a:noFill/>
                </a:ln>
                <a:solidFill>
                  <a:schemeClr val="tx2">
                    <a:lumMod val="75000"/>
                  </a:schemeClr>
                </a:solidFill>
                <a:effectLst/>
                <a:uLnTx/>
                <a:uFillTx/>
                <a:latin typeface="#9Slide05 Harman Script Inline" panose="02000507020000020003" pitchFamily="2" charset="0"/>
              </a:rPr>
              <a:t>Xin</a:t>
            </a:r>
            <a:r>
              <a:rPr kumimoji="0" lang="en-US" sz="6000" i="0" u="none" strike="noStrike" kern="1200" cap="none" spc="0" normalizeH="0">
                <a:ln>
                  <a:noFill/>
                </a:ln>
                <a:solidFill>
                  <a:schemeClr val="tx2">
                    <a:lumMod val="75000"/>
                  </a:schemeClr>
                </a:solidFill>
                <a:effectLst/>
                <a:uLnTx/>
                <a:uFillTx/>
                <a:latin typeface="#9Slide05 Harman Script Inline" panose="02000507020000020003" pitchFamily="2" charset="0"/>
              </a:rPr>
              <a:t> chào và hẹn gặp lại!</a:t>
            </a:r>
            <a:endParaRPr kumimoji="0" lang="en-US" sz="6000" i="0" u="none" strike="noStrike" kern="1200" cap="none" spc="0" normalizeH="0" baseline="0" noProof="0" dirty="0">
              <a:ln>
                <a:noFill/>
              </a:ln>
              <a:solidFill>
                <a:schemeClr val="tx2">
                  <a:lumMod val="75000"/>
                </a:schemeClr>
              </a:solidFill>
              <a:effectLst/>
              <a:uLnTx/>
              <a:uFillTx/>
              <a:latin typeface="#9Slide05 Harman Script Inline" panose="02000507020000020003" pitchFamily="2" charset="0"/>
            </a:endParaRPr>
          </a:p>
        </p:txBody>
      </p:sp>
      <p:pic>
        <p:nvPicPr>
          <p:cNvPr id="294" name="Picture 4" descr="Izzy the Ice-Cream Fairy: Bugbird, Tim: 9781782352396: Amazon.com: Books">
            <a:extLst>
              <a:ext uri="{FF2B5EF4-FFF2-40B4-BE49-F238E27FC236}">
                <a16:creationId xmlns:a16="http://schemas.microsoft.com/office/drawing/2014/main" id="{1F0595EB-0845-47C5-AA61-9822269C4B6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583" b="96167" l="735" r="89931">
                        <a14:foregroundMark x1="40449" y1="9667" x2="19706" y2="48083"/>
                        <a14:foregroundMark x1="38505" y1="14125" x2="39974" y2="43667"/>
                        <a14:foregroundMark x1="39974" y1="43667" x2="40320" y2="44458"/>
                        <a14:foregroundMark x1="42092" y1="21750" x2="51599" y2="26208"/>
                        <a14:foregroundMark x1="51599" y1="26208" x2="51988" y2="27125"/>
                        <a14:foregroundMark x1="50821" y1="24458" x2="52809" y2="26833"/>
                        <a14:foregroundMark x1="22688" y1="30000" x2="8297" y2="51750"/>
                        <a14:foregroundMark x1="8297" y1="51750" x2="8211" y2="52083"/>
                        <a14:foregroundMark x1="31893" y1="20625" x2="19231" y2="54583"/>
                        <a14:foregroundMark x1="24330" y1="25708" x2="38980" y2="52208"/>
                        <a14:foregroundMark x1="41271" y1="31750" x2="41789" y2="45417"/>
                        <a14:foregroundMark x1="46543" y1="32375" x2="46543" y2="47625"/>
                        <a14:foregroundMark x1="11668" y1="46833" x2="37511" y2="51250"/>
                        <a14:foregroundMark x1="21219" y1="62542" x2="24978" y2="55083"/>
                        <a14:foregroundMark x1="34702" y1="61917" x2="37813" y2="64292"/>
                        <a14:foregroundMark x1="35523" y1="64583" x2="40320" y2="67000"/>
                        <a14:foregroundMark x1="21694" y1="60458" x2="23163" y2="63958"/>
                        <a14:foregroundMark x1="6698" y1="80625" x2="4408" y2="80000"/>
                        <a14:foregroundMark x1="23855" y1="93167" x2="40147" y2="94125"/>
                        <a14:foregroundMark x1="21219" y1="59042" x2="19879" y2="62875"/>
                        <a14:foregroundMark x1="42092" y1="90167" x2="49006" y2="96208"/>
                        <a14:foregroundMark x1="21348" y1="14292" x2="27960" y2="16667"/>
                        <a14:foregroundMark x1="25497" y1="22083" x2="10674" y2="36875"/>
                        <a14:foregroundMark x1="10674" y1="36875" x2="2939" y2="54833"/>
                        <a14:foregroundMark x1="2939" y1="54833" x2="6050" y2="61417"/>
                        <a14:foregroundMark x1="6050" y1="61417" x2="6050" y2="61417"/>
                        <a14:foregroundMark x1="13483" y1="28875" x2="18410" y2="28250"/>
                        <a14:foregroundMark x1="6569" y1="43500" x2="3414" y2="46500"/>
                        <a14:foregroundMark x1="4581" y1="50000" x2="735" y2="57917"/>
                        <a14:foregroundMark x1="735" y1="57917" x2="5056" y2="60792"/>
                        <a14:foregroundMark x1="3414" y1="49833" x2="1124" y2="55417"/>
                        <a14:foregroundMark x1="12792" y1="48750" x2="28392" y2="53750"/>
                        <a14:foregroundMark x1="28392" y1="53750" x2="42092" y2="53958"/>
                        <a14:foregroundMark x1="42092" y1="53958" x2="49827" y2="52208"/>
                        <a14:foregroundMark x1="17243" y1="43792" x2="49568" y2="49000"/>
                        <a14:foregroundMark x1="49568" y1="49000" x2="55272" y2="47792"/>
                        <a14:foregroundMark x1="13483" y1="36333" x2="26102" y2="41042"/>
                        <a14:foregroundMark x1="26102" y1="41042" x2="38894" y2="51125"/>
                        <a14:foregroundMark x1="38894" y1="51125" x2="31763" y2="47917"/>
                        <a14:foregroundMark x1="31763" y1="47917" x2="30596" y2="46208"/>
                        <a14:foregroundMark x1="35048" y1="28750" x2="47277" y2="32667"/>
                        <a14:foregroundMark x1="47277" y1="32667" x2="53457" y2="37000"/>
                        <a14:foregroundMark x1="53457" y1="37000" x2="53630" y2="37000"/>
                        <a14:foregroundMark x1="22688" y1="35708" x2="35091" y2="35125"/>
                        <a14:foregroundMark x1="35091" y1="35125" x2="44901" y2="39625"/>
                        <a14:foregroundMark x1="44901" y1="39625" x2="53457" y2="40458"/>
                        <a14:foregroundMark x1="27787" y1="40000" x2="52463" y2="45417"/>
                        <a14:foregroundMark x1="28133" y1="47125" x2="54149" y2="50167"/>
                        <a14:foregroundMark x1="40449" y1="49542" x2="45549" y2="51583"/>
                        <a14:foregroundMark x1="47234" y1="53667" x2="55143" y2="52208"/>
                        <a14:foregroundMark x1="55143" y1="52208" x2="56439" y2="52542"/>
                        <a14:foregroundMark x1="49179" y1="61917" x2="51988" y2="62083"/>
                        <a14:foregroundMark x1="48876" y1="68583" x2="54624" y2="67792"/>
                        <a14:foregroundMark x1="48055" y1="72708" x2="50994" y2="70458"/>
                        <a14:foregroundMark x1="24330" y1="51125" x2="30899" y2="51250"/>
                        <a14:foregroundMark x1="38634" y1="4583" x2="41962" y2="7625"/>
                      </a14:backgroundRemoval>
                    </a14:imgEffect>
                  </a14:imgLayer>
                </a14:imgProps>
              </a:ext>
              <a:ext uri="{28A0092B-C50C-407E-A947-70E740481C1C}">
                <a14:useLocalDpi xmlns:a14="http://schemas.microsoft.com/office/drawing/2010/main" val="0"/>
              </a:ext>
            </a:extLst>
          </a:blip>
          <a:srcRect/>
          <a:stretch>
            <a:fillRect/>
          </a:stretch>
        </p:blipFill>
        <p:spPr bwMode="auto">
          <a:xfrm rot="21312215" flipH="1">
            <a:off x="6186408" y="908330"/>
            <a:ext cx="5872566" cy="6091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697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 calcmode="lin" valueType="num">
                                      <p:cBhvr>
                                        <p:cTn id="7" dur="1000" fill="hold"/>
                                        <p:tgtEl>
                                          <p:spTgt spid="294"/>
                                        </p:tgtEl>
                                        <p:attrNameLst>
                                          <p:attrName>ppt_w</p:attrName>
                                        </p:attrNameLst>
                                      </p:cBhvr>
                                      <p:tavLst>
                                        <p:tav tm="0">
                                          <p:val>
                                            <p:fltVal val="0"/>
                                          </p:val>
                                        </p:tav>
                                        <p:tav tm="100000">
                                          <p:val>
                                            <p:strVal val="#ppt_w"/>
                                          </p:val>
                                        </p:tav>
                                      </p:tavLst>
                                    </p:anim>
                                    <p:anim calcmode="lin" valueType="num">
                                      <p:cBhvr>
                                        <p:cTn id="8" dur="1000" fill="hold"/>
                                        <p:tgtEl>
                                          <p:spTgt spid="294"/>
                                        </p:tgtEl>
                                        <p:attrNameLst>
                                          <p:attrName>ppt_h</p:attrName>
                                        </p:attrNameLst>
                                      </p:cBhvr>
                                      <p:tavLst>
                                        <p:tav tm="0">
                                          <p:val>
                                            <p:fltVal val="0"/>
                                          </p:val>
                                        </p:tav>
                                        <p:tav tm="100000">
                                          <p:val>
                                            <p:strVal val="#ppt_h"/>
                                          </p:val>
                                        </p:tav>
                                      </p:tavLst>
                                    </p:anim>
                                    <p:anim calcmode="lin" valueType="num">
                                      <p:cBhvr>
                                        <p:cTn id="9" dur="1000" fill="hold"/>
                                        <p:tgtEl>
                                          <p:spTgt spid="2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116"/>
                                        </p:tgtEl>
                                        <p:attrNameLst>
                                          <p:attrName>style.visibility</p:attrName>
                                        </p:attrNameLst>
                                      </p:cBhvr>
                                      <p:to>
                                        <p:strVal val="visible"/>
                                      </p:to>
                                    </p:set>
                                    <p:anim calcmode="lin" valueType="num">
                                      <p:cBhvr additive="base">
                                        <p:cTn id="14" dur="500" fill="hold"/>
                                        <p:tgtEl>
                                          <p:spTgt spid="116"/>
                                        </p:tgtEl>
                                        <p:attrNameLst>
                                          <p:attrName>ppt_x</p:attrName>
                                        </p:attrNameLst>
                                      </p:cBhvr>
                                      <p:tavLst>
                                        <p:tav tm="0">
                                          <p:val>
                                            <p:strVal val="#ppt_x"/>
                                          </p:val>
                                        </p:tav>
                                        <p:tav tm="100000">
                                          <p:val>
                                            <p:strVal val="#ppt_x"/>
                                          </p:val>
                                        </p:tav>
                                      </p:tavLst>
                                    </p:anim>
                                    <p:anim calcmode="lin" valueType="num">
                                      <p:cBhvr additive="base">
                                        <p:cTn id="15" dur="500" fill="hold"/>
                                        <p:tgtEl>
                                          <p:spTgt spid="11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15"/>
                                        </p:tgtEl>
                                        <p:attrNameLst>
                                          <p:attrName>style.visibility</p:attrName>
                                        </p:attrNameLst>
                                      </p:cBhvr>
                                      <p:to>
                                        <p:strVal val="visible"/>
                                      </p:to>
                                    </p:set>
                                    <p:anim calcmode="lin" valueType="num">
                                      <p:cBhvr additive="base">
                                        <p:cTn id="18" dur="500" fill="hold"/>
                                        <p:tgtEl>
                                          <p:spTgt spid="115"/>
                                        </p:tgtEl>
                                        <p:attrNameLst>
                                          <p:attrName>ppt_x</p:attrName>
                                        </p:attrNameLst>
                                      </p:cBhvr>
                                      <p:tavLst>
                                        <p:tav tm="0">
                                          <p:val>
                                            <p:strVal val="#ppt_x"/>
                                          </p:val>
                                        </p:tav>
                                        <p:tav tm="100000">
                                          <p:val>
                                            <p:strVal val="#ppt_x"/>
                                          </p:val>
                                        </p:tav>
                                      </p:tavLst>
                                    </p:anim>
                                    <p:anim calcmode="lin" valueType="num">
                                      <p:cBhvr additive="base">
                                        <p:cTn id="19"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19"/>
        <p:cNvGrpSpPr/>
        <p:nvPr/>
      </p:nvGrpSpPr>
      <p:grpSpPr>
        <a:xfrm>
          <a:off x="0" y="0"/>
          <a:ext cx="0" cy="0"/>
          <a:chOff x="0" y="0"/>
          <a:chExt cx="0" cy="0"/>
        </a:xfrm>
      </p:grpSpPr>
      <p:pic>
        <p:nvPicPr>
          <p:cNvPr id="2050" name="Picture 2" descr="All Things Adventure Time — cottoncandy-princess: candy kingdom scenery //">
            <a:extLst>
              <a:ext uri="{FF2B5EF4-FFF2-40B4-BE49-F238E27FC236}">
                <a16:creationId xmlns:a16="http://schemas.microsoft.com/office/drawing/2014/main" id="{1D4E7A20-440B-483C-AB91-66BC6D38B5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171" y="0"/>
            <a:ext cx="1220284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621" name="Google Shape;3621;p35"/>
          <p:cNvGrpSpPr/>
          <p:nvPr/>
        </p:nvGrpSpPr>
        <p:grpSpPr>
          <a:xfrm>
            <a:off x="6265898" y="1734580"/>
            <a:ext cx="5272185" cy="2404601"/>
            <a:chOff x="4609973" y="1523475"/>
            <a:chExt cx="3861720" cy="1441654"/>
          </a:xfrm>
        </p:grpSpPr>
        <p:sp>
          <p:nvSpPr>
            <p:cNvPr id="3622" name="Google Shape;3622;p35"/>
            <p:cNvSpPr/>
            <p:nvPr/>
          </p:nvSpPr>
          <p:spPr>
            <a:xfrm>
              <a:off x="4609973" y="1523475"/>
              <a:ext cx="3861720" cy="1441654"/>
            </a:xfrm>
            <a:custGeom>
              <a:avLst/>
              <a:gdLst/>
              <a:ahLst/>
              <a:cxnLst/>
              <a:rect l="l" t="t" r="r" b="b"/>
              <a:pathLst>
                <a:path w="154577" h="60778" extrusionOk="0">
                  <a:moveTo>
                    <a:pt x="0" y="1"/>
                  </a:moveTo>
                  <a:lnTo>
                    <a:pt x="0" y="60777"/>
                  </a:lnTo>
                  <a:lnTo>
                    <a:pt x="154577" y="60777"/>
                  </a:lnTo>
                  <a:lnTo>
                    <a:pt x="154577" y="6072"/>
                  </a:lnTo>
                  <a:cubicBezTo>
                    <a:pt x="154577" y="2736"/>
                    <a:pt x="151842" y="1"/>
                    <a:pt x="148506" y="1"/>
                  </a:cubicBezTo>
                  <a:close/>
                </a:path>
              </a:pathLst>
            </a:custGeom>
            <a:solidFill>
              <a:schemeClr val="accent4"/>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25" name="Google Shape;3625;p35"/>
            <p:cNvSpPr txBox="1"/>
            <p:nvPr/>
          </p:nvSpPr>
          <p:spPr>
            <a:xfrm>
              <a:off x="5983930" y="1680508"/>
              <a:ext cx="2176500" cy="4377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FFFFFF"/>
                  </a:solidFill>
                  <a:latin typeface="#9Slide02 Noi dung rat dai" panose="02000000000000000000" pitchFamily="2" charset="0"/>
                  <a:ea typeface="#9Slide02 Noi dung rat dai" panose="02000000000000000000" pitchFamily="2" charset="0"/>
                  <a:cs typeface="Roboto"/>
                  <a:sym typeface="Roboto"/>
                </a:rPr>
                <a:t>Từ và câu: </a:t>
              </a:r>
              <a:r>
                <a:rPr lang="en" sz="2400">
                  <a:solidFill>
                    <a:srgbClr val="0070C0"/>
                  </a:solidFill>
                  <a:latin typeface="#9Slide02 Noi dung rat dai" panose="02000000000000000000" pitchFamily="2" charset="0"/>
                  <a:ea typeface="#9Slide02 Noi dung rat dai" panose="02000000000000000000" pitchFamily="2" charset="0"/>
                  <a:cs typeface="Roboto"/>
                  <a:sym typeface="Roboto"/>
                </a:rPr>
                <a:t>Củng cố, khắc sâu kiến thức về cấu tạo câu (câu đơn, câu ghép). </a:t>
              </a:r>
              <a:endParaRPr sz="2400">
                <a:solidFill>
                  <a:srgbClr val="0070C0"/>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26" name="Google Shape;3626;p35"/>
          <p:cNvGrpSpPr/>
          <p:nvPr/>
        </p:nvGrpSpPr>
        <p:grpSpPr>
          <a:xfrm>
            <a:off x="896634" y="1734580"/>
            <a:ext cx="5272219" cy="2404600"/>
            <a:chOff x="672475" y="1523475"/>
            <a:chExt cx="3861745" cy="1441654"/>
          </a:xfrm>
        </p:grpSpPr>
        <p:sp>
          <p:nvSpPr>
            <p:cNvPr id="3627" name="Google Shape;3627;p35"/>
            <p:cNvSpPr/>
            <p:nvPr/>
          </p:nvSpPr>
          <p:spPr>
            <a:xfrm>
              <a:off x="672475" y="1523475"/>
              <a:ext cx="3861745" cy="1441654"/>
            </a:xfrm>
            <a:custGeom>
              <a:avLst/>
              <a:gdLst/>
              <a:ahLst/>
              <a:cxnLst/>
              <a:rect l="l" t="t" r="r" b="b"/>
              <a:pathLst>
                <a:path w="154578" h="60778" extrusionOk="0">
                  <a:moveTo>
                    <a:pt x="6071" y="1"/>
                  </a:moveTo>
                  <a:cubicBezTo>
                    <a:pt x="2736" y="1"/>
                    <a:pt x="0" y="2736"/>
                    <a:pt x="0" y="6072"/>
                  </a:cubicBezTo>
                  <a:lnTo>
                    <a:pt x="0" y="60777"/>
                  </a:lnTo>
                  <a:lnTo>
                    <a:pt x="154577" y="60777"/>
                  </a:lnTo>
                  <a:lnTo>
                    <a:pt x="154577" y="1"/>
                  </a:lnTo>
                  <a:close/>
                </a:path>
              </a:pathLst>
            </a:custGeom>
            <a:solidFill>
              <a:schemeClr val="lt2"/>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spc="-20"/>
            </a:p>
          </p:txBody>
        </p:sp>
        <p:sp>
          <p:nvSpPr>
            <p:cNvPr id="3630" name="Google Shape;3630;p35"/>
            <p:cNvSpPr txBox="1"/>
            <p:nvPr/>
          </p:nvSpPr>
          <p:spPr>
            <a:xfrm>
              <a:off x="796978" y="1536362"/>
              <a:ext cx="2751575" cy="138973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spc="-20">
                  <a:solidFill>
                    <a:srgbClr val="FFFFFF"/>
                  </a:solidFill>
                  <a:latin typeface="#9Slide02 Noi dung rat dai" panose="02000000000000000000" pitchFamily="2" charset="0"/>
                  <a:ea typeface="#9Slide02 Noi dung rat dai" panose="02000000000000000000" pitchFamily="2" charset="0"/>
                  <a:cs typeface="Roboto"/>
                  <a:sym typeface="Roboto"/>
                </a:rPr>
                <a:t>Kĩ năng đọc thành tiếng: </a:t>
              </a:r>
              <a:r>
                <a:rPr lang="en-US" sz="2200" spc="-20">
                  <a:solidFill>
                    <a:srgbClr val="002060"/>
                  </a:solidFill>
                  <a:latin typeface="#9Slide02 Noi dung rat dai" panose="02000000000000000000" pitchFamily="2" charset="0"/>
                  <a:ea typeface="#9Slide02 Noi dung rat dai" panose="02000000000000000000" pitchFamily="2" charset="0"/>
                </a:rPr>
                <a:t>đọc trôi chảy, phát âm rõ, đúng tốc độ, biết ngắt, nghỉ hơi sau các dấu câu, giữa các cụm từ, đọc diễn cảm thể hiện được nội dung bài và cảm xúc của nhân vật</a:t>
              </a:r>
              <a:r>
                <a:rPr lang="en" sz="2200" b="1" spc="-20">
                  <a:solidFill>
                    <a:srgbClr val="002060"/>
                  </a:solidFill>
                  <a:latin typeface="#9Slide02 Noi dung rat dai" panose="02000000000000000000" pitchFamily="2" charset="0"/>
                  <a:ea typeface="#9Slide02 Noi dung rat dai" panose="02000000000000000000" pitchFamily="2" charset="0"/>
                  <a:sym typeface="Roboto"/>
                </a:rPr>
                <a:t>.</a:t>
              </a:r>
              <a:endParaRPr sz="2200" b="1" spc="-20">
                <a:solidFill>
                  <a:srgbClr val="002060"/>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31" name="Google Shape;3631;p35"/>
          <p:cNvGrpSpPr/>
          <p:nvPr/>
        </p:nvGrpSpPr>
        <p:grpSpPr>
          <a:xfrm>
            <a:off x="6265898" y="4238129"/>
            <a:ext cx="5272185" cy="2028148"/>
            <a:chOff x="4609973" y="3043899"/>
            <a:chExt cx="3861720" cy="1440848"/>
          </a:xfrm>
        </p:grpSpPr>
        <p:sp>
          <p:nvSpPr>
            <p:cNvPr id="3632" name="Google Shape;3632;p35"/>
            <p:cNvSpPr/>
            <p:nvPr/>
          </p:nvSpPr>
          <p:spPr>
            <a:xfrm>
              <a:off x="4609973" y="3043899"/>
              <a:ext cx="3861720" cy="1440848"/>
            </a:xfrm>
            <a:custGeom>
              <a:avLst/>
              <a:gdLst/>
              <a:ahLst/>
              <a:cxnLst/>
              <a:rect l="l" t="t" r="r" b="b"/>
              <a:pathLst>
                <a:path w="154577" h="60744" extrusionOk="0">
                  <a:moveTo>
                    <a:pt x="0" y="0"/>
                  </a:moveTo>
                  <a:lnTo>
                    <a:pt x="0" y="60744"/>
                  </a:lnTo>
                  <a:lnTo>
                    <a:pt x="148506" y="60744"/>
                  </a:lnTo>
                  <a:cubicBezTo>
                    <a:pt x="151842" y="60744"/>
                    <a:pt x="154577" y="58009"/>
                    <a:pt x="154577" y="54673"/>
                  </a:cubicBezTo>
                  <a:lnTo>
                    <a:pt x="154577" y="0"/>
                  </a:lnTo>
                  <a:close/>
                </a:path>
              </a:pathLst>
            </a:custGeom>
            <a:solidFill>
              <a:schemeClr val="accent3"/>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35" name="Google Shape;3635;p35"/>
            <p:cNvSpPr txBox="1"/>
            <p:nvPr/>
          </p:nvSpPr>
          <p:spPr>
            <a:xfrm>
              <a:off x="5389905" y="3116169"/>
              <a:ext cx="2786984" cy="105185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FFFFFF"/>
                  </a:solidFill>
                  <a:latin typeface="#9Slide02 Noi dung rat dai" panose="02000000000000000000" pitchFamily="2" charset="0"/>
                  <a:ea typeface="#9Slide02 Noi dung rat dai" panose="02000000000000000000" pitchFamily="2" charset="0"/>
                  <a:cs typeface="Roboto"/>
                  <a:sym typeface="Roboto"/>
                </a:rPr>
                <a:t>Kĩ năng tìm kiếm, xử lí thông tin: </a:t>
              </a:r>
              <a:r>
                <a:rPr lang="en" sz="2400">
                  <a:solidFill>
                    <a:srgbClr val="7030A0"/>
                  </a:solidFill>
                  <a:latin typeface="#9Slide02 Noi dung rat dai" panose="02000000000000000000" pitchFamily="2" charset="0"/>
                  <a:ea typeface="#9Slide02 Noi dung rat dai" panose="02000000000000000000" pitchFamily="2" charset="0"/>
                  <a:cs typeface="Roboto"/>
                  <a:sym typeface="Roboto"/>
                </a:rPr>
                <a:t>Tìm đúng các ví dụ minh họa về các kiểu cấu tạo câu trong bảng tổng kết.</a:t>
              </a:r>
              <a:endParaRPr sz="2400">
                <a:solidFill>
                  <a:srgbClr val="7030A0"/>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36" name="Google Shape;3636;p35"/>
          <p:cNvGrpSpPr/>
          <p:nvPr/>
        </p:nvGrpSpPr>
        <p:grpSpPr>
          <a:xfrm>
            <a:off x="896634" y="4238129"/>
            <a:ext cx="5272219" cy="2028148"/>
            <a:chOff x="672475" y="3043899"/>
            <a:chExt cx="3861745" cy="1440848"/>
          </a:xfrm>
        </p:grpSpPr>
        <p:sp>
          <p:nvSpPr>
            <p:cNvPr id="3637" name="Google Shape;3637;p35"/>
            <p:cNvSpPr/>
            <p:nvPr/>
          </p:nvSpPr>
          <p:spPr>
            <a:xfrm>
              <a:off x="672475" y="3043899"/>
              <a:ext cx="3861745" cy="1440848"/>
            </a:xfrm>
            <a:custGeom>
              <a:avLst/>
              <a:gdLst/>
              <a:ahLst/>
              <a:cxnLst/>
              <a:rect l="l" t="t" r="r" b="b"/>
              <a:pathLst>
                <a:path w="154578" h="60744" extrusionOk="0">
                  <a:moveTo>
                    <a:pt x="0" y="0"/>
                  </a:moveTo>
                  <a:lnTo>
                    <a:pt x="0" y="54673"/>
                  </a:lnTo>
                  <a:cubicBezTo>
                    <a:pt x="0" y="58042"/>
                    <a:pt x="2736" y="60744"/>
                    <a:pt x="6071" y="60744"/>
                  </a:cubicBezTo>
                  <a:lnTo>
                    <a:pt x="154577" y="60744"/>
                  </a:lnTo>
                  <a:lnTo>
                    <a:pt x="154577" y="0"/>
                  </a:lnTo>
                  <a:close/>
                </a:path>
              </a:pathLst>
            </a:custGeom>
            <a:solidFill>
              <a:schemeClr val="accent5"/>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0" name="Google Shape;3640;p35"/>
            <p:cNvSpPr txBox="1"/>
            <p:nvPr/>
          </p:nvSpPr>
          <p:spPr>
            <a:xfrm>
              <a:off x="789496" y="3144123"/>
              <a:ext cx="2942861" cy="124488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FFFFFF"/>
                  </a:solidFill>
                  <a:latin typeface="#9Slide02 Noi dung rat dai" panose="02000000000000000000" pitchFamily="2" charset="0"/>
                  <a:ea typeface="#9Slide02 Noi dung rat dai" panose="02000000000000000000" pitchFamily="2" charset="0"/>
                  <a:cs typeface="Roboto"/>
                  <a:sym typeface="Roboto"/>
                </a:rPr>
                <a:t>Kĩ năng đọc - hiểu: </a:t>
              </a:r>
              <a:r>
                <a:rPr lang="en-US" sz="2400">
                  <a:solidFill>
                    <a:srgbClr val="FF0066"/>
                  </a:solidFill>
                  <a:latin typeface="#9Slide02 Noi dung rat dai" panose="02000000000000000000" pitchFamily="2" charset="0"/>
                  <a:ea typeface="#9Slide02 Noi dung rat dai" panose="02000000000000000000" pitchFamily="2" charset="0"/>
                </a:rPr>
                <a:t>trả lời được 1 - 2 câu hỏi về nội dung bài, trình bày được ý nghĩa bài đọc.</a:t>
              </a:r>
              <a:endParaRPr sz="2400" b="1">
                <a:solidFill>
                  <a:srgbClr val="FFFFFF"/>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41" name="Google Shape;3641;p35"/>
          <p:cNvGrpSpPr/>
          <p:nvPr/>
        </p:nvGrpSpPr>
        <p:grpSpPr>
          <a:xfrm rot="1101136">
            <a:off x="6041917" y="2033097"/>
            <a:ext cx="1749119" cy="3973104"/>
            <a:chOff x="2931975" y="1970925"/>
            <a:chExt cx="623650" cy="1416550"/>
          </a:xfrm>
        </p:grpSpPr>
        <p:sp>
          <p:nvSpPr>
            <p:cNvPr id="3642" name="Google Shape;3642;p35"/>
            <p:cNvSpPr/>
            <p:nvPr/>
          </p:nvSpPr>
          <p:spPr>
            <a:xfrm>
              <a:off x="2997875" y="2757100"/>
              <a:ext cx="399900" cy="630375"/>
            </a:xfrm>
            <a:custGeom>
              <a:avLst/>
              <a:gdLst/>
              <a:ahLst/>
              <a:cxnLst/>
              <a:rect l="l" t="t" r="r" b="b"/>
              <a:pathLst>
                <a:path w="15996" h="25215" extrusionOk="0">
                  <a:moveTo>
                    <a:pt x="1" y="1"/>
                  </a:moveTo>
                  <a:cubicBezTo>
                    <a:pt x="1" y="1"/>
                    <a:pt x="6394" y="19434"/>
                    <a:pt x="7105" y="21461"/>
                  </a:cubicBezTo>
                  <a:cubicBezTo>
                    <a:pt x="7824" y="23487"/>
                    <a:pt x="8283" y="24719"/>
                    <a:pt x="8933" y="25047"/>
                  </a:cubicBezTo>
                  <a:cubicBezTo>
                    <a:pt x="9129" y="25145"/>
                    <a:pt x="9388" y="25214"/>
                    <a:pt x="9665" y="25214"/>
                  </a:cubicBezTo>
                  <a:cubicBezTo>
                    <a:pt x="10319" y="25214"/>
                    <a:pt x="11076" y="24832"/>
                    <a:pt x="11350" y="23549"/>
                  </a:cubicBezTo>
                  <a:cubicBezTo>
                    <a:pt x="11740" y="21721"/>
                    <a:pt x="12130" y="19312"/>
                    <a:pt x="12459" y="17813"/>
                  </a:cubicBezTo>
                  <a:cubicBezTo>
                    <a:pt x="12780" y="16314"/>
                    <a:pt x="15778" y="1722"/>
                    <a:pt x="15977" y="1125"/>
                  </a:cubicBezTo>
                  <a:cubicBezTo>
                    <a:pt x="15995" y="1069"/>
                    <a:pt x="15930" y="1045"/>
                    <a:pt x="15792" y="1045"/>
                  </a:cubicBezTo>
                  <a:cubicBezTo>
                    <a:pt x="15022" y="1045"/>
                    <a:pt x="11980" y="1776"/>
                    <a:pt x="8342" y="1776"/>
                  </a:cubicBezTo>
                  <a:cubicBezTo>
                    <a:pt x="5662" y="1776"/>
                    <a:pt x="2658" y="1379"/>
                    <a:pt x="1"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3" name="Google Shape;3643;p35"/>
            <p:cNvSpPr/>
            <p:nvPr/>
          </p:nvSpPr>
          <p:spPr>
            <a:xfrm>
              <a:off x="2999600" y="2757100"/>
              <a:ext cx="398175" cy="613575"/>
            </a:xfrm>
            <a:custGeom>
              <a:avLst/>
              <a:gdLst/>
              <a:ahLst/>
              <a:cxnLst/>
              <a:rect l="l" t="t" r="r" b="b"/>
              <a:pathLst>
                <a:path w="15927" h="24543" extrusionOk="0">
                  <a:moveTo>
                    <a:pt x="276" y="1"/>
                  </a:moveTo>
                  <a:lnTo>
                    <a:pt x="276" y="1"/>
                  </a:lnTo>
                  <a:cubicBezTo>
                    <a:pt x="276" y="1"/>
                    <a:pt x="0" y="253"/>
                    <a:pt x="299" y="1125"/>
                  </a:cubicBezTo>
                  <a:cubicBezTo>
                    <a:pt x="429" y="1508"/>
                    <a:pt x="635" y="2135"/>
                    <a:pt x="1790" y="2808"/>
                  </a:cubicBezTo>
                  <a:cubicBezTo>
                    <a:pt x="3633" y="8184"/>
                    <a:pt x="7205" y="19671"/>
                    <a:pt x="7755" y="21216"/>
                  </a:cubicBezTo>
                  <a:cubicBezTo>
                    <a:pt x="8474" y="23235"/>
                    <a:pt x="8551" y="24206"/>
                    <a:pt x="9224" y="24489"/>
                  </a:cubicBezTo>
                  <a:cubicBezTo>
                    <a:pt x="9303" y="24523"/>
                    <a:pt x="9389" y="24542"/>
                    <a:pt x="9477" y="24542"/>
                  </a:cubicBezTo>
                  <a:cubicBezTo>
                    <a:pt x="9863" y="24542"/>
                    <a:pt x="10306" y="24185"/>
                    <a:pt x="10593" y="23189"/>
                  </a:cubicBezTo>
                  <a:cubicBezTo>
                    <a:pt x="11059" y="21552"/>
                    <a:pt x="11617" y="19618"/>
                    <a:pt x="12061" y="17583"/>
                  </a:cubicBezTo>
                  <a:cubicBezTo>
                    <a:pt x="12390" y="16084"/>
                    <a:pt x="15717" y="1722"/>
                    <a:pt x="15908" y="1125"/>
                  </a:cubicBezTo>
                  <a:cubicBezTo>
                    <a:pt x="15926" y="1069"/>
                    <a:pt x="15865" y="1045"/>
                    <a:pt x="15731" y="1045"/>
                  </a:cubicBezTo>
                  <a:cubicBezTo>
                    <a:pt x="14992" y="1045"/>
                    <a:pt x="12056" y="1776"/>
                    <a:pt x="8504" y="1776"/>
                  </a:cubicBezTo>
                  <a:cubicBezTo>
                    <a:pt x="5886" y="1776"/>
                    <a:pt x="2933" y="1379"/>
                    <a:pt x="276"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4" name="Google Shape;3644;p35"/>
            <p:cNvSpPr/>
            <p:nvPr/>
          </p:nvSpPr>
          <p:spPr>
            <a:xfrm>
              <a:off x="3035350" y="2747350"/>
              <a:ext cx="373425" cy="548525"/>
            </a:xfrm>
            <a:custGeom>
              <a:avLst/>
              <a:gdLst/>
              <a:ahLst/>
              <a:cxnLst/>
              <a:rect l="l" t="t" r="r" b="b"/>
              <a:pathLst>
                <a:path w="14937" h="21941" extrusionOk="0">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39" y="20504"/>
                    <a:pt x="10063" y="21940"/>
                    <a:pt x="10220" y="21940"/>
                  </a:cubicBezTo>
                  <a:cubicBezTo>
                    <a:pt x="10235" y="21940"/>
                    <a:pt x="10244" y="21929"/>
                    <a:pt x="10249" y="21904"/>
                  </a:cubicBezTo>
                  <a:cubicBezTo>
                    <a:pt x="10302" y="21606"/>
                    <a:pt x="14937" y="1515"/>
                    <a:pt x="14937" y="1515"/>
                  </a:cubicBezTo>
                  <a:cubicBezTo>
                    <a:pt x="14937" y="1515"/>
                    <a:pt x="2425" y="1469"/>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5" name="Google Shape;3645;p35"/>
            <p:cNvSpPr/>
            <p:nvPr/>
          </p:nvSpPr>
          <p:spPr>
            <a:xfrm>
              <a:off x="3035350" y="2747350"/>
              <a:ext cx="384325" cy="531550"/>
            </a:xfrm>
            <a:custGeom>
              <a:avLst/>
              <a:gdLst/>
              <a:ahLst/>
              <a:cxnLst/>
              <a:rect l="l" t="t" r="r" b="b"/>
              <a:pathLst>
                <a:path w="15373" h="21262" extrusionOk="0">
                  <a:moveTo>
                    <a:pt x="14937" y="1507"/>
                  </a:moveTo>
                  <a:lnTo>
                    <a:pt x="14937" y="1507"/>
                  </a:lnTo>
                  <a:cubicBezTo>
                    <a:pt x="14937" y="1507"/>
                    <a:pt x="14937" y="1507"/>
                    <a:pt x="14937" y="1507"/>
                  </a:cubicBezTo>
                  <a:lnTo>
                    <a:pt x="14937" y="1507"/>
                  </a:lnTo>
                  <a:cubicBezTo>
                    <a:pt x="14937" y="1507"/>
                    <a:pt x="14937" y="1507"/>
                    <a:pt x="14937" y="1507"/>
                  </a:cubicBezTo>
                  <a:close/>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77" y="20573"/>
                    <a:pt x="9598" y="21216"/>
                    <a:pt x="9744" y="21262"/>
                  </a:cubicBezTo>
                  <a:cubicBezTo>
                    <a:pt x="10187" y="19962"/>
                    <a:pt x="13522" y="6654"/>
                    <a:pt x="13889" y="3198"/>
                  </a:cubicBezTo>
                  <a:cubicBezTo>
                    <a:pt x="15373" y="2494"/>
                    <a:pt x="14799" y="2089"/>
                    <a:pt x="14937" y="1507"/>
                  </a:cubicBezTo>
                  <a:lnTo>
                    <a:pt x="14937" y="1507"/>
                  </a:lnTo>
                  <a:cubicBezTo>
                    <a:pt x="14936" y="1508"/>
                    <a:pt x="14911" y="1508"/>
                    <a:pt x="14862" y="1508"/>
                  </a:cubicBezTo>
                  <a:cubicBezTo>
                    <a:pt x="13825" y="1508"/>
                    <a:pt x="2315" y="1403"/>
                    <a:pt x="0"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6" name="Google Shape;3646;p35"/>
            <p:cNvSpPr/>
            <p:nvPr/>
          </p:nvSpPr>
          <p:spPr>
            <a:xfrm>
              <a:off x="3290775" y="3295900"/>
              <a:ext cx="225" cy="25"/>
            </a:xfrm>
            <a:custGeom>
              <a:avLst/>
              <a:gdLst/>
              <a:ahLst/>
              <a:cxnLst/>
              <a:rect l="l" t="t" r="r" b="b"/>
              <a:pathLst>
                <a:path w="9" h="1" extrusionOk="0">
                  <a:moveTo>
                    <a:pt x="9" y="0"/>
                  </a:moveTo>
                  <a:cubicBezTo>
                    <a:pt x="9" y="0"/>
                    <a:pt x="1" y="0"/>
                    <a:pt x="1" y="0"/>
                  </a:cubicBezTo>
                  <a:cubicBezTo>
                    <a:pt x="1" y="0"/>
                    <a:pt x="9" y="0"/>
                    <a:pt x="9" y="0"/>
                  </a:cubicBezTo>
                  <a:close/>
                </a:path>
              </a:pathLst>
            </a:custGeom>
            <a:solidFill>
              <a:srgbClr val="BC833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7" name="Google Shape;3647;p35"/>
            <p:cNvSpPr/>
            <p:nvPr/>
          </p:nvSpPr>
          <p:spPr>
            <a:xfrm>
              <a:off x="3068800" y="2853475"/>
              <a:ext cx="221825" cy="442450"/>
            </a:xfrm>
            <a:custGeom>
              <a:avLst/>
              <a:gdLst/>
              <a:ahLst/>
              <a:cxnLst/>
              <a:rect l="l" t="t" r="r" b="b"/>
              <a:pathLst>
                <a:path w="8873" h="17698" extrusionOk="0">
                  <a:moveTo>
                    <a:pt x="1" y="0"/>
                  </a:moveTo>
                  <a:cubicBezTo>
                    <a:pt x="552" y="322"/>
                    <a:pt x="1010" y="972"/>
                    <a:pt x="1140" y="1232"/>
                  </a:cubicBezTo>
                  <a:cubicBezTo>
                    <a:pt x="1270" y="1492"/>
                    <a:pt x="1660" y="2669"/>
                    <a:pt x="1989" y="2930"/>
                  </a:cubicBezTo>
                  <a:cubicBezTo>
                    <a:pt x="2318" y="3190"/>
                    <a:pt x="2838" y="3518"/>
                    <a:pt x="2838" y="3908"/>
                  </a:cubicBezTo>
                  <a:cubicBezTo>
                    <a:pt x="2838" y="4298"/>
                    <a:pt x="3297" y="5339"/>
                    <a:pt x="2838" y="5797"/>
                  </a:cubicBezTo>
                  <a:cubicBezTo>
                    <a:pt x="2379" y="6256"/>
                    <a:pt x="1530" y="7365"/>
                    <a:pt x="1989" y="7885"/>
                  </a:cubicBezTo>
                  <a:cubicBezTo>
                    <a:pt x="2448" y="8405"/>
                    <a:pt x="3144" y="8489"/>
                    <a:pt x="3473" y="8742"/>
                  </a:cubicBezTo>
                  <a:cubicBezTo>
                    <a:pt x="3802" y="9002"/>
                    <a:pt x="3955" y="9736"/>
                    <a:pt x="3634" y="10134"/>
                  </a:cubicBezTo>
                  <a:cubicBezTo>
                    <a:pt x="3312" y="10524"/>
                    <a:pt x="3488" y="11541"/>
                    <a:pt x="3817" y="11870"/>
                  </a:cubicBezTo>
                  <a:cubicBezTo>
                    <a:pt x="4146" y="12191"/>
                    <a:pt x="5224" y="12451"/>
                    <a:pt x="5821" y="12910"/>
                  </a:cubicBezTo>
                  <a:cubicBezTo>
                    <a:pt x="6417" y="13369"/>
                    <a:pt x="6815" y="14799"/>
                    <a:pt x="7266" y="15648"/>
                  </a:cubicBezTo>
                  <a:cubicBezTo>
                    <a:pt x="7682" y="16419"/>
                    <a:pt x="8658" y="17698"/>
                    <a:pt x="8865" y="17698"/>
                  </a:cubicBezTo>
                  <a:cubicBezTo>
                    <a:pt x="8868" y="17698"/>
                    <a:pt x="8870" y="17698"/>
                    <a:pt x="8872" y="17697"/>
                  </a:cubicBezTo>
                  <a:cubicBezTo>
                    <a:pt x="8704" y="17659"/>
                    <a:pt x="7993" y="16252"/>
                    <a:pt x="7580" y="15487"/>
                  </a:cubicBezTo>
                  <a:cubicBezTo>
                    <a:pt x="7129" y="14638"/>
                    <a:pt x="6731" y="13246"/>
                    <a:pt x="6134" y="12795"/>
                  </a:cubicBezTo>
                  <a:cubicBezTo>
                    <a:pt x="5530" y="12336"/>
                    <a:pt x="4628" y="11900"/>
                    <a:pt x="4307" y="11572"/>
                  </a:cubicBezTo>
                  <a:cubicBezTo>
                    <a:pt x="3978" y="11243"/>
                    <a:pt x="3962" y="10493"/>
                    <a:pt x="4138" y="9904"/>
                  </a:cubicBezTo>
                  <a:cubicBezTo>
                    <a:pt x="4291" y="9423"/>
                    <a:pt x="3817" y="8604"/>
                    <a:pt x="3488" y="8344"/>
                  </a:cubicBezTo>
                  <a:cubicBezTo>
                    <a:pt x="3167" y="8084"/>
                    <a:pt x="2999" y="8176"/>
                    <a:pt x="2548" y="7656"/>
                  </a:cubicBezTo>
                  <a:cubicBezTo>
                    <a:pt x="2089" y="7136"/>
                    <a:pt x="2769" y="6149"/>
                    <a:pt x="3228" y="5690"/>
                  </a:cubicBezTo>
                  <a:cubicBezTo>
                    <a:pt x="3687" y="5239"/>
                    <a:pt x="3228" y="4283"/>
                    <a:pt x="3228" y="3893"/>
                  </a:cubicBezTo>
                  <a:cubicBezTo>
                    <a:pt x="3228" y="3495"/>
                    <a:pt x="2578" y="2891"/>
                    <a:pt x="2249" y="2631"/>
                  </a:cubicBezTo>
                  <a:cubicBezTo>
                    <a:pt x="1928" y="2371"/>
                    <a:pt x="1500" y="1178"/>
                    <a:pt x="1370" y="918"/>
                  </a:cubicBezTo>
                  <a:cubicBezTo>
                    <a:pt x="1240" y="658"/>
                    <a:pt x="552" y="322"/>
                    <a:pt x="1"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8" name="Google Shape;3648;p35"/>
            <p:cNvSpPr/>
            <p:nvPr/>
          </p:nvSpPr>
          <p:spPr>
            <a:xfrm>
              <a:off x="3290775" y="3295900"/>
              <a:ext cx="25" cy="25"/>
            </a:xfrm>
            <a:custGeom>
              <a:avLst/>
              <a:gdLst/>
              <a:ahLst/>
              <a:cxnLst/>
              <a:rect l="l" t="t" r="r" b="b"/>
              <a:pathLst>
                <a:path w="1" h="1" extrusionOk="0">
                  <a:moveTo>
                    <a:pt x="1" y="0"/>
                  </a:move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9" name="Google Shape;3649;p35"/>
            <p:cNvSpPr/>
            <p:nvPr/>
          </p:nvSpPr>
          <p:spPr>
            <a:xfrm>
              <a:off x="3290975" y="3294950"/>
              <a:ext cx="600" cy="975"/>
            </a:xfrm>
            <a:custGeom>
              <a:avLst/>
              <a:gdLst/>
              <a:ahLst/>
              <a:cxnLst/>
              <a:rect l="l" t="t" r="r" b="b"/>
              <a:pathLst>
                <a:path w="24" h="39" extrusionOk="0">
                  <a:moveTo>
                    <a:pt x="24" y="0"/>
                  </a:moveTo>
                  <a:lnTo>
                    <a:pt x="24" y="0"/>
                  </a:lnTo>
                  <a:cubicBezTo>
                    <a:pt x="24" y="16"/>
                    <a:pt x="16" y="31"/>
                    <a:pt x="1" y="38"/>
                  </a:cubicBezTo>
                  <a:cubicBezTo>
                    <a:pt x="16" y="31"/>
                    <a:pt x="24" y="23"/>
                    <a:pt x="24" y="0"/>
                  </a:cubicBez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0" name="Google Shape;3650;p35"/>
            <p:cNvSpPr/>
            <p:nvPr/>
          </p:nvSpPr>
          <p:spPr>
            <a:xfrm>
              <a:off x="3143375" y="3015600"/>
              <a:ext cx="140750" cy="182250"/>
            </a:xfrm>
            <a:custGeom>
              <a:avLst/>
              <a:gdLst/>
              <a:ahLst/>
              <a:cxnLst/>
              <a:rect l="l" t="t" r="r" b="b"/>
              <a:pathLst>
                <a:path w="5630" h="7290" extrusionOk="0">
                  <a:moveTo>
                    <a:pt x="0" y="1"/>
                  </a:moveTo>
                  <a:lnTo>
                    <a:pt x="0" y="1"/>
                  </a:lnTo>
                  <a:cubicBezTo>
                    <a:pt x="1" y="2"/>
                    <a:pt x="2938" y="4796"/>
                    <a:pt x="5629" y="7289"/>
                  </a:cubicBezTo>
                  <a:cubicBezTo>
                    <a:pt x="5629" y="7289"/>
                    <a:pt x="735" y="1079"/>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1" name="Google Shape;3651;p35"/>
            <p:cNvSpPr/>
            <p:nvPr/>
          </p:nvSpPr>
          <p:spPr>
            <a:xfrm>
              <a:off x="3102850" y="2855750"/>
              <a:ext cx="209375" cy="279950"/>
            </a:xfrm>
            <a:custGeom>
              <a:avLst/>
              <a:gdLst/>
              <a:ahLst/>
              <a:cxnLst/>
              <a:rect l="l" t="t" r="r" b="b"/>
              <a:pathLst>
                <a:path w="8375" h="11198" extrusionOk="0">
                  <a:moveTo>
                    <a:pt x="8" y="1"/>
                  </a:moveTo>
                  <a:lnTo>
                    <a:pt x="8" y="1"/>
                  </a:lnTo>
                  <a:cubicBezTo>
                    <a:pt x="0" y="1"/>
                    <a:pt x="3792" y="7553"/>
                    <a:pt x="8374" y="11198"/>
                  </a:cubicBezTo>
                  <a:cubicBezTo>
                    <a:pt x="8374" y="11198"/>
                    <a:pt x="4000" y="6769"/>
                    <a:pt x="8" y="1"/>
                  </a:cubicBezTo>
                  <a:cubicBezTo>
                    <a:pt x="8" y="1"/>
                    <a:pt x="8" y="1"/>
                    <a:pt x="8"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2" name="Google Shape;3652;p35"/>
            <p:cNvSpPr/>
            <p:nvPr/>
          </p:nvSpPr>
          <p:spPr>
            <a:xfrm>
              <a:off x="3176450" y="2855775"/>
              <a:ext cx="154125" cy="204975"/>
            </a:xfrm>
            <a:custGeom>
              <a:avLst/>
              <a:gdLst/>
              <a:ahLst/>
              <a:cxnLst/>
              <a:rect l="l" t="t" r="r" b="b"/>
              <a:pathLst>
                <a:path w="6165" h="8199" extrusionOk="0">
                  <a:moveTo>
                    <a:pt x="1" y="0"/>
                  </a:moveTo>
                  <a:cubicBezTo>
                    <a:pt x="1" y="1"/>
                    <a:pt x="2104" y="4527"/>
                    <a:pt x="6164" y="8198"/>
                  </a:cubicBezTo>
                  <a:lnTo>
                    <a:pt x="6164" y="8198"/>
                  </a:lnTo>
                  <a:cubicBezTo>
                    <a:pt x="6097" y="8130"/>
                    <a:pt x="2614" y="4189"/>
                    <a:pt x="1" y="0"/>
                  </a:cubicBezTo>
                  <a:close/>
                  <a:moveTo>
                    <a:pt x="6164" y="8198"/>
                  </a:moveTo>
                  <a:lnTo>
                    <a:pt x="6164" y="8198"/>
                  </a:lnTo>
                  <a:cubicBezTo>
                    <a:pt x="6164" y="8198"/>
                    <a:pt x="6165" y="8199"/>
                    <a:pt x="6165" y="8199"/>
                  </a:cubicBezTo>
                  <a:cubicBezTo>
                    <a:pt x="6165" y="8199"/>
                    <a:pt x="6165" y="8199"/>
                    <a:pt x="6165" y="8199"/>
                  </a:cubicBezTo>
                  <a:cubicBezTo>
                    <a:pt x="6164" y="8198"/>
                    <a:pt x="6164" y="8198"/>
                    <a:pt x="6164" y="8198"/>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3" name="Google Shape;3653;p35"/>
            <p:cNvSpPr/>
            <p:nvPr/>
          </p:nvSpPr>
          <p:spPr>
            <a:xfrm>
              <a:off x="3258275" y="2855775"/>
              <a:ext cx="85700" cy="126775"/>
            </a:xfrm>
            <a:custGeom>
              <a:avLst/>
              <a:gdLst/>
              <a:ahLst/>
              <a:cxnLst/>
              <a:rect l="l" t="t" r="r" b="b"/>
              <a:pathLst>
                <a:path w="3428" h="5071" extrusionOk="0">
                  <a:moveTo>
                    <a:pt x="1" y="0"/>
                  </a:moveTo>
                  <a:cubicBezTo>
                    <a:pt x="1" y="1"/>
                    <a:pt x="1523" y="2822"/>
                    <a:pt x="3427" y="5071"/>
                  </a:cubicBezTo>
                  <a:cubicBezTo>
                    <a:pt x="3427" y="5071"/>
                    <a:pt x="796" y="1101"/>
                    <a:pt x="1"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4" name="Google Shape;3654;p35"/>
            <p:cNvSpPr/>
            <p:nvPr/>
          </p:nvSpPr>
          <p:spPr>
            <a:xfrm>
              <a:off x="3337825" y="2846775"/>
              <a:ext cx="31950" cy="65600"/>
            </a:xfrm>
            <a:custGeom>
              <a:avLst/>
              <a:gdLst/>
              <a:ahLst/>
              <a:cxnLst/>
              <a:rect l="l" t="t" r="r" b="b"/>
              <a:pathLst>
                <a:path w="1278" h="2624" extrusionOk="0">
                  <a:moveTo>
                    <a:pt x="0" y="1"/>
                  </a:moveTo>
                  <a:cubicBezTo>
                    <a:pt x="0" y="1"/>
                    <a:pt x="597" y="1576"/>
                    <a:pt x="1277" y="2624"/>
                  </a:cubicBezTo>
                  <a:cubicBezTo>
                    <a:pt x="1277" y="2624"/>
                    <a:pt x="734" y="788"/>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5" name="Google Shape;3655;p35"/>
            <p:cNvSpPr/>
            <p:nvPr/>
          </p:nvSpPr>
          <p:spPr>
            <a:xfrm>
              <a:off x="3214500" y="3021725"/>
              <a:ext cx="123350" cy="133275"/>
            </a:xfrm>
            <a:custGeom>
              <a:avLst/>
              <a:gdLst/>
              <a:ahLst/>
              <a:cxnLst/>
              <a:rect l="l" t="t" r="r" b="b"/>
              <a:pathLst>
                <a:path w="4934" h="5331" extrusionOk="0">
                  <a:moveTo>
                    <a:pt x="4933" y="0"/>
                  </a:moveTo>
                  <a:lnTo>
                    <a:pt x="4933" y="0"/>
                  </a:lnTo>
                  <a:cubicBezTo>
                    <a:pt x="2830" y="2639"/>
                    <a:pt x="0" y="5331"/>
                    <a:pt x="0" y="5331"/>
                  </a:cubicBezTo>
                  <a:cubicBezTo>
                    <a:pt x="2203" y="4207"/>
                    <a:pt x="4933" y="1"/>
                    <a:pt x="4933"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6" name="Google Shape;3656;p35"/>
            <p:cNvSpPr/>
            <p:nvPr/>
          </p:nvSpPr>
          <p:spPr>
            <a:xfrm>
              <a:off x="3258275" y="3154975"/>
              <a:ext cx="53950" cy="53775"/>
            </a:xfrm>
            <a:custGeom>
              <a:avLst/>
              <a:gdLst/>
              <a:ahLst/>
              <a:cxnLst/>
              <a:rect l="l" t="t" r="r" b="b"/>
              <a:pathLst>
                <a:path w="2158" h="2151" extrusionOk="0">
                  <a:moveTo>
                    <a:pt x="2157" y="1"/>
                  </a:moveTo>
                  <a:cubicBezTo>
                    <a:pt x="1722" y="735"/>
                    <a:pt x="1" y="2150"/>
                    <a:pt x="1" y="2150"/>
                  </a:cubicBezTo>
                  <a:cubicBezTo>
                    <a:pt x="1324" y="1714"/>
                    <a:pt x="2157" y="2"/>
                    <a:pt x="2157"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7" name="Google Shape;3657;p35"/>
            <p:cNvSpPr/>
            <p:nvPr/>
          </p:nvSpPr>
          <p:spPr>
            <a:xfrm>
              <a:off x="3185050" y="2897075"/>
              <a:ext cx="193125" cy="209750"/>
            </a:xfrm>
            <a:custGeom>
              <a:avLst/>
              <a:gdLst/>
              <a:ahLst/>
              <a:cxnLst/>
              <a:rect l="l" t="t" r="r" b="b"/>
              <a:pathLst>
                <a:path w="7725" h="8390" extrusionOk="0">
                  <a:moveTo>
                    <a:pt x="7725" y="0"/>
                  </a:moveTo>
                  <a:cubicBezTo>
                    <a:pt x="6356" y="1782"/>
                    <a:pt x="1" y="8390"/>
                    <a:pt x="1" y="8390"/>
                  </a:cubicBezTo>
                  <a:cubicBezTo>
                    <a:pt x="3373" y="5966"/>
                    <a:pt x="7724" y="2"/>
                    <a:pt x="7725"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8" name="Google Shape;3658;p35"/>
            <p:cNvSpPr/>
            <p:nvPr/>
          </p:nvSpPr>
          <p:spPr>
            <a:xfrm>
              <a:off x="3143375" y="2827275"/>
              <a:ext cx="234800" cy="217600"/>
            </a:xfrm>
            <a:custGeom>
              <a:avLst/>
              <a:gdLst/>
              <a:ahLst/>
              <a:cxnLst/>
              <a:rect l="l" t="t" r="r" b="b"/>
              <a:pathLst>
                <a:path w="9392" h="8704" extrusionOk="0">
                  <a:moveTo>
                    <a:pt x="9392" y="1"/>
                  </a:moveTo>
                  <a:lnTo>
                    <a:pt x="9392" y="1"/>
                  </a:lnTo>
                  <a:cubicBezTo>
                    <a:pt x="9392" y="1"/>
                    <a:pt x="8840" y="625"/>
                    <a:pt x="7983" y="1546"/>
                  </a:cubicBezTo>
                  <a:lnTo>
                    <a:pt x="7983" y="1546"/>
                  </a:lnTo>
                  <a:cubicBezTo>
                    <a:pt x="8601" y="929"/>
                    <a:pt x="9098" y="392"/>
                    <a:pt x="9392" y="1"/>
                  </a:cubicBezTo>
                  <a:close/>
                  <a:moveTo>
                    <a:pt x="7983" y="1546"/>
                  </a:moveTo>
                  <a:cubicBezTo>
                    <a:pt x="5205" y="4318"/>
                    <a:pt x="0" y="8704"/>
                    <a:pt x="0" y="8704"/>
                  </a:cubicBezTo>
                  <a:cubicBezTo>
                    <a:pt x="2200" y="7569"/>
                    <a:pt x="5950" y="3726"/>
                    <a:pt x="7983" y="1546"/>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9" name="Google Shape;3659;p35"/>
            <p:cNvSpPr/>
            <p:nvPr/>
          </p:nvSpPr>
          <p:spPr>
            <a:xfrm>
              <a:off x="3149500" y="2855775"/>
              <a:ext cx="141875" cy="102500"/>
            </a:xfrm>
            <a:custGeom>
              <a:avLst/>
              <a:gdLst/>
              <a:ahLst/>
              <a:cxnLst/>
              <a:rect l="l" t="t" r="r" b="b"/>
              <a:pathLst>
                <a:path w="5675" h="4100" extrusionOk="0">
                  <a:moveTo>
                    <a:pt x="5675" y="0"/>
                  </a:moveTo>
                  <a:lnTo>
                    <a:pt x="5675" y="0"/>
                  </a:lnTo>
                  <a:cubicBezTo>
                    <a:pt x="5675" y="0"/>
                    <a:pt x="5578" y="88"/>
                    <a:pt x="5409" y="239"/>
                  </a:cubicBezTo>
                  <a:lnTo>
                    <a:pt x="5409" y="239"/>
                  </a:lnTo>
                  <a:cubicBezTo>
                    <a:pt x="5515" y="149"/>
                    <a:pt x="5604" y="69"/>
                    <a:pt x="5675" y="0"/>
                  </a:cubicBezTo>
                  <a:close/>
                  <a:moveTo>
                    <a:pt x="5409" y="239"/>
                  </a:moveTo>
                  <a:lnTo>
                    <a:pt x="5409" y="239"/>
                  </a:lnTo>
                  <a:cubicBezTo>
                    <a:pt x="4044" y="1392"/>
                    <a:pt x="0" y="4099"/>
                    <a:pt x="0" y="4099"/>
                  </a:cubicBezTo>
                  <a:cubicBezTo>
                    <a:pt x="1208" y="3905"/>
                    <a:pt x="4456" y="1085"/>
                    <a:pt x="5409" y="239"/>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0" name="Google Shape;3660;p35"/>
            <p:cNvSpPr/>
            <p:nvPr/>
          </p:nvSpPr>
          <p:spPr>
            <a:xfrm>
              <a:off x="3115275" y="2855775"/>
              <a:ext cx="88725" cy="41400"/>
            </a:xfrm>
            <a:custGeom>
              <a:avLst/>
              <a:gdLst/>
              <a:ahLst/>
              <a:cxnLst/>
              <a:rect l="l" t="t" r="r" b="b"/>
              <a:pathLst>
                <a:path w="3549" h="1656" extrusionOk="0">
                  <a:moveTo>
                    <a:pt x="3549" y="0"/>
                  </a:moveTo>
                  <a:lnTo>
                    <a:pt x="3549" y="0"/>
                  </a:lnTo>
                  <a:cubicBezTo>
                    <a:pt x="2448" y="788"/>
                    <a:pt x="0" y="1652"/>
                    <a:pt x="0" y="1652"/>
                  </a:cubicBezTo>
                  <a:cubicBezTo>
                    <a:pt x="38" y="1654"/>
                    <a:pt x="76" y="1656"/>
                    <a:pt x="114" y="1656"/>
                  </a:cubicBezTo>
                  <a:cubicBezTo>
                    <a:pt x="1574" y="1656"/>
                    <a:pt x="3548" y="1"/>
                    <a:pt x="3549"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1" name="Google Shape;3661;p35"/>
            <p:cNvSpPr/>
            <p:nvPr/>
          </p:nvSpPr>
          <p:spPr>
            <a:xfrm>
              <a:off x="3029625" y="2818675"/>
              <a:ext cx="348550" cy="37250"/>
            </a:xfrm>
            <a:custGeom>
              <a:avLst/>
              <a:gdLst/>
              <a:ahLst/>
              <a:cxnLst/>
              <a:rect l="l" t="t" r="r" b="b"/>
              <a:pathLst>
                <a:path w="13942" h="1490" extrusionOk="0">
                  <a:moveTo>
                    <a:pt x="0" y="0"/>
                  </a:moveTo>
                  <a:lnTo>
                    <a:pt x="0" y="0"/>
                  </a:lnTo>
                  <a:cubicBezTo>
                    <a:pt x="2745" y="1128"/>
                    <a:pt x="5319" y="1489"/>
                    <a:pt x="7490" y="1489"/>
                  </a:cubicBezTo>
                  <a:cubicBezTo>
                    <a:pt x="11355" y="1489"/>
                    <a:pt x="13942" y="345"/>
                    <a:pt x="13942" y="345"/>
                  </a:cubicBezTo>
                  <a:lnTo>
                    <a:pt x="13942" y="345"/>
                  </a:lnTo>
                  <a:cubicBezTo>
                    <a:pt x="11924" y="992"/>
                    <a:pt x="9857" y="1218"/>
                    <a:pt x="7954" y="1218"/>
                  </a:cubicBezTo>
                  <a:cubicBezTo>
                    <a:pt x="3537" y="1218"/>
                    <a:pt x="1" y="1"/>
                    <a:pt x="0"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2" name="Google Shape;3662;p35"/>
            <p:cNvSpPr/>
            <p:nvPr/>
          </p:nvSpPr>
          <p:spPr>
            <a:xfrm>
              <a:off x="2977800" y="2450375"/>
              <a:ext cx="491400" cy="411925"/>
            </a:xfrm>
            <a:custGeom>
              <a:avLst/>
              <a:gdLst/>
              <a:ahLst/>
              <a:cxnLst/>
              <a:rect l="l" t="t" r="r" b="b"/>
              <a:pathLst>
                <a:path w="19656" h="16477" extrusionOk="0">
                  <a:moveTo>
                    <a:pt x="7229" y="1"/>
                  </a:moveTo>
                  <a:cubicBezTo>
                    <a:pt x="1779" y="1"/>
                    <a:pt x="513" y="4201"/>
                    <a:pt x="536" y="7054"/>
                  </a:cubicBezTo>
                  <a:cubicBezTo>
                    <a:pt x="559" y="9937"/>
                    <a:pt x="1935" y="10993"/>
                    <a:pt x="1438" y="11559"/>
                  </a:cubicBezTo>
                  <a:cubicBezTo>
                    <a:pt x="804" y="12270"/>
                    <a:pt x="176" y="12278"/>
                    <a:pt x="92" y="13234"/>
                  </a:cubicBezTo>
                  <a:cubicBezTo>
                    <a:pt x="1" y="14190"/>
                    <a:pt x="727" y="15115"/>
                    <a:pt x="1859" y="15191"/>
                  </a:cubicBezTo>
                  <a:cubicBezTo>
                    <a:pt x="2998" y="15268"/>
                    <a:pt x="3702" y="16453"/>
                    <a:pt x="5362" y="16476"/>
                  </a:cubicBezTo>
                  <a:cubicBezTo>
                    <a:pt x="5382" y="16477"/>
                    <a:pt x="5403" y="16477"/>
                    <a:pt x="5424" y="16477"/>
                  </a:cubicBezTo>
                  <a:cubicBezTo>
                    <a:pt x="6916" y="16477"/>
                    <a:pt x="8328" y="15499"/>
                    <a:pt x="9178" y="15499"/>
                  </a:cubicBezTo>
                  <a:cubicBezTo>
                    <a:pt x="9260" y="15499"/>
                    <a:pt x="9336" y="15508"/>
                    <a:pt x="9407" y="15528"/>
                  </a:cubicBezTo>
                  <a:cubicBezTo>
                    <a:pt x="9840" y="15654"/>
                    <a:pt x="10646" y="15729"/>
                    <a:pt x="11465" y="15729"/>
                  </a:cubicBezTo>
                  <a:cubicBezTo>
                    <a:pt x="12181" y="15729"/>
                    <a:pt x="12907" y="15672"/>
                    <a:pt x="13399" y="15543"/>
                  </a:cubicBezTo>
                  <a:cubicBezTo>
                    <a:pt x="14455" y="15268"/>
                    <a:pt x="16711" y="15505"/>
                    <a:pt x="18187" y="13769"/>
                  </a:cubicBezTo>
                  <a:cubicBezTo>
                    <a:pt x="19655" y="12040"/>
                    <a:pt x="17980" y="10962"/>
                    <a:pt x="17024" y="10893"/>
                  </a:cubicBezTo>
                  <a:cubicBezTo>
                    <a:pt x="16069" y="10824"/>
                    <a:pt x="18585" y="8117"/>
                    <a:pt x="16298" y="4102"/>
                  </a:cubicBezTo>
                  <a:cubicBezTo>
                    <a:pt x="14004" y="95"/>
                    <a:pt x="11113" y="79"/>
                    <a:pt x="7449" y="3"/>
                  </a:cubicBezTo>
                  <a:cubicBezTo>
                    <a:pt x="7375" y="1"/>
                    <a:pt x="7302" y="1"/>
                    <a:pt x="7229" y="1"/>
                  </a:cubicBezTo>
                  <a:close/>
                </a:path>
              </a:pathLst>
            </a:cu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3" name="Google Shape;3663;p35"/>
            <p:cNvSpPr/>
            <p:nvPr/>
          </p:nvSpPr>
          <p:spPr>
            <a:xfrm>
              <a:off x="3008975" y="2591125"/>
              <a:ext cx="338425" cy="181450"/>
            </a:xfrm>
            <a:custGeom>
              <a:avLst/>
              <a:gdLst/>
              <a:ahLst/>
              <a:cxnLst/>
              <a:rect l="l" t="t" r="r" b="b"/>
              <a:pathLst>
                <a:path w="13537" h="7258" extrusionOk="0">
                  <a:moveTo>
                    <a:pt x="9583" y="1"/>
                  </a:moveTo>
                  <a:cubicBezTo>
                    <a:pt x="8390" y="1"/>
                    <a:pt x="6584" y="157"/>
                    <a:pt x="5376" y="858"/>
                  </a:cubicBezTo>
                  <a:cubicBezTo>
                    <a:pt x="5108" y="1013"/>
                    <a:pt x="4817" y="1074"/>
                    <a:pt x="4513" y="1074"/>
                  </a:cubicBezTo>
                  <a:cubicBezTo>
                    <a:pt x="3398" y="1074"/>
                    <a:pt x="2112" y="254"/>
                    <a:pt x="1161" y="254"/>
                  </a:cubicBezTo>
                  <a:cubicBezTo>
                    <a:pt x="850" y="254"/>
                    <a:pt x="574" y="342"/>
                    <a:pt x="352" y="575"/>
                  </a:cubicBezTo>
                  <a:cubicBezTo>
                    <a:pt x="31" y="919"/>
                    <a:pt x="0" y="3917"/>
                    <a:pt x="826" y="5355"/>
                  </a:cubicBezTo>
                  <a:cubicBezTo>
                    <a:pt x="1684" y="6841"/>
                    <a:pt x="3838" y="7258"/>
                    <a:pt x="5853" y="7258"/>
                  </a:cubicBezTo>
                  <a:cubicBezTo>
                    <a:pt x="7915" y="7258"/>
                    <a:pt x="9832" y="6822"/>
                    <a:pt x="10072" y="6648"/>
                  </a:cubicBezTo>
                  <a:cubicBezTo>
                    <a:pt x="10860" y="6059"/>
                    <a:pt x="12175" y="5883"/>
                    <a:pt x="12856" y="4529"/>
                  </a:cubicBezTo>
                  <a:cubicBezTo>
                    <a:pt x="13537" y="3168"/>
                    <a:pt x="11388" y="116"/>
                    <a:pt x="10455" y="32"/>
                  </a:cubicBezTo>
                  <a:cubicBezTo>
                    <a:pt x="10240" y="15"/>
                    <a:pt x="9939" y="1"/>
                    <a:pt x="9583" y="1"/>
                  </a:cubicBezTo>
                  <a:close/>
                </a:path>
              </a:pathLst>
            </a:cu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4" name="Google Shape;3664;p35"/>
            <p:cNvSpPr/>
            <p:nvPr/>
          </p:nvSpPr>
          <p:spPr>
            <a:xfrm>
              <a:off x="2986025" y="2751675"/>
              <a:ext cx="316275" cy="89900"/>
            </a:xfrm>
            <a:custGeom>
              <a:avLst/>
              <a:gdLst/>
              <a:ahLst/>
              <a:cxnLst/>
              <a:rect l="l" t="t" r="r" b="b"/>
              <a:pathLst>
                <a:path w="12651" h="3596" extrusionOk="0">
                  <a:moveTo>
                    <a:pt x="1379" y="0"/>
                  </a:moveTo>
                  <a:cubicBezTo>
                    <a:pt x="1336" y="0"/>
                    <a:pt x="1299" y="6"/>
                    <a:pt x="1270" y="19"/>
                  </a:cubicBezTo>
                  <a:cubicBezTo>
                    <a:pt x="390" y="409"/>
                    <a:pt x="0" y="937"/>
                    <a:pt x="696" y="1725"/>
                  </a:cubicBezTo>
                  <a:cubicBezTo>
                    <a:pt x="1400" y="2505"/>
                    <a:pt x="2754" y="2772"/>
                    <a:pt x="3671" y="3254"/>
                  </a:cubicBezTo>
                  <a:cubicBezTo>
                    <a:pt x="4121" y="3486"/>
                    <a:pt x="4537" y="3596"/>
                    <a:pt x="5024" y="3596"/>
                  </a:cubicBezTo>
                  <a:cubicBezTo>
                    <a:pt x="5532" y="3596"/>
                    <a:pt x="6118" y="3477"/>
                    <a:pt x="6899" y="3254"/>
                  </a:cubicBezTo>
                  <a:cubicBezTo>
                    <a:pt x="7522" y="3076"/>
                    <a:pt x="8322" y="3033"/>
                    <a:pt x="9090" y="3033"/>
                  </a:cubicBezTo>
                  <a:cubicBezTo>
                    <a:pt x="9812" y="3033"/>
                    <a:pt x="10505" y="3071"/>
                    <a:pt x="10999" y="3071"/>
                  </a:cubicBezTo>
                  <a:cubicBezTo>
                    <a:pt x="11270" y="3071"/>
                    <a:pt x="11480" y="3060"/>
                    <a:pt x="11602" y="3025"/>
                  </a:cubicBezTo>
                  <a:cubicBezTo>
                    <a:pt x="12167" y="2859"/>
                    <a:pt x="12650" y="1418"/>
                    <a:pt x="11430" y="1418"/>
                  </a:cubicBezTo>
                  <a:cubicBezTo>
                    <a:pt x="11412" y="1418"/>
                    <a:pt x="11392" y="1418"/>
                    <a:pt x="11373" y="1419"/>
                  </a:cubicBezTo>
                  <a:cubicBezTo>
                    <a:pt x="10391" y="1454"/>
                    <a:pt x="8033" y="1993"/>
                    <a:pt x="6403" y="1993"/>
                  </a:cubicBezTo>
                  <a:cubicBezTo>
                    <a:pt x="5899" y="1993"/>
                    <a:pt x="5466" y="1942"/>
                    <a:pt x="5163" y="1809"/>
                  </a:cubicBezTo>
                  <a:cubicBezTo>
                    <a:pt x="3961" y="1279"/>
                    <a:pt x="2002" y="0"/>
                    <a:pt x="1379" y="0"/>
                  </a:cubicBezTo>
                  <a:close/>
                </a:path>
              </a:pathLst>
            </a:cu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5" name="Google Shape;3665;p35"/>
            <p:cNvSpPr/>
            <p:nvPr/>
          </p:nvSpPr>
          <p:spPr>
            <a:xfrm>
              <a:off x="3089075" y="2725950"/>
              <a:ext cx="289100" cy="62125"/>
            </a:xfrm>
            <a:custGeom>
              <a:avLst/>
              <a:gdLst/>
              <a:ahLst/>
              <a:cxnLst/>
              <a:rect l="l" t="t" r="r" b="b"/>
              <a:pathLst>
                <a:path w="11564" h="2485" extrusionOk="0">
                  <a:moveTo>
                    <a:pt x="11564" y="0"/>
                  </a:moveTo>
                  <a:cubicBezTo>
                    <a:pt x="11563" y="1"/>
                    <a:pt x="8474" y="1561"/>
                    <a:pt x="6149" y="2019"/>
                  </a:cubicBezTo>
                  <a:cubicBezTo>
                    <a:pt x="5108" y="2225"/>
                    <a:pt x="4143" y="2328"/>
                    <a:pt x="3224" y="2328"/>
                  </a:cubicBezTo>
                  <a:cubicBezTo>
                    <a:pt x="2097" y="2328"/>
                    <a:pt x="1041" y="2174"/>
                    <a:pt x="1" y="1866"/>
                  </a:cubicBezTo>
                  <a:lnTo>
                    <a:pt x="1" y="1866"/>
                  </a:lnTo>
                  <a:cubicBezTo>
                    <a:pt x="1" y="1867"/>
                    <a:pt x="1991" y="2484"/>
                    <a:pt x="3579" y="2484"/>
                  </a:cubicBezTo>
                  <a:cubicBezTo>
                    <a:pt x="3667" y="2484"/>
                    <a:pt x="3754" y="2482"/>
                    <a:pt x="3840" y="2478"/>
                  </a:cubicBezTo>
                  <a:cubicBezTo>
                    <a:pt x="5989" y="2386"/>
                    <a:pt x="6379" y="2318"/>
                    <a:pt x="8291" y="1629"/>
                  </a:cubicBezTo>
                  <a:cubicBezTo>
                    <a:pt x="9323" y="1255"/>
                    <a:pt x="11563" y="1"/>
                    <a:pt x="11564" y="0"/>
                  </a:cubicBezTo>
                  <a:close/>
                </a:path>
              </a:pathLst>
            </a:cu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6" name="Google Shape;3666;p35"/>
            <p:cNvSpPr/>
            <p:nvPr/>
          </p:nvSpPr>
          <p:spPr>
            <a:xfrm>
              <a:off x="3190075" y="2022550"/>
              <a:ext cx="365550" cy="351650"/>
            </a:xfrm>
            <a:custGeom>
              <a:avLst/>
              <a:gdLst/>
              <a:ahLst/>
              <a:cxnLst/>
              <a:rect l="l" t="t" r="r" b="b"/>
              <a:pathLst>
                <a:path w="14622" h="14066" extrusionOk="0">
                  <a:moveTo>
                    <a:pt x="7119" y="0"/>
                  </a:moveTo>
                  <a:cubicBezTo>
                    <a:pt x="6683" y="520"/>
                    <a:pt x="3157" y="7013"/>
                    <a:pt x="2033" y="9453"/>
                  </a:cubicBezTo>
                  <a:cubicBezTo>
                    <a:pt x="1" y="13875"/>
                    <a:pt x="1055" y="14066"/>
                    <a:pt x="1199" y="14066"/>
                  </a:cubicBezTo>
                  <a:cubicBezTo>
                    <a:pt x="1209" y="14066"/>
                    <a:pt x="1215" y="14065"/>
                    <a:pt x="1215" y="14064"/>
                  </a:cubicBezTo>
                  <a:cubicBezTo>
                    <a:pt x="1566" y="13774"/>
                    <a:pt x="14621" y="6118"/>
                    <a:pt x="14621" y="6118"/>
                  </a:cubicBezTo>
                  <a:cubicBezTo>
                    <a:pt x="13229" y="2034"/>
                    <a:pt x="7119" y="0"/>
                    <a:pt x="7119"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7" name="Google Shape;3667;p35"/>
            <p:cNvSpPr/>
            <p:nvPr/>
          </p:nvSpPr>
          <p:spPr>
            <a:xfrm>
              <a:off x="3205650" y="2037825"/>
              <a:ext cx="332575" cy="336500"/>
            </a:xfrm>
            <a:custGeom>
              <a:avLst/>
              <a:gdLst/>
              <a:ahLst/>
              <a:cxnLst/>
              <a:rect l="l" t="t" r="r" b="b"/>
              <a:pathLst>
                <a:path w="13303" h="13460" extrusionOk="0">
                  <a:moveTo>
                    <a:pt x="6564" y="1"/>
                  </a:moveTo>
                  <a:cubicBezTo>
                    <a:pt x="6129" y="521"/>
                    <a:pt x="3031" y="6586"/>
                    <a:pt x="1915" y="9025"/>
                  </a:cubicBezTo>
                  <a:cubicBezTo>
                    <a:pt x="1" y="13190"/>
                    <a:pt x="432" y="13459"/>
                    <a:pt x="562" y="13459"/>
                  </a:cubicBezTo>
                  <a:cubicBezTo>
                    <a:pt x="580" y="13459"/>
                    <a:pt x="592" y="13454"/>
                    <a:pt x="592" y="13453"/>
                  </a:cubicBezTo>
                  <a:cubicBezTo>
                    <a:pt x="943" y="13170"/>
                    <a:pt x="13302" y="5507"/>
                    <a:pt x="13302" y="5507"/>
                  </a:cubicBezTo>
                  <a:cubicBezTo>
                    <a:pt x="11903" y="1423"/>
                    <a:pt x="6564" y="1"/>
                    <a:pt x="6564"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8" name="Google Shape;3668;p35"/>
            <p:cNvSpPr/>
            <p:nvPr/>
          </p:nvSpPr>
          <p:spPr>
            <a:xfrm>
              <a:off x="3407225" y="2083525"/>
              <a:ext cx="39600" cy="167700"/>
            </a:xfrm>
            <a:custGeom>
              <a:avLst/>
              <a:gdLst/>
              <a:ahLst/>
              <a:cxnLst/>
              <a:rect l="l" t="t" r="r" b="b"/>
              <a:pathLst>
                <a:path w="1584" h="6708" extrusionOk="0">
                  <a:moveTo>
                    <a:pt x="1584" y="1"/>
                  </a:moveTo>
                  <a:cubicBezTo>
                    <a:pt x="1583" y="1"/>
                    <a:pt x="360" y="4391"/>
                    <a:pt x="0" y="6708"/>
                  </a:cubicBezTo>
                  <a:cubicBezTo>
                    <a:pt x="0" y="6708"/>
                    <a:pt x="1431" y="3044"/>
                    <a:pt x="1584"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9" name="Google Shape;3669;p35"/>
            <p:cNvSpPr/>
            <p:nvPr/>
          </p:nvSpPr>
          <p:spPr>
            <a:xfrm>
              <a:off x="3360575" y="2062300"/>
              <a:ext cx="41900" cy="209400"/>
            </a:xfrm>
            <a:custGeom>
              <a:avLst/>
              <a:gdLst/>
              <a:ahLst/>
              <a:cxnLst/>
              <a:rect l="l" t="t" r="r" b="b"/>
              <a:pathLst>
                <a:path w="1676" h="8376" extrusionOk="0">
                  <a:moveTo>
                    <a:pt x="1606" y="1"/>
                  </a:moveTo>
                  <a:cubicBezTo>
                    <a:pt x="1606" y="1"/>
                    <a:pt x="268" y="5331"/>
                    <a:pt x="0" y="8375"/>
                  </a:cubicBezTo>
                  <a:cubicBezTo>
                    <a:pt x="0" y="8375"/>
                    <a:pt x="1675" y="2517"/>
                    <a:pt x="1606"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0" name="Google Shape;3670;p35"/>
            <p:cNvSpPr/>
            <p:nvPr/>
          </p:nvSpPr>
          <p:spPr>
            <a:xfrm>
              <a:off x="3304175" y="2078175"/>
              <a:ext cx="46475" cy="199250"/>
            </a:xfrm>
            <a:custGeom>
              <a:avLst/>
              <a:gdLst/>
              <a:ahLst/>
              <a:cxnLst/>
              <a:rect l="l" t="t" r="r" b="b"/>
              <a:pathLst>
                <a:path w="1859" h="7970" extrusionOk="0">
                  <a:moveTo>
                    <a:pt x="1859" y="1"/>
                  </a:moveTo>
                  <a:cubicBezTo>
                    <a:pt x="1859" y="1"/>
                    <a:pt x="589" y="4375"/>
                    <a:pt x="0" y="7970"/>
                  </a:cubicBezTo>
                  <a:cubicBezTo>
                    <a:pt x="0" y="7970"/>
                    <a:pt x="1843" y="2440"/>
                    <a:pt x="1859"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1" name="Google Shape;3671;p35"/>
            <p:cNvSpPr/>
            <p:nvPr/>
          </p:nvSpPr>
          <p:spPr>
            <a:xfrm>
              <a:off x="3470325" y="2120050"/>
              <a:ext cx="30225" cy="87025"/>
            </a:xfrm>
            <a:custGeom>
              <a:avLst/>
              <a:gdLst/>
              <a:ahLst/>
              <a:cxnLst/>
              <a:rect l="l" t="t" r="r" b="b"/>
              <a:pathLst>
                <a:path w="1209" h="3481" extrusionOk="0">
                  <a:moveTo>
                    <a:pt x="1079" y="0"/>
                  </a:moveTo>
                  <a:cubicBezTo>
                    <a:pt x="559" y="1109"/>
                    <a:pt x="199" y="2279"/>
                    <a:pt x="0" y="3480"/>
                  </a:cubicBezTo>
                  <a:cubicBezTo>
                    <a:pt x="0" y="3480"/>
                    <a:pt x="1209" y="1102"/>
                    <a:pt x="1079"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2" name="Google Shape;3672;p35"/>
            <p:cNvSpPr/>
            <p:nvPr/>
          </p:nvSpPr>
          <p:spPr>
            <a:xfrm>
              <a:off x="3327300" y="2098275"/>
              <a:ext cx="170200" cy="9950"/>
            </a:xfrm>
            <a:custGeom>
              <a:avLst/>
              <a:gdLst/>
              <a:ahLst/>
              <a:cxnLst/>
              <a:rect l="l" t="t" r="r" b="b"/>
              <a:pathLst>
                <a:path w="6808" h="398" extrusionOk="0">
                  <a:moveTo>
                    <a:pt x="2638" y="1"/>
                  </a:moveTo>
                  <a:cubicBezTo>
                    <a:pt x="1164" y="1"/>
                    <a:pt x="1" y="99"/>
                    <a:pt x="1" y="99"/>
                  </a:cubicBezTo>
                  <a:cubicBezTo>
                    <a:pt x="1913" y="328"/>
                    <a:pt x="6807" y="397"/>
                    <a:pt x="6807" y="397"/>
                  </a:cubicBezTo>
                  <a:cubicBezTo>
                    <a:pt x="5594" y="83"/>
                    <a:pt x="3986" y="1"/>
                    <a:pt x="2638"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3" name="Google Shape;3673;p35"/>
            <p:cNvSpPr/>
            <p:nvPr/>
          </p:nvSpPr>
          <p:spPr>
            <a:xfrm>
              <a:off x="3296325" y="2171250"/>
              <a:ext cx="209200" cy="14400"/>
            </a:xfrm>
            <a:custGeom>
              <a:avLst/>
              <a:gdLst/>
              <a:ahLst/>
              <a:cxnLst/>
              <a:rect l="l" t="t" r="r" b="b"/>
              <a:pathLst>
                <a:path w="8368" h="576" extrusionOk="0">
                  <a:moveTo>
                    <a:pt x="3418" y="0"/>
                  </a:moveTo>
                  <a:cubicBezTo>
                    <a:pt x="1520" y="0"/>
                    <a:pt x="1" y="170"/>
                    <a:pt x="1" y="170"/>
                  </a:cubicBezTo>
                  <a:cubicBezTo>
                    <a:pt x="3282" y="224"/>
                    <a:pt x="8367" y="576"/>
                    <a:pt x="8367" y="576"/>
                  </a:cubicBezTo>
                  <a:cubicBezTo>
                    <a:pt x="6910" y="123"/>
                    <a:pt x="5028" y="0"/>
                    <a:pt x="3418"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4" name="Google Shape;3674;p35"/>
            <p:cNvSpPr/>
            <p:nvPr/>
          </p:nvSpPr>
          <p:spPr>
            <a:xfrm>
              <a:off x="3333800" y="2233225"/>
              <a:ext cx="93225" cy="7125"/>
            </a:xfrm>
            <a:custGeom>
              <a:avLst/>
              <a:gdLst/>
              <a:ahLst/>
              <a:cxnLst/>
              <a:rect l="l" t="t" r="r" b="b"/>
              <a:pathLst>
                <a:path w="3729" h="285" extrusionOk="0">
                  <a:moveTo>
                    <a:pt x="1" y="1"/>
                  </a:moveTo>
                  <a:cubicBezTo>
                    <a:pt x="691" y="228"/>
                    <a:pt x="1634" y="285"/>
                    <a:pt x="2399" y="285"/>
                  </a:cubicBezTo>
                  <a:cubicBezTo>
                    <a:pt x="3150" y="285"/>
                    <a:pt x="3729" y="230"/>
                    <a:pt x="3725" y="230"/>
                  </a:cubicBezTo>
                  <a:cubicBezTo>
                    <a:pt x="2265" y="32"/>
                    <a:pt x="1" y="1"/>
                    <a:pt x="1"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5" name="Google Shape;3675;p35"/>
            <p:cNvSpPr/>
            <p:nvPr/>
          </p:nvSpPr>
          <p:spPr>
            <a:xfrm>
              <a:off x="2942625" y="2175575"/>
              <a:ext cx="490825" cy="416475"/>
            </a:xfrm>
            <a:custGeom>
              <a:avLst/>
              <a:gdLst/>
              <a:ahLst/>
              <a:cxnLst/>
              <a:rect l="l" t="t" r="r" b="b"/>
              <a:pathLst>
                <a:path w="19633" h="16659" extrusionOk="0">
                  <a:moveTo>
                    <a:pt x="8833" y="0"/>
                  </a:moveTo>
                  <a:cubicBezTo>
                    <a:pt x="8130" y="0"/>
                    <a:pt x="7398" y="37"/>
                    <a:pt x="6631" y="74"/>
                  </a:cubicBezTo>
                  <a:cubicBezTo>
                    <a:pt x="1010" y="341"/>
                    <a:pt x="0" y="4701"/>
                    <a:pt x="222" y="7576"/>
                  </a:cubicBezTo>
                  <a:cubicBezTo>
                    <a:pt x="436" y="10459"/>
                    <a:pt x="2792" y="11851"/>
                    <a:pt x="2180" y="12287"/>
                  </a:cubicBezTo>
                  <a:cubicBezTo>
                    <a:pt x="1576" y="12723"/>
                    <a:pt x="214" y="12815"/>
                    <a:pt x="199" y="13771"/>
                  </a:cubicBezTo>
                  <a:cubicBezTo>
                    <a:pt x="176" y="14735"/>
                    <a:pt x="964" y="15606"/>
                    <a:pt x="2096" y="15606"/>
                  </a:cubicBezTo>
                  <a:cubicBezTo>
                    <a:pt x="3187" y="15606"/>
                    <a:pt x="3959" y="16659"/>
                    <a:pt x="5500" y="16659"/>
                  </a:cubicBezTo>
                  <a:cubicBezTo>
                    <a:pt x="5557" y="16659"/>
                    <a:pt x="5616" y="16657"/>
                    <a:pt x="5675" y="16654"/>
                  </a:cubicBezTo>
                  <a:cubicBezTo>
                    <a:pt x="7234" y="16575"/>
                    <a:pt x="8632" y="15416"/>
                    <a:pt x="9486" y="15416"/>
                  </a:cubicBezTo>
                  <a:cubicBezTo>
                    <a:pt x="9541" y="15416"/>
                    <a:pt x="9594" y="15420"/>
                    <a:pt x="9644" y="15431"/>
                  </a:cubicBezTo>
                  <a:cubicBezTo>
                    <a:pt x="9921" y="15486"/>
                    <a:pt x="10338" y="15514"/>
                    <a:pt x="10811" y="15514"/>
                  </a:cubicBezTo>
                  <a:cubicBezTo>
                    <a:pt x="11764" y="15514"/>
                    <a:pt x="12939" y="15401"/>
                    <a:pt x="13629" y="15171"/>
                  </a:cubicBezTo>
                  <a:cubicBezTo>
                    <a:pt x="14661" y="14819"/>
                    <a:pt x="16933" y="14903"/>
                    <a:pt x="18279" y="13075"/>
                  </a:cubicBezTo>
                  <a:cubicBezTo>
                    <a:pt x="19632" y="11240"/>
                    <a:pt x="17888" y="10284"/>
                    <a:pt x="16933" y="10284"/>
                  </a:cubicBezTo>
                  <a:cubicBezTo>
                    <a:pt x="15969" y="10284"/>
                    <a:pt x="18294" y="7400"/>
                    <a:pt x="15739" y="3561"/>
                  </a:cubicBezTo>
                  <a:cubicBezTo>
                    <a:pt x="13714" y="526"/>
                    <a:pt x="11487" y="0"/>
                    <a:pt x="8833" y="0"/>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6" name="Google Shape;3676;p35"/>
            <p:cNvSpPr/>
            <p:nvPr/>
          </p:nvSpPr>
          <p:spPr>
            <a:xfrm>
              <a:off x="2971100" y="2284725"/>
              <a:ext cx="249550" cy="209375"/>
            </a:xfrm>
            <a:custGeom>
              <a:avLst/>
              <a:gdLst/>
              <a:ahLst/>
              <a:cxnLst/>
              <a:rect l="l" t="t" r="r" b="b"/>
              <a:pathLst>
                <a:path w="9982" h="8375" extrusionOk="0">
                  <a:moveTo>
                    <a:pt x="1599" y="0"/>
                  </a:moveTo>
                  <a:cubicBezTo>
                    <a:pt x="1504" y="0"/>
                    <a:pt x="1405" y="21"/>
                    <a:pt x="1301" y="67"/>
                  </a:cubicBezTo>
                  <a:cubicBezTo>
                    <a:pt x="253" y="526"/>
                    <a:pt x="1" y="3639"/>
                    <a:pt x="521" y="5168"/>
                  </a:cubicBezTo>
                  <a:cubicBezTo>
                    <a:pt x="1041" y="6698"/>
                    <a:pt x="1569" y="7531"/>
                    <a:pt x="2701" y="8005"/>
                  </a:cubicBezTo>
                  <a:cubicBezTo>
                    <a:pt x="3206" y="8220"/>
                    <a:pt x="4077" y="8375"/>
                    <a:pt x="5002" y="8375"/>
                  </a:cubicBezTo>
                  <a:cubicBezTo>
                    <a:pt x="6151" y="8375"/>
                    <a:pt x="7383" y="8137"/>
                    <a:pt x="8107" y="7485"/>
                  </a:cubicBezTo>
                  <a:cubicBezTo>
                    <a:pt x="9423" y="6308"/>
                    <a:pt x="9981" y="4472"/>
                    <a:pt x="9461" y="3279"/>
                  </a:cubicBezTo>
                  <a:cubicBezTo>
                    <a:pt x="9077" y="2392"/>
                    <a:pt x="8818" y="1555"/>
                    <a:pt x="7801" y="1555"/>
                  </a:cubicBezTo>
                  <a:cubicBezTo>
                    <a:pt x="7442" y="1555"/>
                    <a:pt x="6989" y="1659"/>
                    <a:pt x="6402" y="1902"/>
                  </a:cubicBezTo>
                  <a:cubicBezTo>
                    <a:pt x="5889" y="2115"/>
                    <a:pt x="5447" y="2204"/>
                    <a:pt x="5059" y="2204"/>
                  </a:cubicBezTo>
                  <a:cubicBezTo>
                    <a:pt x="3127" y="2204"/>
                    <a:pt x="2573" y="0"/>
                    <a:pt x="1599"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7" name="Google Shape;3677;p35"/>
            <p:cNvSpPr/>
            <p:nvPr/>
          </p:nvSpPr>
          <p:spPr>
            <a:xfrm>
              <a:off x="2964425" y="2498000"/>
              <a:ext cx="314525" cy="74750"/>
            </a:xfrm>
            <a:custGeom>
              <a:avLst/>
              <a:gdLst/>
              <a:ahLst/>
              <a:cxnLst/>
              <a:rect l="l" t="t" r="r" b="b"/>
              <a:pathLst>
                <a:path w="12581" h="2990" extrusionOk="0">
                  <a:moveTo>
                    <a:pt x="10953" y="1"/>
                  </a:moveTo>
                  <a:cubicBezTo>
                    <a:pt x="9723" y="1"/>
                    <a:pt x="7207" y="524"/>
                    <a:pt x="6088" y="698"/>
                  </a:cubicBezTo>
                  <a:cubicBezTo>
                    <a:pt x="5954" y="720"/>
                    <a:pt x="5809" y="729"/>
                    <a:pt x="5656" y="729"/>
                  </a:cubicBezTo>
                  <a:cubicBezTo>
                    <a:pt x="4408" y="729"/>
                    <a:pt x="2621" y="90"/>
                    <a:pt x="1682" y="90"/>
                  </a:cubicBezTo>
                  <a:cubicBezTo>
                    <a:pt x="1549" y="90"/>
                    <a:pt x="1433" y="103"/>
                    <a:pt x="1339" y="132"/>
                  </a:cubicBezTo>
                  <a:cubicBezTo>
                    <a:pt x="497" y="392"/>
                    <a:pt x="0" y="1226"/>
                    <a:pt x="520" y="1646"/>
                  </a:cubicBezTo>
                  <a:cubicBezTo>
                    <a:pt x="520" y="1646"/>
                    <a:pt x="2616" y="2266"/>
                    <a:pt x="3663" y="2794"/>
                  </a:cubicBezTo>
                  <a:cubicBezTo>
                    <a:pt x="3940" y="2933"/>
                    <a:pt x="4256" y="2989"/>
                    <a:pt x="4587" y="2989"/>
                  </a:cubicBezTo>
                  <a:cubicBezTo>
                    <a:pt x="5509" y="2989"/>
                    <a:pt x="6545" y="2553"/>
                    <a:pt x="7158" y="2266"/>
                  </a:cubicBezTo>
                  <a:cubicBezTo>
                    <a:pt x="7992" y="1876"/>
                    <a:pt x="11128" y="1876"/>
                    <a:pt x="11854" y="1646"/>
                  </a:cubicBezTo>
                  <a:cubicBezTo>
                    <a:pt x="12581" y="1409"/>
                    <a:pt x="12175" y="438"/>
                    <a:pt x="11564" y="94"/>
                  </a:cubicBezTo>
                  <a:cubicBezTo>
                    <a:pt x="11449" y="28"/>
                    <a:pt x="11235" y="1"/>
                    <a:pt x="10953"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8" name="Google Shape;3678;p35"/>
            <p:cNvSpPr/>
            <p:nvPr/>
          </p:nvSpPr>
          <p:spPr>
            <a:xfrm>
              <a:off x="3067475" y="2441825"/>
              <a:ext cx="283175" cy="64100"/>
            </a:xfrm>
            <a:custGeom>
              <a:avLst/>
              <a:gdLst/>
              <a:ahLst/>
              <a:cxnLst/>
              <a:rect l="l" t="t" r="r" b="b"/>
              <a:pathLst>
                <a:path w="11327" h="2564" extrusionOk="0">
                  <a:moveTo>
                    <a:pt x="11327" y="1"/>
                  </a:moveTo>
                  <a:lnTo>
                    <a:pt x="11327" y="1"/>
                  </a:lnTo>
                  <a:cubicBezTo>
                    <a:pt x="11327" y="1"/>
                    <a:pt x="11317" y="12"/>
                    <a:pt x="11297" y="33"/>
                  </a:cubicBezTo>
                  <a:lnTo>
                    <a:pt x="11297" y="33"/>
                  </a:lnTo>
                  <a:cubicBezTo>
                    <a:pt x="11308" y="22"/>
                    <a:pt x="11318" y="11"/>
                    <a:pt x="11327" y="1"/>
                  </a:cubicBezTo>
                  <a:close/>
                  <a:moveTo>
                    <a:pt x="11297" y="33"/>
                  </a:moveTo>
                  <a:cubicBezTo>
                    <a:pt x="10833" y="489"/>
                    <a:pt x="8907" y="637"/>
                    <a:pt x="8122" y="727"/>
                  </a:cubicBezTo>
                  <a:cubicBezTo>
                    <a:pt x="7319" y="811"/>
                    <a:pt x="5277" y="1714"/>
                    <a:pt x="3885" y="2096"/>
                  </a:cubicBezTo>
                  <a:cubicBezTo>
                    <a:pt x="2798" y="2390"/>
                    <a:pt x="1542" y="2444"/>
                    <a:pt x="759" y="2444"/>
                  </a:cubicBezTo>
                  <a:cubicBezTo>
                    <a:pt x="297" y="2444"/>
                    <a:pt x="0" y="2425"/>
                    <a:pt x="0" y="2425"/>
                  </a:cubicBezTo>
                  <a:lnTo>
                    <a:pt x="0" y="2425"/>
                  </a:lnTo>
                  <a:cubicBezTo>
                    <a:pt x="0" y="2425"/>
                    <a:pt x="1048" y="2563"/>
                    <a:pt x="2129" y="2563"/>
                  </a:cubicBezTo>
                  <a:cubicBezTo>
                    <a:pt x="2656" y="2563"/>
                    <a:pt x="3192" y="2530"/>
                    <a:pt x="3618" y="2433"/>
                  </a:cubicBezTo>
                  <a:cubicBezTo>
                    <a:pt x="4711" y="2180"/>
                    <a:pt x="6348" y="1553"/>
                    <a:pt x="7159" y="1217"/>
                  </a:cubicBezTo>
                  <a:cubicBezTo>
                    <a:pt x="7962" y="873"/>
                    <a:pt x="8818" y="941"/>
                    <a:pt x="9843" y="743"/>
                  </a:cubicBezTo>
                  <a:cubicBezTo>
                    <a:pt x="10718" y="573"/>
                    <a:pt x="11181" y="152"/>
                    <a:pt x="11297" y="33"/>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9" name="Google Shape;3679;p35"/>
            <p:cNvSpPr/>
            <p:nvPr/>
          </p:nvSpPr>
          <p:spPr>
            <a:xfrm>
              <a:off x="2993250" y="2315175"/>
              <a:ext cx="53225" cy="50325"/>
            </a:xfrm>
            <a:custGeom>
              <a:avLst/>
              <a:gdLst/>
              <a:ahLst/>
              <a:cxnLst/>
              <a:rect l="l" t="t" r="r" b="b"/>
              <a:pathLst>
                <a:path w="2129" h="2013" extrusionOk="0">
                  <a:moveTo>
                    <a:pt x="1168" y="0"/>
                  </a:moveTo>
                  <a:cubicBezTo>
                    <a:pt x="567" y="0"/>
                    <a:pt x="1" y="1139"/>
                    <a:pt x="186" y="1350"/>
                  </a:cubicBezTo>
                  <a:cubicBezTo>
                    <a:pt x="376" y="1575"/>
                    <a:pt x="1042" y="2013"/>
                    <a:pt x="1357" y="2013"/>
                  </a:cubicBezTo>
                  <a:cubicBezTo>
                    <a:pt x="1395" y="2013"/>
                    <a:pt x="1429" y="2006"/>
                    <a:pt x="1455" y="1992"/>
                  </a:cubicBezTo>
                  <a:cubicBezTo>
                    <a:pt x="1707" y="1862"/>
                    <a:pt x="2128" y="554"/>
                    <a:pt x="1455" y="96"/>
                  </a:cubicBezTo>
                  <a:cubicBezTo>
                    <a:pt x="1360" y="29"/>
                    <a:pt x="1264" y="0"/>
                    <a:pt x="116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0" name="Google Shape;3680;p35"/>
            <p:cNvSpPr/>
            <p:nvPr/>
          </p:nvSpPr>
          <p:spPr>
            <a:xfrm>
              <a:off x="3106725" y="2338900"/>
              <a:ext cx="45150" cy="35375"/>
            </a:xfrm>
            <a:custGeom>
              <a:avLst/>
              <a:gdLst/>
              <a:ahLst/>
              <a:cxnLst/>
              <a:rect l="l" t="t" r="r" b="b"/>
              <a:pathLst>
                <a:path w="1806" h="1415" extrusionOk="0">
                  <a:moveTo>
                    <a:pt x="1077" y="1"/>
                  </a:moveTo>
                  <a:cubicBezTo>
                    <a:pt x="650" y="1"/>
                    <a:pt x="1" y="1141"/>
                    <a:pt x="702" y="1372"/>
                  </a:cubicBezTo>
                  <a:cubicBezTo>
                    <a:pt x="790" y="1401"/>
                    <a:pt x="874" y="1415"/>
                    <a:pt x="952" y="1415"/>
                  </a:cubicBezTo>
                  <a:cubicBezTo>
                    <a:pt x="1564" y="1415"/>
                    <a:pt x="1805" y="579"/>
                    <a:pt x="1222" y="57"/>
                  </a:cubicBezTo>
                  <a:cubicBezTo>
                    <a:pt x="1179" y="18"/>
                    <a:pt x="1130" y="1"/>
                    <a:pt x="1077"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1" name="Google Shape;3681;p35"/>
            <p:cNvSpPr/>
            <p:nvPr/>
          </p:nvSpPr>
          <p:spPr>
            <a:xfrm>
              <a:off x="3274900" y="2348725"/>
              <a:ext cx="45400" cy="35750"/>
            </a:xfrm>
            <a:custGeom>
              <a:avLst/>
              <a:gdLst/>
              <a:ahLst/>
              <a:cxnLst/>
              <a:rect l="l" t="t" r="r" b="b"/>
              <a:pathLst>
                <a:path w="1816" h="1430" extrusionOk="0">
                  <a:moveTo>
                    <a:pt x="1124" y="1"/>
                  </a:moveTo>
                  <a:cubicBezTo>
                    <a:pt x="1100" y="1"/>
                    <a:pt x="1075" y="3"/>
                    <a:pt x="1049" y="8"/>
                  </a:cubicBezTo>
                  <a:cubicBezTo>
                    <a:pt x="391" y="130"/>
                    <a:pt x="108" y="367"/>
                    <a:pt x="47" y="673"/>
                  </a:cubicBezTo>
                  <a:cubicBezTo>
                    <a:pt x="0" y="942"/>
                    <a:pt x="892" y="1429"/>
                    <a:pt x="1337" y="1429"/>
                  </a:cubicBezTo>
                  <a:cubicBezTo>
                    <a:pt x="1399" y="1429"/>
                    <a:pt x="1452" y="1420"/>
                    <a:pt x="1492" y="1400"/>
                  </a:cubicBezTo>
                  <a:cubicBezTo>
                    <a:pt x="1815" y="1246"/>
                    <a:pt x="1695" y="1"/>
                    <a:pt x="1124"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2" name="Google Shape;3682;p35"/>
            <p:cNvSpPr/>
            <p:nvPr/>
          </p:nvSpPr>
          <p:spPr>
            <a:xfrm>
              <a:off x="3153775" y="2414025"/>
              <a:ext cx="40825" cy="38325"/>
            </a:xfrm>
            <a:custGeom>
              <a:avLst/>
              <a:gdLst/>
              <a:ahLst/>
              <a:cxnLst/>
              <a:rect l="l" t="t" r="r" b="b"/>
              <a:pathLst>
                <a:path w="1633" h="1533" extrusionOk="0">
                  <a:moveTo>
                    <a:pt x="620" y="0"/>
                  </a:moveTo>
                  <a:cubicBezTo>
                    <a:pt x="587" y="0"/>
                    <a:pt x="553" y="2"/>
                    <a:pt x="518" y="4"/>
                  </a:cubicBezTo>
                  <a:cubicBezTo>
                    <a:pt x="1" y="31"/>
                    <a:pt x="137" y="1533"/>
                    <a:pt x="679" y="1533"/>
                  </a:cubicBezTo>
                  <a:cubicBezTo>
                    <a:pt x="746" y="1533"/>
                    <a:pt x="820" y="1509"/>
                    <a:pt x="900" y="1457"/>
                  </a:cubicBezTo>
                  <a:cubicBezTo>
                    <a:pt x="1604" y="998"/>
                    <a:pt x="1633" y="0"/>
                    <a:pt x="620"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3" name="Google Shape;3683;p35"/>
            <p:cNvSpPr/>
            <p:nvPr/>
          </p:nvSpPr>
          <p:spPr>
            <a:xfrm>
              <a:off x="3017675" y="2431775"/>
              <a:ext cx="40575" cy="34000"/>
            </a:xfrm>
            <a:custGeom>
              <a:avLst/>
              <a:gdLst/>
              <a:ahLst/>
              <a:cxnLst/>
              <a:rect l="l" t="t" r="r" b="b"/>
              <a:pathLst>
                <a:path w="1623" h="1360" extrusionOk="0">
                  <a:moveTo>
                    <a:pt x="578" y="0"/>
                  </a:moveTo>
                  <a:cubicBezTo>
                    <a:pt x="0" y="0"/>
                    <a:pt x="119" y="1083"/>
                    <a:pt x="478" y="1320"/>
                  </a:cubicBezTo>
                  <a:cubicBezTo>
                    <a:pt x="519" y="1347"/>
                    <a:pt x="563" y="1359"/>
                    <a:pt x="610" y="1359"/>
                  </a:cubicBezTo>
                  <a:cubicBezTo>
                    <a:pt x="1032" y="1359"/>
                    <a:pt x="1622" y="368"/>
                    <a:pt x="838" y="59"/>
                  </a:cubicBezTo>
                  <a:cubicBezTo>
                    <a:pt x="739" y="18"/>
                    <a:pt x="653" y="0"/>
                    <a:pt x="57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4" name="Google Shape;3684;p35"/>
            <p:cNvSpPr/>
            <p:nvPr/>
          </p:nvSpPr>
          <p:spPr>
            <a:xfrm>
              <a:off x="2931975" y="2158850"/>
              <a:ext cx="447300" cy="380200"/>
            </a:xfrm>
            <a:custGeom>
              <a:avLst/>
              <a:gdLst/>
              <a:ahLst/>
              <a:cxnLst/>
              <a:rect l="l" t="t" r="r" b="b"/>
              <a:pathLst>
                <a:path w="17892" h="15208" extrusionOk="0">
                  <a:moveTo>
                    <a:pt x="8816" y="0"/>
                  </a:moveTo>
                  <a:cubicBezTo>
                    <a:pt x="8778" y="0"/>
                    <a:pt x="8740" y="1"/>
                    <a:pt x="8701" y="1"/>
                  </a:cubicBezTo>
                  <a:cubicBezTo>
                    <a:pt x="2851" y="54"/>
                    <a:pt x="1268" y="2295"/>
                    <a:pt x="618" y="5370"/>
                  </a:cubicBezTo>
                  <a:cubicBezTo>
                    <a:pt x="1" y="8280"/>
                    <a:pt x="623" y="10405"/>
                    <a:pt x="1166" y="10405"/>
                  </a:cubicBezTo>
                  <a:cubicBezTo>
                    <a:pt x="1195" y="10405"/>
                    <a:pt x="1224" y="10399"/>
                    <a:pt x="1252" y="10387"/>
                  </a:cubicBezTo>
                  <a:cubicBezTo>
                    <a:pt x="1803" y="10142"/>
                    <a:pt x="1015" y="8245"/>
                    <a:pt x="1535" y="6349"/>
                  </a:cubicBezTo>
                  <a:cubicBezTo>
                    <a:pt x="1999" y="4657"/>
                    <a:pt x="2572" y="3690"/>
                    <a:pt x="3201" y="3690"/>
                  </a:cubicBezTo>
                  <a:cubicBezTo>
                    <a:pt x="3277" y="3690"/>
                    <a:pt x="3354" y="3704"/>
                    <a:pt x="3432" y="3733"/>
                  </a:cubicBezTo>
                  <a:cubicBezTo>
                    <a:pt x="4111" y="3979"/>
                    <a:pt x="5446" y="6505"/>
                    <a:pt x="6636" y="6505"/>
                  </a:cubicBezTo>
                  <a:cubicBezTo>
                    <a:pt x="6706" y="6505"/>
                    <a:pt x="6775" y="6497"/>
                    <a:pt x="6843" y="6479"/>
                  </a:cubicBezTo>
                  <a:cubicBezTo>
                    <a:pt x="7892" y="6200"/>
                    <a:pt x="8629" y="5269"/>
                    <a:pt x="9582" y="5269"/>
                  </a:cubicBezTo>
                  <a:cubicBezTo>
                    <a:pt x="9754" y="5269"/>
                    <a:pt x="9934" y="5299"/>
                    <a:pt x="10124" y="5370"/>
                  </a:cubicBezTo>
                  <a:cubicBezTo>
                    <a:pt x="11355" y="5821"/>
                    <a:pt x="12204" y="7328"/>
                    <a:pt x="12074" y="9362"/>
                  </a:cubicBezTo>
                  <a:cubicBezTo>
                    <a:pt x="11952" y="11388"/>
                    <a:pt x="11118" y="12765"/>
                    <a:pt x="12089" y="13086"/>
                  </a:cubicBezTo>
                  <a:cubicBezTo>
                    <a:pt x="13060" y="13408"/>
                    <a:pt x="14116" y="13744"/>
                    <a:pt x="14085" y="14784"/>
                  </a:cubicBezTo>
                  <a:cubicBezTo>
                    <a:pt x="14077" y="15084"/>
                    <a:pt x="14223" y="15207"/>
                    <a:pt x="14420" y="15207"/>
                  </a:cubicBezTo>
                  <a:cubicBezTo>
                    <a:pt x="14912" y="15207"/>
                    <a:pt x="15717" y="14441"/>
                    <a:pt x="15209" y="13736"/>
                  </a:cubicBezTo>
                  <a:cubicBezTo>
                    <a:pt x="14498" y="12750"/>
                    <a:pt x="12403" y="13155"/>
                    <a:pt x="12472" y="12169"/>
                  </a:cubicBezTo>
                  <a:cubicBezTo>
                    <a:pt x="12533" y="11190"/>
                    <a:pt x="13443" y="9813"/>
                    <a:pt x="12862" y="8184"/>
                  </a:cubicBezTo>
                  <a:cubicBezTo>
                    <a:pt x="12273" y="6555"/>
                    <a:pt x="11684" y="5959"/>
                    <a:pt x="12143" y="5171"/>
                  </a:cubicBezTo>
                  <a:cubicBezTo>
                    <a:pt x="12453" y="4643"/>
                    <a:pt x="12981" y="3961"/>
                    <a:pt x="13550" y="3961"/>
                  </a:cubicBezTo>
                  <a:cubicBezTo>
                    <a:pt x="13822" y="3961"/>
                    <a:pt x="14104" y="4117"/>
                    <a:pt x="14376" y="4521"/>
                  </a:cubicBezTo>
                  <a:cubicBezTo>
                    <a:pt x="15123" y="5622"/>
                    <a:pt x="16445" y="7272"/>
                    <a:pt x="17121" y="7272"/>
                  </a:cubicBezTo>
                  <a:cubicBezTo>
                    <a:pt x="17206" y="7272"/>
                    <a:pt x="17281" y="7246"/>
                    <a:pt x="17343" y="7190"/>
                  </a:cubicBezTo>
                  <a:cubicBezTo>
                    <a:pt x="17891" y="6680"/>
                    <a:pt x="16289" y="0"/>
                    <a:pt x="8816"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5" name="Google Shape;3685;p35"/>
            <p:cNvSpPr/>
            <p:nvPr/>
          </p:nvSpPr>
          <p:spPr>
            <a:xfrm>
              <a:off x="2966500" y="2177975"/>
              <a:ext cx="229275" cy="85400"/>
            </a:xfrm>
            <a:custGeom>
              <a:avLst/>
              <a:gdLst/>
              <a:ahLst/>
              <a:cxnLst/>
              <a:rect l="l" t="t" r="r" b="b"/>
              <a:pathLst>
                <a:path w="9171" h="3416" extrusionOk="0">
                  <a:moveTo>
                    <a:pt x="4322" y="1"/>
                  </a:moveTo>
                  <a:cubicBezTo>
                    <a:pt x="1875" y="337"/>
                    <a:pt x="843" y="1377"/>
                    <a:pt x="223" y="2838"/>
                  </a:cubicBezTo>
                  <a:cubicBezTo>
                    <a:pt x="46" y="3260"/>
                    <a:pt x="0" y="3416"/>
                    <a:pt x="47" y="3416"/>
                  </a:cubicBezTo>
                  <a:cubicBezTo>
                    <a:pt x="163" y="3416"/>
                    <a:pt x="834" y="2480"/>
                    <a:pt x="1485" y="2203"/>
                  </a:cubicBezTo>
                  <a:cubicBezTo>
                    <a:pt x="1601" y="2153"/>
                    <a:pt x="1713" y="2131"/>
                    <a:pt x="1821" y="2131"/>
                  </a:cubicBezTo>
                  <a:cubicBezTo>
                    <a:pt x="2463" y="2131"/>
                    <a:pt x="3008" y="2884"/>
                    <a:pt x="3895" y="2884"/>
                  </a:cubicBezTo>
                  <a:cubicBezTo>
                    <a:pt x="4043" y="2884"/>
                    <a:pt x="4200" y="2864"/>
                    <a:pt x="4368" y="2815"/>
                  </a:cubicBezTo>
                  <a:cubicBezTo>
                    <a:pt x="5722" y="2417"/>
                    <a:pt x="9171" y="460"/>
                    <a:pt x="7687" y="108"/>
                  </a:cubicBezTo>
                  <a:lnTo>
                    <a:pt x="7687" y="108"/>
                  </a:lnTo>
                  <a:cubicBezTo>
                    <a:pt x="7152" y="484"/>
                    <a:pt x="6635" y="616"/>
                    <a:pt x="6168" y="616"/>
                  </a:cubicBezTo>
                  <a:cubicBezTo>
                    <a:pt x="5335" y="616"/>
                    <a:pt x="4660" y="197"/>
                    <a:pt x="4322"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6" name="Google Shape;3686;p35"/>
            <p:cNvSpPr/>
            <p:nvPr/>
          </p:nvSpPr>
          <p:spPr>
            <a:xfrm>
              <a:off x="3027700" y="2381900"/>
              <a:ext cx="65425" cy="380675"/>
            </a:xfrm>
            <a:custGeom>
              <a:avLst/>
              <a:gdLst/>
              <a:ahLst/>
              <a:cxnLst/>
              <a:rect l="l" t="t" r="r" b="b"/>
              <a:pathLst>
                <a:path w="2617" h="15227" extrusionOk="0">
                  <a:moveTo>
                    <a:pt x="1887" y="0"/>
                  </a:moveTo>
                  <a:cubicBezTo>
                    <a:pt x="1667" y="0"/>
                    <a:pt x="1429" y="677"/>
                    <a:pt x="1645" y="1335"/>
                  </a:cubicBezTo>
                  <a:cubicBezTo>
                    <a:pt x="1981" y="2367"/>
                    <a:pt x="2096" y="3973"/>
                    <a:pt x="1851" y="4715"/>
                  </a:cubicBezTo>
                  <a:cubicBezTo>
                    <a:pt x="1599" y="5449"/>
                    <a:pt x="1" y="6459"/>
                    <a:pt x="437" y="7636"/>
                  </a:cubicBezTo>
                  <a:cubicBezTo>
                    <a:pt x="880" y="8807"/>
                    <a:pt x="1178" y="9472"/>
                    <a:pt x="1140" y="11101"/>
                  </a:cubicBezTo>
                  <a:cubicBezTo>
                    <a:pt x="1094" y="12738"/>
                    <a:pt x="437" y="14206"/>
                    <a:pt x="1140" y="15009"/>
                  </a:cubicBezTo>
                  <a:cubicBezTo>
                    <a:pt x="1270" y="15159"/>
                    <a:pt x="1380" y="15227"/>
                    <a:pt x="1473" y="15227"/>
                  </a:cubicBezTo>
                  <a:cubicBezTo>
                    <a:pt x="1881" y="15227"/>
                    <a:pt x="1945" y="13894"/>
                    <a:pt x="1851" y="12347"/>
                  </a:cubicBezTo>
                  <a:cubicBezTo>
                    <a:pt x="1729" y="10451"/>
                    <a:pt x="2027" y="9732"/>
                    <a:pt x="1140" y="8264"/>
                  </a:cubicBezTo>
                  <a:cubicBezTo>
                    <a:pt x="245" y="6795"/>
                    <a:pt x="2287" y="4891"/>
                    <a:pt x="2456" y="4623"/>
                  </a:cubicBezTo>
                  <a:cubicBezTo>
                    <a:pt x="2616" y="4356"/>
                    <a:pt x="2234" y="2008"/>
                    <a:pt x="2157" y="753"/>
                  </a:cubicBezTo>
                  <a:cubicBezTo>
                    <a:pt x="2127" y="211"/>
                    <a:pt x="2010" y="0"/>
                    <a:pt x="1887"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7" name="Google Shape;3687;p35"/>
            <p:cNvSpPr/>
            <p:nvPr/>
          </p:nvSpPr>
          <p:spPr>
            <a:xfrm>
              <a:off x="3033800" y="2258850"/>
              <a:ext cx="124700" cy="188425"/>
            </a:xfrm>
            <a:custGeom>
              <a:avLst/>
              <a:gdLst/>
              <a:ahLst/>
              <a:cxnLst/>
              <a:rect l="l" t="t" r="r" b="b"/>
              <a:pathLst>
                <a:path w="4988" h="7537" extrusionOk="0">
                  <a:moveTo>
                    <a:pt x="1066" y="1"/>
                  </a:moveTo>
                  <a:cubicBezTo>
                    <a:pt x="426" y="1"/>
                    <a:pt x="1" y="100"/>
                    <a:pt x="193" y="383"/>
                  </a:cubicBezTo>
                  <a:cubicBezTo>
                    <a:pt x="674" y="1102"/>
                    <a:pt x="1271" y="2372"/>
                    <a:pt x="1179" y="3259"/>
                  </a:cubicBezTo>
                  <a:cubicBezTo>
                    <a:pt x="1095" y="4146"/>
                    <a:pt x="1171" y="5094"/>
                    <a:pt x="1424" y="6341"/>
                  </a:cubicBezTo>
                  <a:cubicBezTo>
                    <a:pt x="1575" y="7095"/>
                    <a:pt x="1771" y="7536"/>
                    <a:pt x="1900" y="7536"/>
                  </a:cubicBezTo>
                  <a:cubicBezTo>
                    <a:pt x="1986" y="7536"/>
                    <a:pt x="2042" y="7342"/>
                    <a:pt x="2036" y="6914"/>
                  </a:cubicBezTo>
                  <a:cubicBezTo>
                    <a:pt x="2036" y="6914"/>
                    <a:pt x="1523" y="4108"/>
                    <a:pt x="2250" y="3259"/>
                  </a:cubicBezTo>
                  <a:cubicBezTo>
                    <a:pt x="2984" y="2417"/>
                    <a:pt x="3626" y="2272"/>
                    <a:pt x="4307" y="1691"/>
                  </a:cubicBezTo>
                  <a:cubicBezTo>
                    <a:pt x="4988" y="1102"/>
                    <a:pt x="4957" y="643"/>
                    <a:pt x="4039" y="383"/>
                  </a:cubicBezTo>
                  <a:cubicBezTo>
                    <a:pt x="3487" y="227"/>
                    <a:pt x="2032" y="1"/>
                    <a:pt x="1066"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8" name="Google Shape;3688;p35"/>
            <p:cNvSpPr/>
            <p:nvPr/>
          </p:nvSpPr>
          <p:spPr>
            <a:xfrm>
              <a:off x="3107250" y="1970925"/>
              <a:ext cx="72850" cy="121050"/>
            </a:xfrm>
            <a:custGeom>
              <a:avLst/>
              <a:gdLst/>
              <a:ahLst/>
              <a:cxnLst/>
              <a:rect l="l" t="t" r="r" b="b"/>
              <a:pathLst>
                <a:path w="2914" h="4842" extrusionOk="0">
                  <a:moveTo>
                    <a:pt x="1958" y="0"/>
                  </a:moveTo>
                  <a:cubicBezTo>
                    <a:pt x="0" y="1698"/>
                    <a:pt x="520" y="4489"/>
                    <a:pt x="520" y="4489"/>
                  </a:cubicBezTo>
                  <a:lnTo>
                    <a:pt x="742" y="4841"/>
                  </a:lnTo>
                  <a:cubicBezTo>
                    <a:pt x="696" y="1438"/>
                    <a:pt x="2914" y="650"/>
                    <a:pt x="2914" y="650"/>
                  </a:cubicBezTo>
                  <a:lnTo>
                    <a:pt x="1958" y="0"/>
                  </a:ln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9" name="Google Shape;3689;p35"/>
            <p:cNvSpPr/>
            <p:nvPr/>
          </p:nvSpPr>
          <p:spPr>
            <a:xfrm>
              <a:off x="3043950" y="2078225"/>
              <a:ext cx="154750" cy="107450"/>
            </a:xfrm>
            <a:custGeom>
              <a:avLst/>
              <a:gdLst/>
              <a:ahLst/>
              <a:cxnLst/>
              <a:rect l="l" t="t" r="r" b="b"/>
              <a:pathLst>
                <a:path w="6190" h="4298" extrusionOk="0">
                  <a:moveTo>
                    <a:pt x="4117" y="1"/>
                  </a:moveTo>
                  <a:cubicBezTo>
                    <a:pt x="3539" y="1"/>
                    <a:pt x="3052" y="197"/>
                    <a:pt x="3052" y="197"/>
                  </a:cubicBezTo>
                  <a:cubicBezTo>
                    <a:pt x="3052" y="197"/>
                    <a:pt x="2662" y="17"/>
                    <a:pt x="2158" y="17"/>
                  </a:cubicBezTo>
                  <a:cubicBezTo>
                    <a:pt x="1770" y="17"/>
                    <a:pt x="1314" y="124"/>
                    <a:pt x="918" y="503"/>
                  </a:cubicBezTo>
                  <a:cubicBezTo>
                    <a:pt x="1" y="1375"/>
                    <a:pt x="482" y="4258"/>
                    <a:pt x="3052" y="4297"/>
                  </a:cubicBezTo>
                  <a:cubicBezTo>
                    <a:pt x="3071" y="4297"/>
                    <a:pt x="3089" y="4297"/>
                    <a:pt x="3108" y="4297"/>
                  </a:cubicBezTo>
                  <a:cubicBezTo>
                    <a:pt x="5638" y="4297"/>
                    <a:pt x="6189" y="1194"/>
                    <a:pt x="5324" y="419"/>
                  </a:cubicBezTo>
                  <a:cubicBezTo>
                    <a:pt x="4966" y="96"/>
                    <a:pt x="4519" y="1"/>
                    <a:pt x="4117" y="1"/>
                  </a:cubicBezTo>
                  <a:close/>
                </a:path>
              </a:pathLst>
            </a:custGeom>
            <a:solidFill>
              <a:schemeClr val="dk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0" name="Google Shape;3690;p35"/>
            <p:cNvSpPr/>
            <p:nvPr/>
          </p:nvSpPr>
          <p:spPr>
            <a:xfrm>
              <a:off x="3061150" y="2083625"/>
              <a:ext cx="105100" cy="72975"/>
            </a:xfrm>
            <a:custGeom>
              <a:avLst/>
              <a:gdLst/>
              <a:ahLst/>
              <a:cxnLst/>
              <a:rect l="l" t="t" r="r" b="b"/>
              <a:pathLst>
                <a:path w="4204" h="2919" extrusionOk="0">
                  <a:moveTo>
                    <a:pt x="2803" y="0"/>
                  </a:moveTo>
                  <a:cubicBezTo>
                    <a:pt x="2411" y="0"/>
                    <a:pt x="2081" y="134"/>
                    <a:pt x="2081" y="134"/>
                  </a:cubicBezTo>
                  <a:cubicBezTo>
                    <a:pt x="2081" y="134"/>
                    <a:pt x="1815" y="12"/>
                    <a:pt x="1472" y="12"/>
                  </a:cubicBezTo>
                  <a:cubicBezTo>
                    <a:pt x="1208" y="12"/>
                    <a:pt x="898" y="85"/>
                    <a:pt x="628" y="341"/>
                  </a:cubicBezTo>
                  <a:cubicBezTo>
                    <a:pt x="1" y="930"/>
                    <a:pt x="337" y="2888"/>
                    <a:pt x="2081" y="2918"/>
                  </a:cubicBezTo>
                  <a:cubicBezTo>
                    <a:pt x="2094" y="2918"/>
                    <a:pt x="2106" y="2918"/>
                    <a:pt x="2118" y="2918"/>
                  </a:cubicBezTo>
                  <a:cubicBezTo>
                    <a:pt x="3830" y="2918"/>
                    <a:pt x="4203" y="811"/>
                    <a:pt x="3618" y="280"/>
                  </a:cubicBezTo>
                  <a:cubicBezTo>
                    <a:pt x="3375" y="64"/>
                    <a:pt x="3074" y="0"/>
                    <a:pt x="2803" y="0"/>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1" name="Google Shape;3691;p35"/>
            <p:cNvSpPr/>
            <p:nvPr/>
          </p:nvSpPr>
          <p:spPr>
            <a:xfrm>
              <a:off x="3072250" y="2086400"/>
              <a:ext cx="33675" cy="33675"/>
            </a:xfrm>
            <a:custGeom>
              <a:avLst/>
              <a:gdLst/>
              <a:ahLst/>
              <a:cxnLst/>
              <a:rect l="l" t="t" r="r" b="b"/>
              <a:pathLst>
                <a:path w="1347" h="1347" extrusionOk="0">
                  <a:moveTo>
                    <a:pt x="674" y="0"/>
                  </a:moveTo>
                  <a:cubicBezTo>
                    <a:pt x="299" y="0"/>
                    <a:pt x="1" y="299"/>
                    <a:pt x="1" y="673"/>
                  </a:cubicBezTo>
                  <a:cubicBezTo>
                    <a:pt x="1" y="1048"/>
                    <a:pt x="299" y="1346"/>
                    <a:pt x="674" y="1346"/>
                  </a:cubicBezTo>
                  <a:cubicBezTo>
                    <a:pt x="1048" y="1346"/>
                    <a:pt x="1347" y="1048"/>
                    <a:pt x="1347" y="673"/>
                  </a:cubicBezTo>
                  <a:cubicBezTo>
                    <a:pt x="1347" y="299"/>
                    <a:pt x="1048" y="0"/>
                    <a:pt x="674"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grpSp>
        <p:nvGrpSpPr>
          <p:cNvPr id="3692" name="Google Shape;3692;p35"/>
          <p:cNvGrpSpPr/>
          <p:nvPr/>
        </p:nvGrpSpPr>
        <p:grpSpPr>
          <a:xfrm rot="-354691">
            <a:off x="4544796" y="1815983"/>
            <a:ext cx="2184621" cy="4255157"/>
            <a:chOff x="2896717" y="963071"/>
            <a:chExt cx="1950865" cy="3799852"/>
          </a:xfrm>
        </p:grpSpPr>
        <p:grpSp>
          <p:nvGrpSpPr>
            <p:cNvPr id="3693" name="Google Shape;3693;p35"/>
            <p:cNvGrpSpPr/>
            <p:nvPr/>
          </p:nvGrpSpPr>
          <p:grpSpPr>
            <a:xfrm rot="-757787" flipH="1">
              <a:off x="3212637" y="1619627"/>
              <a:ext cx="1319023" cy="3035820"/>
              <a:chOff x="2942625" y="2175575"/>
              <a:chExt cx="526575" cy="1211900"/>
            </a:xfrm>
          </p:grpSpPr>
          <p:sp>
            <p:nvSpPr>
              <p:cNvPr id="3694" name="Google Shape;3694;p35"/>
              <p:cNvSpPr/>
              <p:nvPr/>
            </p:nvSpPr>
            <p:spPr>
              <a:xfrm>
                <a:off x="2997875" y="2757100"/>
                <a:ext cx="399900" cy="630375"/>
              </a:xfrm>
              <a:custGeom>
                <a:avLst/>
                <a:gdLst/>
                <a:ahLst/>
                <a:cxnLst/>
                <a:rect l="l" t="t" r="r" b="b"/>
                <a:pathLst>
                  <a:path w="15996" h="25215" extrusionOk="0">
                    <a:moveTo>
                      <a:pt x="1" y="1"/>
                    </a:moveTo>
                    <a:cubicBezTo>
                      <a:pt x="1" y="1"/>
                      <a:pt x="6394" y="19434"/>
                      <a:pt x="7105" y="21461"/>
                    </a:cubicBezTo>
                    <a:cubicBezTo>
                      <a:pt x="7824" y="23487"/>
                      <a:pt x="8283" y="24719"/>
                      <a:pt x="8933" y="25047"/>
                    </a:cubicBezTo>
                    <a:cubicBezTo>
                      <a:pt x="9129" y="25145"/>
                      <a:pt x="9388" y="25214"/>
                      <a:pt x="9665" y="25214"/>
                    </a:cubicBezTo>
                    <a:cubicBezTo>
                      <a:pt x="10319" y="25214"/>
                      <a:pt x="11076" y="24832"/>
                      <a:pt x="11350" y="23549"/>
                    </a:cubicBezTo>
                    <a:cubicBezTo>
                      <a:pt x="11740" y="21721"/>
                      <a:pt x="12130" y="19312"/>
                      <a:pt x="12459" y="17813"/>
                    </a:cubicBezTo>
                    <a:cubicBezTo>
                      <a:pt x="12780" y="16314"/>
                      <a:pt x="15778" y="1722"/>
                      <a:pt x="15977" y="1125"/>
                    </a:cubicBezTo>
                    <a:cubicBezTo>
                      <a:pt x="15995" y="1069"/>
                      <a:pt x="15930" y="1045"/>
                      <a:pt x="15792" y="1045"/>
                    </a:cubicBezTo>
                    <a:cubicBezTo>
                      <a:pt x="15022" y="1045"/>
                      <a:pt x="11980" y="1776"/>
                      <a:pt x="8342" y="1776"/>
                    </a:cubicBezTo>
                    <a:cubicBezTo>
                      <a:pt x="5662" y="1776"/>
                      <a:pt x="2658" y="1379"/>
                      <a:pt x="1"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5" name="Google Shape;3695;p35"/>
              <p:cNvSpPr/>
              <p:nvPr/>
            </p:nvSpPr>
            <p:spPr>
              <a:xfrm>
                <a:off x="2999600" y="2757100"/>
                <a:ext cx="398175" cy="613575"/>
              </a:xfrm>
              <a:custGeom>
                <a:avLst/>
                <a:gdLst/>
                <a:ahLst/>
                <a:cxnLst/>
                <a:rect l="l" t="t" r="r" b="b"/>
                <a:pathLst>
                  <a:path w="15927" h="24543" extrusionOk="0">
                    <a:moveTo>
                      <a:pt x="276" y="1"/>
                    </a:moveTo>
                    <a:lnTo>
                      <a:pt x="276" y="1"/>
                    </a:lnTo>
                    <a:cubicBezTo>
                      <a:pt x="276" y="1"/>
                      <a:pt x="0" y="253"/>
                      <a:pt x="299" y="1125"/>
                    </a:cubicBezTo>
                    <a:cubicBezTo>
                      <a:pt x="429" y="1508"/>
                      <a:pt x="635" y="2135"/>
                      <a:pt x="1790" y="2808"/>
                    </a:cubicBezTo>
                    <a:cubicBezTo>
                      <a:pt x="3633" y="8184"/>
                      <a:pt x="7205" y="19671"/>
                      <a:pt x="7755" y="21216"/>
                    </a:cubicBezTo>
                    <a:cubicBezTo>
                      <a:pt x="8474" y="23235"/>
                      <a:pt x="8551" y="24206"/>
                      <a:pt x="9224" y="24489"/>
                    </a:cubicBezTo>
                    <a:cubicBezTo>
                      <a:pt x="9303" y="24523"/>
                      <a:pt x="9389" y="24542"/>
                      <a:pt x="9477" y="24542"/>
                    </a:cubicBezTo>
                    <a:cubicBezTo>
                      <a:pt x="9863" y="24542"/>
                      <a:pt x="10306" y="24185"/>
                      <a:pt x="10593" y="23189"/>
                    </a:cubicBezTo>
                    <a:cubicBezTo>
                      <a:pt x="11059" y="21552"/>
                      <a:pt x="11617" y="19618"/>
                      <a:pt x="12061" y="17583"/>
                    </a:cubicBezTo>
                    <a:cubicBezTo>
                      <a:pt x="12390" y="16084"/>
                      <a:pt x="15717" y="1722"/>
                      <a:pt x="15908" y="1125"/>
                    </a:cubicBezTo>
                    <a:cubicBezTo>
                      <a:pt x="15926" y="1069"/>
                      <a:pt x="15865" y="1045"/>
                      <a:pt x="15731" y="1045"/>
                    </a:cubicBezTo>
                    <a:cubicBezTo>
                      <a:pt x="14992" y="1045"/>
                      <a:pt x="12056" y="1776"/>
                      <a:pt x="8504" y="1776"/>
                    </a:cubicBezTo>
                    <a:cubicBezTo>
                      <a:pt x="5886" y="1776"/>
                      <a:pt x="2933" y="1379"/>
                      <a:pt x="276"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6" name="Google Shape;3696;p35"/>
              <p:cNvSpPr/>
              <p:nvPr/>
            </p:nvSpPr>
            <p:spPr>
              <a:xfrm>
                <a:off x="3035350" y="2747350"/>
                <a:ext cx="373425" cy="548525"/>
              </a:xfrm>
              <a:custGeom>
                <a:avLst/>
                <a:gdLst/>
                <a:ahLst/>
                <a:cxnLst/>
                <a:rect l="l" t="t" r="r" b="b"/>
                <a:pathLst>
                  <a:path w="14937" h="21941" extrusionOk="0">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39" y="20504"/>
                      <a:pt x="10063" y="21940"/>
                      <a:pt x="10220" y="21940"/>
                    </a:cubicBezTo>
                    <a:cubicBezTo>
                      <a:pt x="10235" y="21940"/>
                      <a:pt x="10244" y="21929"/>
                      <a:pt x="10249" y="21904"/>
                    </a:cubicBezTo>
                    <a:cubicBezTo>
                      <a:pt x="10302" y="21606"/>
                      <a:pt x="14937" y="1515"/>
                      <a:pt x="14937" y="1515"/>
                    </a:cubicBezTo>
                    <a:cubicBezTo>
                      <a:pt x="14937" y="1515"/>
                      <a:pt x="2425" y="1469"/>
                      <a:pt x="0"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7" name="Google Shape;3697;p35"/>
              <p:cNvSpPr/>
              <p:nvPr/>
            </p:nvSpPr>
            <p:spPr>
              <a:xfrm>
                <a:off x="3035350" y="2747350"/>
                <a:ext cx="384325" cy="531550"/>
              </a:xfrm>
              <a:custGeom>
                <a:avLst/>
                <a:gdLst/>
                <a:ahLst/>
                <a:cxnLst/>
                <a:rect l="l" t="t" r="r" b="b"/>
                <a:pathLst>
                  <a:path w="15373" h="21262" extrusionOk="0">
                    <a:moveTo>
                      <a:pt x="14937" y="1507"/>
                    </a:moveTo>
                    <a:lnTo>
                      <a:pt x="14937" y="1507"/>
                    </a:lnTo>
                    <a:cubicBezTo>
                      <a:pt x="14937" y="1507"/>
                      <a:pt x="14937" y="1507"/>
                      <a:pt x="14937" y="1507"/>
                    </a:cubicBezTo>
                    <a:lnTo>
                      <a:pt x="14937" y="1507"/>
                    </a:lnTo>
                    <a:cubicBezTo>
                      <a:pt x="14937" y="1507"/>
                      <a:pt x="14937" y="1507"/>
                      <a:pt x="14937" y="1507"/>
                    </a:cubicBezTo>
                    <a:close/>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77" y="20573"/>
                      <a:pt x="9598" y="21216"/>
                      <a:pt x="9744" y="21262"/>
                    </a:cubicBezTo>
                    <a:cubicBezTo>
                      <a:pt x="10187" y="19962"/>
                      <a:pt x="13522" y="6654"/>
                      <a:pt x="13889" y="3198"/>
                    </a:cubicBezTo>
                    <a:cubicBezTo>
                      <a:pt x="15373" y="2494"/>
                      <a:pt x="14799" y="2089"/>
                      <a:pt x="14937" y="1507"/>
                    </a:cubicBezTo>
                    <a:lnTo>
                      <a:pt x="14937" y="1507"/>
                    </a:lnTo>
                    <a:cubicBezTo>
                      <a:pt x="14936" y="1508"/>
                      <a:pt x="14911" y="1508"/>
                      <a:pt x="14862" y="1508"/>
                    </a:cubicBezTo>
                    <a:cubicBezTo>
                      <a:pt x="13825" y="1508"/>
                      <a:pt x="2315" y="1403"/>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8" name="Google Shape;3698;p35"/>
              <p:cNvSpPr/>
              <p:nvPr/>
            </p:nvSpPr>
            <p:spPr>
              <a:xfrm>
                <a:off x="3290775" y="3295900"/>
                <a:ext cx="225" cy="25"/>
              </a:xfrm>
              <a:custGeom>
                <a:avLst/>
                <a:gdLst/>
                <a:ahLst/>
                <a:cxnLst/>
                <a:rect l="l" t="t" r="r" b="b"/>
                <a:pathLst>
                  <a:path w="9" h="1" extrusionOk="0">
                    <a:moveTo>
                      <a:pt x="9" y="0"/>
                    </a:moveTo>
                    <a:cubicBezTo>
                      <a:pt x="9" y="0"/>
                      <a:pt x="1" y="0"/>
                      <a:pt x="1" y="0"/>
                    </a:cubicBezTo>
                    <a:cubicBezTo>
                      <a:pt x="1" y="0"/>
                      <a:pt x="9" y="0"/>
                      <a:pt x="9" y="0"/>
                    </a:cubicBezTo>
                    <a:close/>
                  </a:path>
                </a:pathLst>
              </a:custGeom>
              <a:solidFill>
                <a:srgbClr val="BC833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9" name="Google Shape;3699;p35"/>
              <p:cNvSpPr/>
              <p:nvPr/>
            </p:nvSpPr>
            <p:spPr>
              <a:xfrm>
                <a:off x="3068800" y="2853475"/>
                <a:ext cx="221825" cy="442450"/>
              </a:xfrm>
              <a:custGeom>
                <a:avLst/>
                <a:gdLst/>
                <a:ahLst/>
                <a:cxnLst/>
                <a:rect l="l" t="t" r="r" b="b"/>
                <a:pathLst>
                  <a:path w="8873" h="17698" extrusionOk="0">
                    <a:moveTo>
                      <a:pt x="1" y="0"/>
                    </a:moveTo>
                    <a:cubicBezTo>
                      <a:pt x="552" y="322"/>
                      <a:pt x="1010" y="972"/>
                      <a:pt x="1140" y="1232"/>
                    </a:cubicBezTo>
                    <a:cubicBezTo>
                      <a:pt x="1270" y="1492"/>
                      <a:pt x="1660" y="2669"/>
                      <a:pt x="1989" y="2930"/>
                    </a:cubicBezTo>
                    <a:cubicBezTo>
                      <a:pt x="2318" y="3190"/>
                      <a:pt x="2838" y="3518"/>
                      <a:pt x="2838" y="3908"/>
                    </a:cubicBezTo>
                    <a:cubicBezTo>
                      <a:pt x="2838" y="4298"/>
                      <a:pt x="3297" y="5339"/>
                      <a:pt x="2838" y="5797"/>
                    </a:cubicBezTo>
                    <a:cubicBezTo>
                      <a:pt x="2379" y="6256"/>
                      <a:pt x="1530" y="7365"/>
                      <a:pt x="1989" y="7885"/>
                    </a:cubicBezTo>
                    <a:cubicBezTo>
                      <a:pt x="2448" y="8405"/>
                      <a:pt x="3144" y="8489"/>
                      <a:pt x="3473" y="8742"/>
                    </a:cubicBezTo>
                    <a:cubicBezTo>
                      <a:pt x="3802" y="9002"/>
                      <a:pt x="3955" y="9736"/>
                      <a:pt x="3634" y="10134"/>
                    </a:cubicBezTo>
                    <a:cubicBezTo>
                      <a:pt x="3312" y="10524"/>
                      <a:pt x="3488" y="11541"/>
                      <a:pt x="3817" y="11870"/>
                    </a:cubicBezTo>
                    <a:cubicBezTo>
                      <a:pt x="4146" y="12191"/>
                      <a:pt x="5224" y="12451"/>
                      <a:pt x="5821" y="12910"/>
                    </a:cubicBezTo>
                    <a:cubicBezTo>
                      <a:pt x="6417" y="13369"/>
                      <a:pt x="6815" y="14799"/>
                      <a:pt x="7266" y="15648"/>
                    </a:cubicBezTo>
                    <a:cubicBezTo>
                      <a:pt x="7682" y="16419"/>
                      <a:pt x="8658" y="17698"/>
                      <a:pt x="8865" y="17698"/>
                    </a:cubicBezTo>
                    <a:cubicBezTo>
                      <a:pt x="8868" y="17698"/>
                      <a:pt x="8870" y="17698"/>
                      <a:pt x="8872" y="17697"/>
                    </a:cubicBezTo>
                    <a:cubicBezTo>
                      <a:pt x="8704" y="17659"/>
                      <a:pt x="7993" y="16252"/>
                      <a:pt x="7580" y="15487"/>
                    </a:cubicBezTo>
                    <a:cubicBezTo>
                      <a:pt x="7129" y="14638"/>
                      <a:pt x="6731" y="13246"/>
                      <a:pt x="6134" y="12795"/>
                    </a:cubicBezTo>
                    <a:cubicBezTo>
                      <a:pt x="5530" y="12336"/>
                      <a:pt x="4628" y="11900"/>
                      <a:pt x="4307" y="11572"/>
                    </a:cubicBezTo>
                    <a:cubicBezTo>
                      <a:pt x="3978" y="11243"/>
                      <a:pt x="3962" y="10493"/>
                      <a:pt x="4138" y="9904"/>
                    </a:cubicBezTo>
                    <a:cubicBezTo>
                      <a:pt x="4291" y="9423"/>
                      <a:pt x="3817" y="8604"/>
                      <a:pt x="3488" y="8344"/>
                    </a:cubicBezTo>
                    <a:cubicBezTo>
                      <a:pt x="3167" y="8084"/>
                      <a:pt x="2999" y="8176"/>
                      <a:pt x="2548" y="7656"/>
                    </a:cubicBezTo>
                    <a:cubicBezTo>
                      <a:pt x="2089" y="7136"/>
                      <a:pt x="2769" y="6149"/>
                      <a:pt x="3228" y="5690"/>
                    </a:cubicBezTo>
                    <a:cubicBezTo>
                      <a:pt x="3687" y="5239"/>
                      <a:pt x="3228" y="4283"/>
                      <a:pt x="3228" y="3893"/>
                    </a:cubicBezTo>
                    <a:cubicBezTo>
                      <a:pt x="3228" y="3495"/>
                      <a:pt x="2578" y="2891"/>
                      <a:pt x="2249" y="2631"/>
                    </a:cubicBezTo>
                    <a:cubicBezTo>
                      <a:pt x="1928" y="2371"/>
                      <a:pt x="1500" y="1178"/>
                      <a:pt x="1370" y="918"/>
                    </a:cubicBezTo>
                    <a:cubicBezTo>
                      <a:pt x="1240" y="658"/>
                      <a:pt x="552" y="322"/>
                      <a:pt x="1"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0" name="Google Shape;3700;p35"/>
              <p:cNvSpPr/>
              <p:nvPr/>
            </p:nvSpPr>
            <p:spPr>
              <a:xfrm>
                <a:off x="3290775" y="3295900"/>
                <a:ext cx="25" cy="25"/>
              </a:xfrm>
              <a:custGeom>
                <a:avLst/>
                <a:gdLst/>
                <a:ahLst/>
                <a:cxnLst/>
                <a:rect l="l" t="t" r="r" b="b"/>
                <a:pathLst>
                  <a:path w="1" h="1" extrusionOk="0">
                    <a:moveTo>
                      <a:pt x="1" y="0"/>
                    </a:move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1" name="Google Shape;3701;p35"/>
              <p:cNvSpPr/>
              <p:nvPr/>
            </p:nvSpPr>
            <p:spPr>
              <a:xfrm>
                <a:off x="3290975" y="3294950"/>
                <a:ext cx="600" cy="975"/>
              </a:xfrm>
              <a:custGeom>
                <a:avLst/>
                <a:gdLst/>
                <a:ahLst/>
                <a:cxnLst/>
                <a:rect l="l" t="t" r="r" b="b"/>
                <a:pathLst>
                  <a:path w="24" h="39" extrusionOk="0">
                    <a:moveTo>
                      <a:pt x="24" y="0"/>
                    </a:moveTo>
                    <a:lnTo>
                      <a:pt x="24" y="0"/>
                    </a:lnTo>
                    <a:cubicBezTo>
                      <a:pt x="24" y="16"/>
                      <a:pt x="16" y="31"/>
                      <a:pt x="1" y="38"/>
                    </a:cubicBezTo>
                    <a:cubicBezTo>
                      <a:pt x="16" y="31"/>
                      <a:pt x="24" y="23"/>
                      <a:pt x="24" y="0"/>
                    </a:cubicBez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2" name="Google Shape;3702;p35"/>
              <p:cNvSpPr/>
              <p:nvPr/>
            </p:nvSpPr>
            <p:spPr>
              <a:xfrm>
                <a:off x="3143375" y="3015600"/>
                <a:ext cx="140750" cy="182250"/>
              </a:xfrm>
              <a:custGeom>
                <a:avLst/>
                <a:gdLst/>
                <a:ahLst/>
                <a:cxnLst/>
                <a:rect l="l" t="t" r="r" b="b"/>
                <a:pathLst>
                  <a:path w="5630" h="7290" extrusionOk="0">
                    <a:moveTo>
                      <a:pt x="0" y="1"/>
                    </a:moveTo>
                    <a:lnTo>
                      <a:pt x="0" y="1"/>
                    </a:lnTo>
                    <a:cubicBezTo>
                      <a:pt x="1" y="2"/>
                      <a:pt x="2938" y="4796"/>
                      <a:pt x="5629" y="7289"/>
                    </a:cubicBezTo>
                    <a:cubicBezTo>
                      <a:pt x="5629" y="7289"/>
                      <a:pt x="735" y="1079"/>
                      <a:pt x="0"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3" name="Google Shape;3703;p35"/>
              <p:cNvSpPr/>
              <p:nvPr/>
            </p:nvSpPr>
            <p:spPr>
              <a:xfrm>
                <a:off x="3102850" y="2855750"/>
                <a:ext cx="209375" cy="279950"/>
              </a:xfrm>
              <a:custGeom>
                <a:avLst/>
                <a:gdLst/>
                <a:ahLst/>
                <a:cxnLst/>
                <a:rect l="l" t="t" r="r" b="b"/>
                <a:pathLst>
                  <a:path w="8375" h="11198" extrusionOk="0">
                    <a:moveTo>
                      <a:pt x="8" y="1"/>
                    </a:moveTo>
                    <a:lnTo>
                      <a:pt x="8" y="1"/>
                    </a:lnTo>
                    <a:cubicBezTo>
                      <a:pt x="0" y="1"/>
                      <a:pt x="3792" y="7553"/>
                      <a:pt x="8374" y="11198"/>
                    </a:cubicBezTo>
                    <a:cubicBezTo>
                      <a:pt x="8374" y="11198"/>
                      <a:pt x="4000" y="6769"/>
                      <a:pt x="8" y="1"/>
                    </a:cubicBezTo>
                    <a:cubicBezTo>
                      <a:pt x="8" y="1"/>
                      <a:pt x="8" y="1"/>
                      <a:pt x="8"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4" name="Google Shape;3704;p35"/>
              <p:cNvSpPr/>
              <p:nvPr/>
            </p:nvSpPr>
            <p:spPr>
              <a:xfrm>
                <a:off x="3176450" y="2855775"/>
                <a:ext cx="154125" cy="204975"/>
              </a:xfrm>
              <a:custGeom>
                <a:avLst/>
                <a:gdLst/>
                <a:ahLst/>
                <a:cxnLst/>
                <a:rect l="l" t="t" r="r" b="b"/>
                <a:pathLst>
                  <a:path w="6165" h="8199" extrusionOk="0">
                    <a:moveTo>
                      <a:pt x="1" y="0"/>
                    </a:moveTo>
                    <a:cubicBezTo>
                      <a:pt x="1" y="1"/>
                      <a:pt x="2104" y="4527"/>
                      <a:pt x="6164" y="8198"/>
                    </a:cubicBezTo>
                    <a:lnTo>
                      <a:pt x="6164" y="8198"/>
                    </a:lnTo>
                    <a:cubicBezTo>
                      <a:pt x="6097" y="8130"/>
                      <a:pt x="2614" y="4189"/>
                      <a:pt x="1" y="0"/>
                    </a:cubicBezTo>
                    <a:close/>
                    <a:moveTo>
                      <a:pt x="6164" y="8198"/>
                    </a:moveTo>
                    <a:lnTo>
                      <a:pt x="6164" y="8198"/>
                    </a:lnTo>
                    <a:cubicBezTo>
                      <a:pt x="6164" y="8198"/>
                      <a:pt x="6165" y="8199"/>
                      <a:pt x="6165" y="8199"/>
                    </a:cubicBezTo>
                    <a:cubicBezTo>
                      <a:pt x="6165" y="8199"/>
                      <a:pt x="6165" y="8199"/>
                      <a:pt x="6165" y="8199"/>
                    </a:cubicBezTo>
                    <a:cubicBezTo>
                      <a:pt x="6164" y="8198"/>
                      <a:pt x="6164" y="8198"/>
                      <a:pt x="6164" y="8198"/>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5" name="Google Shape;3705;p35"/>
              <p:cNvSpPr/>
              <p:nvPr/>
            </p:nvSpPr>
            <p:spPr>
              <a:xfrm>
                <a:off x="3258275" y="2855775"/>
                <a:ext cx="85700" cy="126775"/>
              </a:xfrm>
              <a:custGeom>
                <a:avLst/>
                <a:gdLst/>
                <a:ahLst/>
                <a:cxnLst/>
                <a:rect l="l" t="t" r="r" b="b"/>
                <a:pathLst>
                  <a:path w="3428" h="5071" extrusionOk="0">
                    <a:moveTo>
                      <a:pt x="1" y="0"/>
                    </a:moveTo>
                    <a:cubicBezTo>
                      <a:pt x="1" y="1"/>
                      <a:pt x="1523" y="2822"/>
                      <a:pt x="3427" y="5071"/>
                    </a:cubicBezTo>
                    <a:cubicBezTo>
                      <a:pt x="3427" y="5071"/>
                      <a:pt x="796" y="1101"/>
                      <a:pt x="1"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6" name="Google Shape;3706;p35"/>
              <p:cNvSpPr/>
              <p:nvPr/>
            </p:nvSpPr>
            <p:spPr>
              <a:xfrm>
                <a:off x="3337825" y="2846775"/>
                <a:ext cx="31950" cy="65600"/>
              </a:xfrm>
              <a:custGeom>
                <a:avLst/>
                <a:gdLst/>
                <a:ahLst/>
                <a:cxnLst/>
                <a:rect l="l" t="t" r="r" b="b"/>
                <a:pathLst>
                  <a:path w="1278" h="2624" extrusionOk="0">
                    <a:moveTo>
                      <a:pt x="0" y="1"/>
                    </a:moveTo>
                    <a:cubicBezTo>
                      <a:pt x="0" y="1"/>
                      <a:pt x="597" y="1576"/>
                      <a:pt x="1277" y="2624"/>
                    </a:cubicBezTo>
                    <a:cubicBezTo>
                      <a:pt x="1277" y="2624"/>
                      <a:pt x="734" y="788"/>
                      <a:pt x="0"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7" name="Google Shape;3707;p35"/>
              <p:cNvSpPr/>
              <p:nvPr/>
            </p:nvSpPr>
            <p:spPr>
              <a:xfrm>
                <a:off x="3214500" y="3021725"/>
                <a:ext cx="123350" cy="133275"/>
              </a:xfrm>
              <a:custGeom>
                <a:avLst/>
                <a:gdLst/>
                <a:ahLst/>
                <a:cxnLst/>
                <a:rect l="l" t="t" r="r" b="b"/>
                <a:pathLst>
                  <a:path w="4934" h="5331" extrusionOk="0">
                    <a:moveTo>
                      <a:pt x="4933" y="0"/>
                    </a:moveTo>
                    <a:lnTo>
                      <a:pt x="4933" y="0"/>
                    </a:lnTo>
                    <a:cubicBezTo>
                      <a:pt x="2830" y="2639"/>
                      <a:pt x="0" y="5331"/>
                      <a:pt x="0" y="5331"/>
                    </a:cubicBezTo>
                    <a:cubicBezTo>
                      <a:pt x="2203" y="4207"/>
                      <a:pt x="4933" y="1"/>
                      <a:pt x="4933"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8" name="Google Shape;3708;p35"/>
              <p:cNvSpPr/>
              <p:nvPr/>
            </p:nvSpPr>
            <p:spPr>
              <a:xfrm>
                <a:off x="3258275" y="3154975"/>
                <a:ext cx="53950" cy="53775"/>
              </a:xfrm>
              <a:custGeom>
                <a:avLst/>
                <a:gdLst/>
                <a:ahLst/>
                <a:cxnLst/>
                <a:rect l="l" t="t" r="r" b="b"/>
                <a:pathLst>
                  <a:path w="2158" h="2151" extrusionOk="0">
                    <a:moveTo>
                      <a:pt x="2157" y="1"/>
                    </a:moveTo>
                    <a:cubicBezTo>
                      <a:pt x="1722" y="735"/>
                      <a:pt x="1" y="2150"/>
                      <a:pt x="1" y="2150"/>
                    </a:cubicBezTo>
                    <a:cubicBezTo>
                      <a:pt x="1324" y="1714"/>
                      <a:pt x="2157" y="2"/>
                      <a:pt x="2157"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9" name="Google Shape;3709;p35"/>
              <p:cNvSpPr/>
              <p:nvPr/>
            </p:nvSpPr>
            <p:spPr>
              <a:xfrm>
                <a:off x="3185050" y="2897075"/>
                <a:ext cx="193125" cy="209750"/>
              </a:xfrm>
              <a:custGeom>
                <a:avLst/>
                <a:gdLst/>
                <a:ahLst/>
                <a:cxnLst/>
                <a:rect l="l" t="t" r="r" b="b"/>
                <a:pathLst>
                  <a:path w="7725" h="8390" extrusionOk="0">
                    <a:moveTo>
                      <a:pt x="7725" y="0"/>
                    </a:moveTo>
                    <a:cubicBezTo>
                      <a:pt x="6356" y="1782"/>
                      <a:pt x="1" y="8390"/>
                      <a:pt x="1" y="8390"/>
                    </a:cubicBezTo>
                    <a:cubicBezTo>
                      <a:pt x="3373" y="5966"/>
                      <a:pt x="7724" y="2"/>
                      <a:pt x="7725"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0" name="Google Shape;3710;p35"/>
              <p:cNvSpPr/>
              <p:nvPr/>
            </p:nvSpPr>
            <p:spPr>
              <a:xfrm>
                <a:off x="3143375" y="2827275"/>
                <a:ext cx="234800" cy="217600"/>
              </a:xfrm>
              <a:custGeom>
                <a:avLst/>
                <a:gdLst/>
                <a:ahLst/>
                <a:cxnLst/>
                <a:rect l="l" t="t" r="r" b="b"/>
                <a:pathLst>
                  <a:path w="9392" h="8704" extrusionOk="0">
                    <a:moveTo>
                      <a:pt x="9392" y="1"/>
                    </a:moveTo>
                    <a:lnTo>
                      <a:pt x="9392" y="1"/>
                    </a:lnTo>
                    <a:cubicBezTo>
                      <a:pt x="9392" y="1"/>
                      <a:pt x="8840" y="625"/>
                      <a:pt x="7983" y="1546"/>
                    </a:cubicBezTo>
                    <a:lnTo>
                      <a:pt x="7983" y="1546"/>
                    </a:lnTo>
                    <a:cubicBezTo>
                      <a:pt x="8601" y="929"/>
                      <a:pt x="9098" y="392"/>
                      <a:pt x="9392" y="1"/>
                    </a:cubicBezTo>
                    <a:close/>
                    <a:moveTo>
                      <a:pt x="7983" y="1546"/>
                    </a:moveTo>
                    <a:cubicBezTo>
                      <a:pt x="5205" y="4318"/>
                      <a:pt x="0" y="8704"/>
                      <a:pt x="0" y="8704"/>
                    </a:cubicBezTo>
                    <a:cubicBezTo>
                      <a:pt x="2200" y="7569"/>
                      <a:pt x="5950" y="3726"/>
                      <a:pt x="7983" y="1546"/>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1" name="Google Shape;3711;p35"/>
              <p:cNvSpPr/>
              <p:nvPr/>
            </p:nvSpPr>
            <p:spPr>
              <a:xfrm>
                <a:off x="3149500" y="2855775"/>
                <a:ext cx="141875" cy="102500"/>
              </a:xfrm>
              <a:custGeom>
                <a:avLst/>
                <a:gdLst/>
                <a:ahLst/>
                <a:cxnLst/>
                <a:rect l="l" t="t" r="r" b="b"/>
                <a:pathLst>
                  <a:path w="5675" h="4100" extrusionOk="0">
                    <a:moveTo>
                      <a:pt x="5675" y="0"/>
                    </a:moveTo>
                    <a:lnTo>
                      <a:pt x="5675" y="0"/>
                    </a:lnTo>
                    <a:cubicBezTo>
                      <a:pt x="5675" y="0"/>
                      <a:pt x="5578" y="88"/>
                      <a:pt x="5409" y="239"/>
                    </a:cubicBezTo>
                    <a:lnTo>
                      <a:pt x="5409" y="239"/>
                    </a:lnTo>
                    <a:cubicBezTo>
                      <a:pt x="5515" y="149"/>
                      <a:pt x="5604" y="69"/>
                      <a:pt x="5675" y="0"/>
                    </a:cubicBezTo>
                    <a:close/>
                    <a:moveTo>
                      <a:pt x="5409" y="239"/>
                    </a:moveTo>
                    <a:lnTo>
                      <a:pt x="5409" y="239"/>
                    </a:lnTo>
                    <a:cubicBezTo>
                      <a:pt x="4044" y="1392"/>
                      <a:pt x="0" y="4099"/>
                      <a:pt x="0" y="4099"/>
                    </a:cubicBezTo>
                    <a:cubicBezTo>
                      <a:pt x="1208" y="3905"/>
                      <a:pt x="4456" y="1085"/>
                      <a:pt x="5409" y="239"/>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2" name="Google Shape;3712;p35"/>
              <p:cNvSpPr/>
              <p:nvPr/>
            </p:nvSpPr>
            <p:spPr>
              <a:xfrm>
                <a:off x="3115275" y="2855775"/>
                <a:ext cx="88725" cy="41400"/>
              </a:xfrm>
              <a:custGeom>
                <a:avLst/>
                <a:gdLst/>
                <a:ahLst/>
                <a:cxnLst/>
                <a:rect l="l" t="t" r="r" b="b"/>
                <a:pathLst>
                  <a:path w="3549" h="1656" extrusionOk="0">
                    <a:moveTo>
                      <a:pt x="3549" y="0"/>
                    </a:moveTo>
                    <a:lnTo>
                      <a:pt x="3549" y="0"/>
                    </a:lnTo>
                    <a:cubicBezTo>
                      <a:pt x="2448" y="788"/>
                      <a:pt x="0" y="1652"/>
                      <a:pt x="0" y="1652"/>
                    </a:cubicBezTo>
                    <a:cubicBezTo>
                      <a:pt x="38" y="1654"/>
                      <a:pt x="76" y="1656"/>
                      <a:pt x="114" y="1656"/>
                    </a:cubicBezTo>
                    <a:cubicBezTo>
                      <a:pt x="1574" y="1656"/>
                      <a:pt x="3548" y="1"/>
                      <a:pt x="3549"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3" name="Google Shape;3713;p35"/>
              <p:cNvSpPr/>
              <p:nvPr/>
            </p:nvSpPr>
            <p:spPr>
              <a:xfrm>
                <a:off x="3029625" y="2818675"/>
                <a:ext cx="348550" cy="37250"/>
              </a:xfrm>
              <a:custGeom>
                <a:avLst/>
                <a:gdLst/>
                <a:ahLst/>
                <a:cxnLst/>
                <a:rect l="l" t="t" r="r" b="b"/>
                <a:pathLst>
                  <a:path w="13942" h="1490" extrusionOk="0">
                    <a:moveTo>
                      <a:pt x="0" y="0"/>
                    </a:moveTo>
                    <a:lnTo>
                      <a:pt x="0" y="0"/>
                    </a:lnTo>
                    <a:cubicBezTo>
                      <a:pt x="2745" y="1128"/>
                      <a:pt x="5319" y="1489"/>
                      <a:pt x="7490" y="1489"/>
                    </a:cubicBezTo>
                    <a:cubicBezTo>
                      <a:pt x="11355" y="1489"/>
                      <a:pt x="13942" y="345"/>
                      <a:pt x="13942" y="345"/>
                    </a:cubicBezTo>
                    <a:lnTo>
                      <a:pt x="13942" y="345"/>
                    </a:lnTo>
                    <a:cubicBezTo>
                      <a:pt x="11924" y="992"/>
                      <a:pt x="9857" y="1218"/>
                      <a:pt x="7954" y="1218"/>
                    </a:cubicBezTo>
                    <a:cubicBezTo>
                      <a:pt x="3537" y="1218"/>
                      <a:pt x="1" y="1"/>
                      <a:pt x="0"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4" name="Google Shape;3714;p35"/>
              <p:cNvSpPr/>
              <p:nvPr/>
            </p:nvSpPr>
            <p:spPr>
              <a:xfrm>
                <a:off x="2977800" y="2450375"/>
                <a:ext cx="491400" cy="411925"/>
              </a:xfrm>
              <a:custGeom>
                <a:avLst/>
                <a:gdLst/>
                <a:ahLst/>
                <a:cxnLst/>
                <a:rect l="l" t="t" r="r" b="b"/>
                <a:pathLst>
                  <a:path w="19656" h="16477" extrusionOk="0">
                    <a:moveTo>
                      <a:pt x="7229" y="1"/>
                    </a:moveTo>
                    <a:cubicBezTo>
                      <a:pt x="1779" y="1"/>
                      <a:pt x="513" y="4201"/>
                      <a:pt x="536" y="7054"/>
                    </a:cubicBezTo>
                    <a:cubicBezTo>
                      <a:pt x="559" y="9937"/>
                      <a:pt x="1935" y="10993"/>
                      <a:pt x="1438" y="11559"/>
                    </a:cubicBezTo>
                    <a:cubicBezTo>
                      <a:pt x="804" y="12270"/>
                      <a:pt x="176" y="12278"/>
                      <a:pt x="92" y="13234"/>
                    </a:cubicBezTo>
                    <a:cubicBezTo>
                      <a:pt x="1" y="14190"/>
                      <a:pt x="727" y="15115"/>
                      <a:pt x="1859" y="15191"/>
                    </a:cubicBezTo>
                    <a:cubicBezTo>
                      <a:pt x="2998" y="15268"/>
                      <a:pt x="3702" y="16453"/>
                      <a:pt x="5362" y="16476"/>
                    </a:cubicBezTo>
                    <a:cubicBezTo>
                      <a:pt x="5382" y="16477"/>
                      <a:pt x="5403" y="16477"/>
                      <a:pt x="5424" y="16477"/>
                    </a:cubicBezTo>
                    <a:cubicBezTo>
                      <a:pt x="6916" y="16477"/>
                      <a:pt x="8328" y="15499"/>
                      <a:pt x="9178" y="15499"/>
                    </a:cubicBezTo>
                    <a:cubicBezTo>
                      <a:pt x="9260" y="15499"/>
                      <a:pt x="9336" y="15508"/>
                      <a:pt x="9407" y="15528"/>
                    </a:cubicBezTo>
                    <a:cubicBezTo>
                      <a:pt x="9840" y="15654"/>
                      <a:pt x="10646" y="15729"/>
                      <a:pt x="11465" y="15729"/>
                    </a:cubicBezTo>
                    <a:cubicBezTo>
                      <a:pt x="12181" y="15729"/>
                      <a:pt x="12907" y="15672"/>
                      <a:pt x="13399" y="15543"/>
                    </a:cubicBezTo>
                    <a:cubicBezTo>
                      <a:pt x="14455" y="15268"/>
                      <a:pt x="16711" y="15505"/>
                      <a:pt x="18187" y="13769"/>
                    </a:cubicBezTo>
                    <a:cubicBezTo>
                      <a:pt x="19655" y="12040"/>
                      <a:pt x="17980" y="10962"/>
                      <a:pt x="17024" y="10893"/>
                    </a:cubicBezTo>
                    <a:cubicBezTo>
                      <a:pt x="16069" y="10824"/>
                      <a:pt x="18585" y="8117"/>
                      <a:pt x="16298" y="4102"/>
                    </a:cubicBezTo>
                    <a:cubicBezTo>
                      <a:pt x="14004" y="95"/>
                      <a:pt x="11113" y="79"/>
                      <a:pt x="7449" y="3"/>
                    </a:cubicBezTo>
                    <a:cubicBezTo>
                      <a:pt x="7375" y="1"/>
                      <a:pt x="7302" y="1"/>
                      <a:pt x="7229"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5" name="Google Shape;3715;p35"/>
              <p:cNvSpPr/>
              <p:nvPr/>
            </p:nvSpPr>
            <p:spPr>
              <a:xfrm>
                <a:off x="3008975" y="2591125"/>
                <a:ext cx="338425" cy="181450"/>
              </a:xfrm>
              <a:custGeom>
                <a:avLst/>
                <a:gdLst/>
                <a:ahLst/>
                <a:cxnLst/>
                <a:rect l="l" t="t" r="r" b="b"/>
                <a:pathLst>
                  <a:path w="13537" h="7258" extrusionOk="0">
                    <a:moveTo>
                      <a:pt x="9583" y="1"/>
                    </a:moveTo>
                    <a:cubicBezTo>
                      <a:pt x="8390" y="1"/>
                      <a:pt x="6584" y="157"/>
                      <a:pt x="5376" y="858"/>
                    </a:cubicBezTo>
                    <a:cubicBezTo>
                      <a:pt x="5108" y="1013"/>
                      <a:pt x="4817" y="1074"/>
                      <a:pt x="4513" y="1074"/>
                    </a:cubicBezTo>
                    <a:cubicBezTo>
                      <a:pt x="3398" y="1074"/>
                      <a:pt x="2112" y="254"/>
                      <a:pt x="1161" y="254"/>
                    </a:cubicBezTo>
                    <a:cubicBezTo>
                      <a:pt x="850" y="254"/>
                      <a:pt x="574" y="342"/>
                      <a:pt x="352" y="575"/>
                    </a:cubicBezTo>
                    <a:cubicBezTo>
                      <a:pt x="31" y="919"/>
                      <a:pt x="0" y="3917"/>
                      <a:pt x="826" y="5355"/>
                    </a:cubicBezTo>
                    <a:cubicBezTo>
                      <a:pt x="1684" y="6841"/>
                      <a:pt x="3838" y="7258"/>
                      <a:pt x="5853" y="7258"/>
                    </a:cubicBezTo>
                    <a:cubicBezTo>
                      <a:pt x="7915" y="7258"/>
                      <a:pt x="9832" y="6822"/>
                      <a:pt x="10072" y="6648"/>
                    </a:cubicBezTo>
                    <a:cubicBezTo>
                      <a:pt x="10860" y="6059"/>
                      <a:pt x="12175" y="5883"/>
                      <a:pt x="12856" y="4529"/>
                    </a:cubicBezTo>
                    <a:cubicBezTo>
                      <a:pt x="13537" y="3168"/>
                      <a:pt x="11388" y="116"/>
                      <a:pt x="10455" y="32"/>
                    </a:cubicBezTo>
                    <a:cubicBezTo>
                      <a:pt x="10240" y="15"/>
                      <a:pt x="9939" y="1"/>
                      <a:pt x="9583"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6" name="Google Shape;3716;p35"/>
              <p:cNvSpPr/>
              <p:nvPr/>
            </p:nvSpPr>
            <p:spPr>
              <a:xfrm>
                <a:off x="2986025" y="2751675"/>
                <a:ext cx="316275" cy="89900"/>
              </a:xfrm>
              <a:custGeom>
                <a:avLst/>
                <a:gdLst/>
                <a:ahLst/>
                <a:cxnLst/>
                <a:rect l="l" t="t" r="r" b="b"/>
                <a:pathLst>
                  <a:path w="12651" h="3596" extrusionOk="0">
                    <a:moveTo>
                      <a:pt x="1379" y="0"/>
                    </a:moveTo>
                    <a:cubicBezTo>
                      <a:pt x="1336" y="0"/>
                      <a:pt x="1299" y="6"/>
                      <a:pt x="1270" y="19"/>
                    </a:cubicBezTo>
                    <a:cubicBezTo>
                      <a:pt x="390" y="409"/>
                      <a:pt x="0" y="937"/>
                      <a:pt x="696" y="1725"/>
                    </a:cubicBezTo>
                    <a:cubicBezTo>
                      <a:pt x="1400" y="2505"/>
                      <a:pt x="2754" y="2772"/>
                      <a:pt x="3671" y="3254"/>
                    </a:cubicBezTo>
                    <a:cubicBezTo>
                      <a:pt x="4121" y="3486"/>
                      <a:pt x="4537" y="3596"/>
                      <a:pt x="5024" y="3596"/>
                    </a:cubicBezTo>
                    <a:cubicBezTo>
                      <a:pt x="5532" y="3596"/>
                      <a:pt x="6118" y="3477"/>
                      <a:pt x="6899" y="3254"/>
                    </a:cubicBezTo>
                    <a:cubicBezTo>
                      <a:pt x="7522" y="3076"/>
                      <a:pt x="8322" y="3033"/>
                      <a:pt x="9090" y="3033"/>
                    </a:cubicBezTo>
                    <a:cubicBezTo>
                      <a:pt x="9812" y="3033"/>
                      <a:pt x="10505" y="3071"/>
                      <a:pt x="10999" y="3071"/>
                    </a:cubicBezTo>
                    <a:cubicBezTo>
                      <a:pt x="11270" y="3071"/>
                      <a:pt x="11480" y="3060"/>
                      <a:pt x="11602" y="3025"/>
                    </a:cubicBezTo>
                    <a:cubicBezTo>
                      <a:pt x="12167" y="2859"/>
                      <a:pt x="12650" y="1418"/>
                      <a:pt x="11430" y="1418"/>
                    </a:cubicBezTo>
                    <a:cubicBezTo>
                      <a:pt x="11412" y="1418"/>
                      <a:pt x="11392" y="1418"/>
                      <a:pt x="11373" y="1419"/>
                    </a:cubicBezTo>
                    <a:cubicBezTo>
                      <a:pt x="10391" y="1454"/>
                      <a:pt x="8033" y="1993"/>
                      <a:pt x="6403" y="1993"/>
                    </a:cubicBezTo>
                    <a:cubicBezTo>
                      <a:pt x="5899" y="1993"/>
                      <a:pt x="5466" y="1942"/>
                      <a:pt x="5163" y="1809"/>
                    </a:cubicBezTo>
                    <a:cubicBezTo>
                      <a:pt x="3961" y="1279"/>
                      <a:pt x="2002" y="0"/>
                      <a:pt x="1379"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7" name="Google Shape;3717;p35"/>
              <p:cNvSpPr/>
              <p:nvPr/>
            </p:nvSpPr>
            <p:spPr>
              <a:xfrm>
                <a:off x="3089075" y="2725950"/>
                <a:ext cx="289100" cy="62125"/>
              </a:xfrm>
              <a:custGeom>
                <a:avLst/>
                <a:gdLst/>
                <a:ahLst/>
                <a:cxnLst/>
                <a:rect l="l" t="t" r="r" b="b"/>
                <a:pathLst>
                  <a:path w="11564" h="2485" extrusionOk="0">
                    <a:moveTo>
                      <a:pt x="11564" y="0"/>
                    </a:moveTo>
                    <a:cubicBezTo>
                      <a:pt x="11563" y="1"/>
                      <a:pt x="8474" y="1561"/>
                      <a:pt x="6149" y="2019"/>
                    </a:cubicBezTo>
                    <a:cubicBezTo>
                      <a:pt x="5108" y="2225"/>
                      <a:pt x="4143" y="2328"/>
                      <a:pt x="3224" y="2328"/>
                    </a:cubicBezTo>
                    <a:cubicBezTo>
                      <a:pt x="2097" y="2328"/>
                      <a:pt x="1041" y="2174"/>
                      <a:pt x="1" y="1866"/>
                    </a:cubicBezTo>
                    <a:lnTo>
                      <a:pt x="1" y="1866"/>
                    </a:lnTo>
                    <a:cubicBezTo>
                      <a:pt x="1" y="1867"/>
                      <a:pt x="1991" y="2484"/>
                      <a:pt x="3579" y="2484"/>
                    </a:cubicBezTo>
                    <a:cubicBezTo>
                      <a:pt x="3667" y="2484"/>
                      <a:pt x="3754" y="2482"/>
                      <a:pt x="3840" y="2478"/>
                    </a:cubicBezTo>
                    <a:cubicBezTo>
                      <a:pt x="5989" y="2386"/>
                      <a:pt x="6379" y="2318"/>
                      <a:pt x="8291" y="1629"/>
                    </a:cubicBezTo>
                    <a:cubicBezTo>
                      <a:pt x="9323" y="1255"/>
                      <a:pt x="11563" y="1"/>
                      <a:pt x="11564"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8" name="Google Shape;3718;p35"/>
              <p:cNvSpPr/>
              <p:nvPr/>
            </p:nvSpPr>
            <p:spPr>
              <a:xfrm>
                <a:off x="2942625" y="2175575"/>
                <a:ext cx="490825" cy="416475"/>
              </a:xfrm>
              <a:custGeom>
                <a:avLst/>
                <a:gdLst/>
                <a:ahLst/>
                <a:cxnLst/>
                <a:rect l="l" t="t" r="r" b="b"/>
                <a:pathLst>
                  <a:path w="19633" h="16659" extrusionOk="0">
                    <a:moveTo>
                      <a:pt x="8833" y="0"/>
                    </a:moveTo>
                    <a:cubicBezTo>
                      <a:pt x="8130" y="0"/>
                      <a:pt x="7398" y="37"/>
                      <a:pt x="6631" y="74"/>
                    </a:cubicBezTo>
                    <a:cubicBezTo>
                      <a:pt x="1010" y="341"/>
                      <a:pt x="0" y="4701"/>
                      <a:pt x="222" y="7576"/>
                    </a:cubicBezTo>
                    <a:cubicBezTo>
                      <a:pt x="436" y="10459"/>
                      <a:pt x="2792" y="11851"/>
                      <a:pt x="2180" y="12287"/>
                    </a:cubicBezTo>
                    <a:cubicBezTo>
                      <a:pt x="1576" y="12723"/>
                      <a:pt x="214" y="12815"/>
                      <a:pt x="199" y="13771"/>
                    </a:cubicBezTo>
                    <a:cubicBezTo>
                      <a:pt x="176" y="14735"/>
                      <a:pt x="964" y="15606"/>
                      <a:pt x="2096" y="15606"/>
                    </a:cubicBezTo>
                    <a:cubicBezTo>
                      <a:pt x="3187" y="15606"/>
                      <a:pt x="3959" y="16659"/>
                      <a:pt x="5500" y="16659"/>
                    </a:cubicBezTo>
                    <a:cubicBezTo>
                      <a:pt x="5557" y="16659"/>
                      <a:pt x="5616" y="16657"/>
                      <a:pt x="5675" y="16654"/>
                    </a:cubicBezTo>
                    <a:cubicBezTo>
                      <a:pt x="7234" y="16575"/>
                      <a:pt x="8632" y="15416"/>
                      <a:pt x="9486" y="15416"/>
                    </a:cubicBezTo>
                    <a:cubicBezTo>
                      <a:pt x="9541" y="15416"/>
                      <a:pt x="9594" y="15420"/>
                      <a:pt x="9644" y="15431"/>
                    </a:cubicBezTo>
                    <a:cubicBezTo>
                      <a:pt x="9921" y="15486"/>
                      <a:pt x="10338" y="15514"/>
                      <a:pt x="10811" y="15514"/>
                    </a:cubicBezTo>
                    <a:cubicBezTo>
                      <a:pt x="11764" y="15514"/>
                      <a:pt x="12939" y="15401"/>
                      <a:pt x="13629" y="15171"/>
                    </a:cubicBezTo>
                    <a:cubicBezTo>
                      <a:pt x="14661" y="14819"/>
                      <a:pt x="16933" y="14903"/>
                      <a:pt x="18279" y="13075"/>
                    </a:cubicBezTo>
                    <a:cubicBezTo>
                      <a:pt x="19632" y="11240"/>
                      <a:pt x="17888" y="10284"/>
                      <a:pt x="16933" y="10284"/>
                    </a:cubicBezTo>
                    <a:cubicBezTo>
                      <a:pt x="15969" y="10284"/>
                      <a:pt x="18294" y="7400"/>
                      <a:pt x="15739" y="3561"/>
                    </a:cubicBezTo>
                    <a:cubicBezTo>
                      <a:pt x="13714" y="526"/>
                      <a:pt x="11487" y="0"/>
                      <a:pt x="8833" y="0"/>
                    </a:cubicBezTo>
                    <a:close/>
                  </a:path>
                </a:pathLst>
              </a:custGeom>
              <a:solidFill>
                <a:schemeClr val="dk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9" name="Google Shape;3719;p35"/>
              <p:cNvSpPr/>
              <p:nvPr/>
            </p:nvSpPr>
            <p:spPr>
              <a:xfrm>
                <a:off x="2971100" y="2284725"/>
                <a:ext cx="249550" cy="209375"/>
              </a:xfrm>
              <a:custGeom>
                <a:avLst/>
                <a:gdLst/>
                <a:ahLst/>
                <a:cxnLst/>
                <a:rect l="l" t="t" r="r" b="b"/>
                <a:pathLst>
                  <a:path w="9982" h="8375" extrusionOk="0">
                    <a:moveTo>
                      <a:pt x="1599" y="0"/>
                    </a:moveTo>
                    <a:cubicBezTo>
                      <a:pt x="1504" y="0"/>
                      <a:pt x="1405" y="21"/>
                      <a:pt x="1301" y="67"/>
                    </a:cubicBezTo>
                    <a:cubicBezTo>
                      <a:pt x="253" y="526"/>
                      <a:pt x="1" y="3639"/>
                      <a:pt x="521" y="5168"/>
                    </a:cubicBezTo>
                    <a:cubicBezTo>
                      <a:pt x="1041" y="6698"/>
                      <a:pt x="1569" y="7531"/>
                      <a:pt x="2701" y="8005"/>
                    </a:cubicBezTo>
                    <a:cubicBezTo>
                      <a:pt x="3206" y="8220"/>
                      <a:pt x="4077" y="8375"/>
                      <a:pt x="5002" y="8375"/>
                    </a:cubicBezTo>
                    <a:cubicBezTo>
                      <a:pt x="6151" y="8375"/>
                      <a:pt x="7383" y="8137"/>
                      <a:pt x="8107" y="7485"/>
                    </a:cubicBezTo>
                    <a:cubicBezTo>
                      <a:pt x="9423" y="6308"/>
                      <a:pt x="9981" y="4472"/>
                      <a:pt x="9461" y="3279"/>
                    </a:cubicBezTo>
                    <a:cubicBezTo>
                      <a:pt x="9077" y="2392"/>
                      <a:pt x="8818" y="1555"/>
                      <a:pt x="7801" y="1555"/>
                    </a:cubicBezTo>
                    <a:cubicBezTo>
                      <a:pt x="7442" y="1555"/>
                      <a:pt x="6989" y="1659"/>
                      <a:pt x="6402" y="1902"/>
                    </a:cubicBezTo>
                    <a:cubicBezTo>
                      <a:pt x="5889" y="2115"/>
                      <a:pt x="5447" y="2204"/>
                      <a:pt x="5059" y="2204"/>
                    </a:cubicBezTo>
                    <a:cubicBezTo>
                      <a:pt x="3127" y="2204"/>
                      <a:pt x="2573" y="0"/>
                      <a:pt x="1599" y="0"/>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0" name="Google Shape;3720;p35"/>
              <p:cNvSpPr/>
              <p:nvPr/>
            </p:nvSpPr>
            <p:spPr>
              <a:xfrm>
                <a:off x="2964425" y="2498000"/>
                <a:ext cx="314525" cy="74750"/>
              </a:xfrm>
              <a:custGeom>
                <a:avLst/>
                <a:gdLst/>
                <a:ahLst/>
                <a:cxnLst/>
                <a:rect l="l" t="t" r="r" b="b"/>
                <a:pathLst>
                  <a:path w="12581" h="2990" extrusionOk="0">
                    <a:moveTo>
                      <a:pt x="10953" y="1"/>
                    </a:moveTo>
                    <a:cubicBezTo>
                      <a:pt x="9723" y="1"/>
                      <a:pt x="7207" y="524"/>
                      <a:pt x="6088" y="698"/>
                    </a:cubicBezTo>
                    <a:cubicBezTo>
                      <a:pt x="5954" y="720"/>
                      <a:pt x="5809" y="729"/>
                      <a:pt x="5656" y="729"/>
                    </a:cubicBezTo>
                    <a:cubicBezTo>
                      <a:pt x="4408" y="729"/>
                      <a:pt x="2621" y="90"/>
                      <a:pt x="1682" y="90"/>
                    </a:cubicBezTo>
                    <a:cubicBezTo>
                      <a:pt x="1549" y="90"/>
                      <a:pt x="1433" y="103"/>
                      <a:pt x="1339" y="132"/>
                    </a:cubicBezTo>
                    <a:cubicBezTo>
                      <a:pt x="497" y="392"/>
                      <a:pt x="0" y="1226"/>
                      <a:pt x="520" y="1646"/>
                    </a:cubicBezTo>
                    <a:cubicBezTo>
                      <a:pt x="520" y="1646"/>
                      <a:pt x="2616" y="2266"/>
                      <a:pt x="3663" y="2794"/>
                    </a:cubicBezTo>
                    <a:cubicBezTo>
                      <a:pt x="3940" y="2933"/>
                      <a:pt x="4256" y="2989"/>
                      <a:pt x="4587" y="2989"/>
                    </a:cubicBezTo>
                    <a:cubicBezTo>
                      <a:pt x="5509" y="2989"/>
                      <a:pt x="6545" y="2553"/>
                      <a:pt x="7158" y="2266"/>
                    </a:cubicBezTo>
                    <a:cubicBezTo>
                      <a:pt x="7992" y="1876"/>
                      <a:pt x="11128" y="1876"/>
                      <a:pt x="11854" y="1646"/>
                    </a:cubicBezTo>
                    <a:cubicBezTo>
                      <a:pt x="12581" y="1409"/>
                      <a:pt x="12175" y="438"/>
                      <a:pt x="11564" y="94"/>
                    </a:cubicBezTo>
                    <a:cubicBezTo>
                      <a:pt x="11449" y="28"/>
                      <a:pt x="11235" y="1"/>
                      <a:pt x="10953" y="1"/>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1" name="Google Shape;3721;p35"/>
              <p:cNvSpPr/>
              <p:nvPr/>
            </p:nvSpPr>
            <p:spPr>
              <a:xfrm>
                <a:off x="3067475" y="2441825"/>
                <a:ext cx="283175" cy="64100"/>
              </a:xfrm>
              <a:custGeom>
                <a:avLst/>
                <a:gdLst/>
                <a:ahLst/>
                <a:cxnLst/>
                <a:rect l="l" t="t" r="r" b="b"/>
                <a:pathLst>
                  <a:path w="11327" h="2564" extrusionOk="0">
                    <a:moveTo>
                      <a:pt x="11327" y="1"/>
                    </a:moveTo>
                    <a:lnTo>
                      <a:pt x="11327" y="1"/>
                    </a:lnTo>
                    <a:cubicBezTo>
                      <a:pt x="11327" y="1"/>
                      <a:pt x="11317" y="12"/>
                      <a:pt x="11297" y="33"/>
                    </a:cubicBezTo>
                    <a:lnTo>
                      <a:pt x="11297" y="33"/>
                    </a:lnTo>
                    <a:cubicBezTo>
                      <a:pt x="11308" y="22"/>
                      <a:pt x="11318" y="11"/>
                      <a:pt x="11327" y="1"/>
                    </a:cubicBezTo>
                    <a:close/>
                    <a:moveTo>
                      <a:pt x="11297" y="33"/>
                    </a:moveTo>
                    <a:cubicBezTo>
                      <a:pt x="10833" y="489"/>
                      <a:pt x="8907" y="637"/>
                      <a:pt x="8122" y="727"/>
                    </a:cubicBezTo>
                    <a:cubicBezTo>
                      <a:pt x="7319" y="811"/>
                      <a:pt x="5277" y="1714"/>
                      <a:pt x="3885" y="2096"/>
                    </a:cubicBezTo>
                    <a:cubicBezTo>
                      <a:pt x="2798" y="2390"/>
                      <a:pt x="1542" y="2444"/>
                      <a:pt x="759" y="2444"/>
                    </a:cubicBezTo>
                    <a:cubicBezTo>
                      <a:pt x="297" y="2444"/>
                      <a:pt x="0" y="2425"/>
                      <a:pt x="0" y="2425"/>
                    </a:cubicBezTo>
                    <a:lnTo>
                      <a:pt x="0" y="2425"/>
                    </a:lnTo>
                    <a:cubicBezTo>
                      <a:pt x="0" y="2425"/>
                      <a:pt x="1048" y="2563"/>
                      <a:pt x="2129" y="2563"/>
                    </a:cubicBezTo>
                    <a:cubicBezTo>
                      <a:pt x="2656" y="2563"/>
                      <a:pt x="3192" y="2530"/>
                      <a:pt x="3618" y="2433"/>
                    </a:cubicBezTo>
                    <a:cubicBezTo>
                      <a:pt x="4711" y="2180"/>
                      <a:pt x="6348" y="1553"/>
                      <a:pt x="7159" y="1217"/>
                    </a:cubicBezTo>
                    <a:cubicBezTo>
                      <a:pt x="7962" y="873"/>
                      <a:pt x="8818" y="941"/>
                      <a:pt x="9843" y="743"/>
                    </a:cubicBezTo>
                    <a:cubicBezTo>
                      <a:pt x="10718" y="573"/>
                      <a:pt x="11181" y="152"/>
                      <a:pt x="11297" y="33"/>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2" name="Google Shape;3722;p35"/>
              <p:cNvSpPr/>
              <p:nvPr/>
            </p:nvSpPr>
            <p:spPr>
              <a:xfrm>
                <a:off x="2993250" y="2315175"/>
                <a:ext cx="53225" cy="50325"/>
              </a:xfrm>
              <a:custGeom>
                <a:avLst/>
                <a:gdLst/>
                <a:ahLst/>
                <a:cxnLst/>
                <a:rect l="l" t="t" r="r" b="b"/>
                <a:pathLst>
                  <a:path w="2129" h="2013" extrusionOk="0">
                    <a:moveTo>
                      <a:pt x="1168" y="0"/>
                    </a:moveTo>
                    <a:cubicBezTo>
                      <a:pt x="567" y="0"/>
                      <a:pt x="1" y="1139"/>
                      <a:pt x="186" y="1350"/>
                    </a:cubicBezTo>
                    <a:cubicBezTo>
                      <a:pt x="376" y="1575"/>
                      <a:pt x="1042" y="2013"/>
                      <a:pt x="1357" y="2013"/>
                    </a:cubicBezTo>
                    <a:cubicBezTo>
                      <a:pt x="1395" y="2013"/>
                      <a:pt x="1429" y="2006"/>
                      <a:pt x="1455" y="1992"/>
                    </a:cubicBezTo>
                    <a:cubicBezTo>
                      <a:pt x="1707" y="1862"/>
                      <a:pt x="2128" y="554"/>
                      <a:pt x="1455" y="96"/>
                    </a:cubicBezTo>
                    <a:cubicBezTo>
                      <a:pt x="1360" y="29"/>
                      <a:pt x="1264" y="0"/>
                      <a:pt x="116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3" name="Google Shape;3723;p35"/>
              <p:cNvSpPr/>
              <p:nvPr/>
            </p:nvSpPr>
            <p:spPr>
              <a:xfrm>
                <a:off x="3106725" y="2338900"/>
                <a:ext cx="45150" cy="35375"/>
              </a:xfrm>
              <a:custGeom>
                <a:avLst/>
                <a:gdLst/>
                <a:ahLst/>
                <a:cxnLst/>
                <a:rect l="l" t="t" r="r" b="b"/>
                <a:pathLst>
                  <a:path w="1806" h="1415" extrusionOk="0">
                    <a:moveTo>
                      <a:pt x="1077" y="1"/>
                    </a:moveTo>
                    <a:cubicBezTo>
                      <a:pt x="650" y="1"/>
                      <a:pt x="1" y="1141"/>
                      <a:pt x="702" y="1372"/>
                    </a:cubicBezTo>
                    <a:cubicBezTo>
                      <a:pt x="790" y="1401"/>
                      <a:pt x="874" y="1415"/>
                      <a:pt x="952" y="1415"/>
                    </a:cubicBezTo>
                    <a:cubicBezTo>
                      <a:pt x="1564" y="1415"/>
                      <a:pt x="1805" y="579"/>
                      <a:pt x="1222" y="57"/>
                    </a:cubicBezTo>
                    <a:cubicBezTo>
                      <a:pt x="1179" y="18"/>
                      <a:pt x="1130" y="1"/>
                      <a:pt x="1077"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4" name="Google Shape;3724;p35"/>
              <p:cNvSpPr/>
              <p:nvPr/>
            </p:nvSpPr>
            <p:spPr>
              <a:xfrm>
                <a:off x="3274900" y="2348725"/>
                <a:ext cx="45400" cy="35750"/>
              </a:xfrm>
              <a:custGeom>
                <a:avLst/>
                <a:gdLst/>
                <a:ahLst/>
                <a:cxnLst/>
                <a:rect l="l" t="t" r="r" b="b"/>
                <a:pathLst>
                  <a:path w="1816" h="1430" extrusionOk="0">
                    <a:moveTo>
                      <a:pt x="1124" y="1"/>
                    </a:moveTo>
                    <a:cubicBezTo>
                      <a:pt x="1100" y="1"/>
                      <a:pt x="1075" y="3"/>
                      <a:pt x="1049" y="8"/>
                    </a:cubicBezTo>
                    <a:cubicBezTo>
                      <a:pt x="391" y="130"/>
                      <a:pt x="108" y="367"/>
                      <a:pt x="47" y="673"/>
                    </a:cubicBezTo>
                    <a:cubicBezTo>
                      <a:pt x="0" y="942"/>
                      <a:pt x="892" y="1429"/>
                      <a:pt x="1337" y="1429"/>
                    </a:cubicBezTo>
                    <a:cubicBezTo>
                      <a:pt x="1399" y="1429"/>
                      <a:pt x="1452" y="1420"/>
                      <a:pt x="1492" y="1400"/>
                    </a:cubicBezTo>
                    <a:cubicBezTo>
                      <a:pt x="1815" y="1246"/>
                      <a:pt x="1695" y="1"/>
                      <a:pt x="1124"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5" name="Google Shape;3725;p35"/>
              <p:cNvSpPr/>
              <p:nvPr/>
            </p:nvSpPr>
            <p:spPr>
              <a:xfrm>
                <a:off x="3153775" y="2414025"/>
                <a:ext cx="40825" cy="38325"/>
              </a:xfrm>
              <a:custGeom>
                <a:avLst/>
                <a:gdLst/>
                <a:ahLst/>
                <a:cxnLst/>
                <a:rect l="l" t="t" r="r" b="b"/>
                <a:pathLst>
                  <a:path w="1633" h="1533" extrusionOk="0">
                    <a:moveTo>
                      <a:pt x="620" y="0"/>
                    </a:moveTo>
                    <a:cubicBezTo>
                      <a:pt x="587" y="0"/>
                      <a:pt x="553" y="2"/>
                      <a:pt x="518" y="4"/>
                    </a:cubicBezTo>
                    <a:cubicBezTo>
                      <a:pt x="1" y="31"/>
                      <a:pt x="137" y="1533"/>
                      <a:pt x="679" y="1533"/>
                    </a:cubicBezTo>
                    <a:cubicBezTo>
                      <a:pt x="746" y="1533"/>
                      <a:pt x="820" y="1509"/>
                      <a:pt x="900" y="1457"/>
                    </a:cubicBezTo>
                    <a:cubicBezTo>
                      <a:pt x="1604" y="998"/>
                      <a:pt x="1633" y="0"/>
                      <a:pt x="620"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6" name="Google Shape;3726;p35"/>
              <p:cNvSpPr/>
              <p:nvPr/>
            </p:nvSpPr>
            <p:spPr>
              <a:xfrm>
                <a:off x="3017675" y="2431775"/>
                <a:ext cx="40575" cy="34000"/>
              </a:xfrm>
              <a:custGeom>
                <a:avLst/>
                <a:gdLst/>
                <a:ahLst/>
                <a:cxnLst/>
                <a:rect l="l" t="t" r="r" b="b"/>
                <a:pathLst>
                  <a:path w="1623" h="1360" extrusionOk="0">
                    <a:moveTo>
                      <a:pt x="578" y="0"/>
                    </a:moveTo>
                    <a:cubicBezTo>
                      <a:pt x="0" y="0"/>
                      <a:pt x="119" y="1083"/>
                      <a:pt x="478" y="1320"/>
                    </a:cubicBezTo>
                    <a:cubicBezTo>
                      <a:pt x="519" y="1347"/>
                      <a:pt x="563" y="1359"/>
                      <a:pt x="610" y="1359"/>
                    </a:cubicBezTo>
                    <a:cubicBezTo>
                      <a:pt x="1032" y="1359"/>
                      <a:pt x="1622" y="368"/>
                      <a:pt x="838" y="59"/>
                    </a:cubicBezTo>
                    <a:cubicBezTo>
                      <a:pt x="739" y="18"/>
                      <a:pt x="653" y="0"/>
                      <a:pt x="57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grpSp>
          <p:nvGrpSpPr>
            <p:cNvPr id="3727" name="Google Shape;3727;p35"/>
            <p:cNvGrpSpPr/>
            <p:nvPr/>
          </p:nvGrpSpPr>
          <p:grpSpPr>
            <a:xfrm rot="-378202">
              <a:off x="3076064" y="1021874"/>
              <a:ext cx="1130883" cy="1084528"/>
              <a:chOff x="253184" y="183623"/>
              <a:chExt cx="1530982" cy="1468225"/>
            </a:xfrm>
          </p:grpSpPr>
          <p:sp>
            <p:nvSpPr>
              <p:cNvPr id="3728" name="Google Shape;3728;p35"/>
              <p:cNvSpPr/>
              <p:nvPr/>
            </p:nvSpPr>
            <p:spPr>
              <a:xfrm rot="-546991">
                <a:off x="324426" y="992294"/>
                <a:ext cx="1425158" cy="550125"/>
              </a:xfrm>
              <a:custGeom>
                <a:avLst/>
                <a:gdLst/>
                <a:ahLst/>
                <a:cxnLst/>
                <a:rect l="l" t="t" r="r" b="b"/>
                <a:pathLst>
                  <a:path w="17484" h="6749" extrusionOk="0">
                    <a:moveTo>
                      <a:pt x="7023" y="0"/>
                    </a:moveTo>
                    <a:cubicBezTo>
                      <a:pt x="5871" y="0"/>
                      <a:pt x="4289" y="241"/>
                      <a:pt x="2265" y="1723"/>
                    </a:cubicBezTo>
                    <a:cubicBezTo>
                      <a:pt x="689" y="2886"/>
                      <a:pt x="1" y="4232"/>
                      <a:pt x="796" y="4461"/>
                    </a:cubicBezTo>
                    <a:cubicBezTo>
                      <a:pt x="887" y="4488"/>
                      <a:pt x="995" y="4499"/>
                      <a:pt x="1117" y="4499"/>
                    </a:cubicBezTo>
                    <a:cubicBezTo>
                      <a:pt x="1751" y="4499"/>
                      <a:pt x="2743" y="4197"/>
                      <a:pt x="3486" y="4197"/>
                    </a:cubicBezTo>
                    <a:cubicBezTo>
                      <a:pt x="3836" y="4197"/>
                      <a:pt x="4131" y="4264"/>
                      <a:pt x="4307" y="4461"/>
                    </a:cubicBezTo>
                    <a:cubicBezTo>
                      <a:pt x="4857" y="5079"/>
                      <a:pt x="5081" y="6748"/>
                      <a:pt x="6337" y="6748"/>
                    </a:cubicBezTo>
                    <a:cubicBezTo>
                      <a:pt x="6494" y="6748"/>
                      <a:pt x="6668" y="6722"/>
                      <a:pt x="6861" y="6664"/>
                    </a:cubicBezTo>
                    <a:cubicBezTo>
                      <a:pt x="8508" y="6168"/>
                      <a:pt x="8961" y="4957"/>
                      <a:pt x="9867" y="4957"/>
                    </a:cubicBezTo>
                    <a:cubicBezTo>
                      <a:pt x="9912" y="4957"/>
                      <a:pt x="9957" y="4960"/>
                      <a:pt x="10004" y="4966"/>
                    </a:cubicBezTo>
                    <a:cubicBezTo>
                      <a:pt x="10833" y="5073"/>
                      <a:pt x="11678" y="6706"/>
                      <a:pt x="12452" y="6706"/>
                    </a:cubicBezTo>
                    <a:cubicBezTo>
                      <a:pt x="12613" y="6706"/>
                      <a:pt x="12771" y="6635"/>
                      <a:pt x="12926" y="6465"/>
                    </a:cubicBezTo>
                    <a:cubicBezTo>
                      <a:pt x="13745" y="5568"/>
                      <a:pt x="13814" y="4337"/>
                      <a:pt x="14579" y="4337"/>
                    </a:cubicBezTo>
                    <a:cubicBezTo>
                      <a:pt x="14649" y="4337"/>
                      <a:pt x="14724" y="4348"/>
                      <a:pt x="14807" y="4369"/>
                    </a:cubicBezTo>
                    <a:cubicBezTo>
                      <a:pt x="15409" y="4534"/>
                      <a:pt x="16272" y="4843"/>
                      <a:pt x="16850" y="4843"/>
                    </a:cubicBezTo>
                    <a:cubicBezTo>
                      <a:pt x="17212" y="4843"/>
                      <a:pt x="17463" y="4722"/>
                      <a:pt x="17468" y="4369"/>
                    </a:cubicBezTo>
                    <a:cubicBezTo>
                      <a:pt x="17484" y="3460"/>
                      <a:pt x="13966" y="56"/>
                      <a:pt x="8409" y="56"/>
                    </a:cubicBezTo>
                    <a:cubicBezTo>
                      <a:pt x="8403" y="56"/>
                      <a:pt x="8397" y="56"/>
                      <a:pt x="8391" y="56"/>
                    </a:cubicBezTo>
                    <a:cubicBezTo>
                      <a:pt x="8033" y="56"/>
                      <a:pt x="7578" y="0"/>
                      <a:pt x="7023"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9" name="Google Shape;3729;p35"/>
              <p:cNvSpPr/>
              <p:nvPr/>
            </p:nvSpPr>
            <p:spPr>
              <a:xfrm rot="-546991">
                <a:off x="400322" y="1263608"/>
                <a:ext cx="827267" cy="252036"/>
              </a:xfrm>
              <a:custGeom>
                <a:avLst/>
                <a:gdLst/>
                <a:ahLst/>
                <a:cxnLst/>
                <a:rect l="l" t="t" r="r" b="b"/>
                <a:pathLst>
                  <a:path w="10149" h="3092" extrusionOk="0">
                    <a:moveTo>
                      <a:pt x="7849" y="1"/>
                    </a:moveTo>
                    <a:cubicBezTo>
                      <a:pt x="6472" y="1"/>
                      <a:pt x="4582" y="186"/>
                      <a:pt x="3785" y="491"/>
                    </a:cubicBezTo>
                    <a:cubicBezTo>
                      <a:pt x="3154" y="734"/>
                      <a:pt x="2247" y="861"/>
                      <a:pt x="1488" y="861"/>
                    </a:cubicBezTo>
                    <a:cubicBezTo>
                      <a:pt x="904" y="861"/>
                      <a:pt x="407" y="785"/>
                      <a:pt x="191" y="629"/>
                    </a:cubicBezTo>
                    <a:cubicBezTo>
                      <a:pt x="158" y="606"/>
                      <a:pt x="134" y="596"/>
                      <a:pt x="118" y="596"/>
                    </a:cubicBezTo>
                    <a:cubicBezTo>
                      <a:pt x="1" y="596"/>
                      <a:pt x="312" y="1122"/>
                      <a:pt x="1231" y="1122"/>
                    </a:cubicBezTo>
                    <a:cubicBezTo>
                      <a:pt x="1456" y="1122"/>
                      <a:pt x="1718" y="1090"/>
                      <a:pt x="2018" y="1012"/>
                    </a:cubicBezTo>
                    <a:cubicBezTo>
                      <a:pt x="2263" y="948"/>
                      <a:pt x="2484" y="919"/>
                      <a:pt x="2683" y="919"/>
                    </a:cubicBezTo>
                    <a:cubicBezTo>
                      <a:pt x="3865" y="919"/>
                      <a:pt x="4294" y="1927"/>
                      <a:pt x="4588" y="2549"/>
                    </a:cubicBezTo>
                    <a:cubicBezTo>
                      <a:pt x="4752" y="2899"/>
                      <a:pt x="5218" y="3091"/>
                      <a:pt x="5760" y="3091"/>
                    </a:cubicBezTo>
                    <a:cubicBezTo>
                      <a:pt x="6353" y="3091"/>
                      <a:pt x="7038" y="2861"/>
                      <a:pt x="7517" y="2358"/>
                    </a:cubicBezTo>
                    <a:cubicBezTo>
                      <a:pt x="8427" y="1394"/>
                      <a:pt x="10148" y="308"/>
                      <a:pt x="9154" y="94"/>
                    </a:cubicBezTo>
                    <a:cubicBezTo>
                      <a:pt x="8870" y="30"/>
                      <a:pt x="8400" y="1"/>
                      <a:pt x="7849"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30" name="Google Shape;3730;p35"/>
              <p:cNvSpPr/>
              <p:nvPr/>
            </p:nvSpPr>
            <p:spPr>
              <a:xfrm rot="-546991">
                <a:off x="323645" y="283312"/>
                <a:ext cx="1337777" cy="996078"/>
              </a:xfrm>
              <a:custGeom>
                <a:avLst/>
                <a:gdLst/>
                <a:ahLst/>
                <a:cxnLst/>
                <a:rect l="l" t="t" r="r" b="b"/>
                <a:pathLst>
                  <a:path w="16412" h="12220" extrusionOk="0">
                    <a:moveTo>
                      <a:pt x="9414" y="1"/>
                    </a:moveTo>
                    <a:lnTo>
                      <a:pt x="9414" y="1"/>
                    </a:lnTo>
                    <a:cubicBezTo>
                      <a:pt x="10592" y="1178"/>
                      <a:pt x="7640" y="3205"/>
                      <a:pt x="6393" y="3205"/>
                    </a:cubicBezTo>
                    <a:cubicBezTo>
                      <a:pt x="5147" y="3205"/>
                      <a:pt x="4864" y="4903"/>
                      <a:pt x="4864" y="4903"/>
                    </a:cubicBezTo>
                    <a:cubicBezTo>
                      <a:pt x="4864" y="4903"/>
                      <a:pt x="3525" y="5102"/>
                      <a:pt x="2623" y="6149"/>
                    </a:cubicBezTo>
                    <a:cubicBezTo>
                      <a:pt x="1720" y="7197"/>
                      <a:pt x="2959" y="8176"/>
                      <a:pt x="2959" y="8176"/>
                    </a:cubicBezTo>
                    <a:cubicBezTo>
                      <a:pt x="2959" y="8176"/>
                      <a:pt x="971" y="9155"/>
                      <a:pt x="443" y="10203"/>
                    </a:cubicBezTo>
                    <a:cubicBezTo>
                      <a:pt x="0" y="11082"/>
                      <a:pt x="69" y="12219"/>
                      <a:pt x="1223" y="12219"/>
                    </a:cubicBezTo>
                    <a:cubicBezTo>
                      <a:pt x="1445" y="12219"/>
                      <a:pt x="1706" y="12178"/>
                      <a:pt x="2011" y="12084"/>
                    </a:cubicBezTo>
                    <a:cubicBezTo>
                      <a:pt x="3348" y="11678"/>
                      <a:pt x="5873" y="11103"/>
                      <a:pt x="7942" y="11103"/>
                    </a:cubicBezTo>
                    <a:cubicBezTo>
                      <a:pt x="8796" y="11103"/>
                      <a:pt x="9573" y="11201"/>
                      <a:pt x="10156" y="11449"/>
                    </a:cubicBezTo>
                    <a:cubicBezTo>
                      <a:pt x="10701" y="11679"/>
                      <a:pt x="11333" y="11862"/>
                      <a:pt x="12071" y="11862"/>
                    </a:cubicBezTo>
                    <a:cubicBezTo>
                      <a:pt x="12782" y="11862"/>
                      <a:pt x="13593" y="11693"/>
                      <a:pt x="14523" y="11235"/>
                    </a:cubicBezTo>
                    <a:cubicBezTo>
                      <a:pt x="16412" y="10302"/>
                      <a:pt x="14584" y="8711"/>
                      <a:pt x="14584" y="8711"/>
                    </a:cubicBezTo>
                    <a:cubicBezTo>
                      <a:pt x="15284" y="6874"/>
                      <a:pt x="13581" y="6656"/>
                      <a:pt x="12734" y="6656"/>
                    </a:cubicBezTo>
                    <a:cubicBezTo>
                      <a:pt x="12470" y="6656"/>
                      <a:pt x="12290" y="6677"/>
                      <a:pt x="12290" y="6677"/>
                    </a:cubicBezTo>
                    <a:cubicBezTo>
                      <a:pt x="13207" y="4773"/>
                      <a:pt x="10729" y="4123"/>
                      <a:pt x="10729" y="4123"/>
                    </a:cubicBezTo>
                    <a:cubicBezTo>
                      <a:pt x="12442" y="2547"/>
                      <a:pt x="9414" y="1"/>
                      <a:pt x="9414"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31" name="Google Shape;3731;p35"/>
              <p:cNvSpPr/>
              <p:nvPr/>
            </p:nvSpPr>
            <p:spPr>
              <a:xfrm rot="-546991">
                <a:off x="385092" y="395919"/>
                <a:ext cx="915707" cy="831587"/>
              </a:xfrm>
              <a:custGeom>
                <a:avLst/>
                <a:gdLst/>
                <a:ahLst/>
                <a:cxnLst/>
                <a:rect l="l" t="t" r="r" b="b"/>
                <a:pathLst>
                  <a:path w="11234" h="10202" extrusionOk="0">
                    <a:moveTo>
                      <a:pt x="9155" y="1"/>
                    </a:moveTo>
                    <a:cubicBezTo>
                      <a:pt x="9155" y="1"/>
                      <a:pt x="7679" y="2134"/>
                      <a:pt x="6585" y="2310"/>
                    </a:cubicBezTo>
                    <a:cubicBezTo>
                      <a:pt x="5492" y="2486"/>
                      <a:pt x="4834" y="2838"/>
                      <a:pt x="4436" y="3924"/>
                    </a:cubicBezTo>
                    <a:cubicBezTo>
                      <a:pt x="4436" y="3924"/>
                      <a:pt x="1912" y="4704"/>
                      <a:pt x="1981" y="5798"/>
                    </a:cubicBezTo>
                    <a:cubicBezTo>
                      <a:pt x="2042" y="6899"/>
                      <a:pt x="3067" y="7067"/>
                      <a:pt x="3067" y="7067"/>
                    </a:cubicBezTo>
                    <a:cubicBezTo>
                      <a:pt x="3067" y="7067"/>
                      <a:pt x="0" y="8597"/>
                      <a:pt x="192" y="9859"/>
                    </a:cubicBezTo>
                    <a:cubicBezTo>
                      <a:pt x="229" y="10104"/>
                      <a:pt x="514" y="10201"/>
                      <a:pt x="964" y="10201"/>
                    </a:cubicBezTo>
                    <a:cubicBezTo>
                      <a:pt x="2644" y="10201"/>
                      <a:pt x="6620" y="8852"/>
                      <a:pt x="8592" y="8852"/>
                    </a:cubicBezTo>
                    <a:cubicBezTo>
                      <a:pt x="8805" y="8852"/>
                      <a:pt x="8994" y="8868"/>
                      <a:pt x="9155" y="8903"/>
                    </a:cubicBezTo>
                    <a:cubicBezTo>
                      <a:pt x="9532" y="8983"/>
                      <a:pt x="9846" y="9019"/>
                      <a:pt x="10101" y="9019"/>
                    </a:cubicBezTo>
                    <a:cubicBezTo>
                      <a:pt x="11234" y="9019"/>
                      <a:pt x="11219" y="8312"/>
                      <a:pt x="10501" y="7625"/>
                    </a:cubicBezTo>
                    <a:cubicBezTo>
                      <a:pt x="9840" y="6987"/>
                      <a:pt x="8509" y="6810"/>
                      <a:pt x="7221" y="6810"/>
                    </a:cubicBezTo>
                    <a:cubicBezTo>
                      <a:pt x="6167" y="6810"/>
                      <a:pt x="5141" y="6929"/>
                      <a:pt x="4535" y="7011"/>
                    </a:cubicBezTo>
                    <a:lnTo>
                      <a:pt x="4535" y="7011"/>
                    </a:lnTo>
                    <a:cubicBezTo>
                      <a:pt x="5505" y="6865"/>
                      <a:pt x="8011" y="6435"/>
                      <a:pt x="8849" y="5805"/>
                    </a:cubicBezTo>
                    <a:cubicBezTo>
                      <a:pt x="9863" y="5043"/>
                      <a:pt x="9294" y="3751"/>
                      <a:pt x="8023" y="3751"/>
                    </a:cubicBezTo>
                    <a:cubicBezTo>
                      <a:pt x="7981" y="3751"/>
                      <a:pt x="7937" y="3753"/>
                      <a:pt x="7893" y="3756"/>
                    </a:cubicBezTo>
                    <a:cubicBezTo>
                      <a:pt x="7025" y="3809"/>
                      <a:pt x="6350" y="3882"/>
                      <a:pt x="5974" y="3927"/>
                    </a:cubicBezTo>
                    <a:lnTo>
                      <a:pt x="5974" y="3927"/>
                    </a:lnTo>
                    <a:cubicBezTo>
                      <a:pt x="6996" y="3762"/>
                      <a:pt x="9990" y="3015"/>
                      <a:pt x="9155"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grpSp>
      <p:sp>
        <p:nvSpPr>
          <p:cNvPr id="116" name="Rectangle: Rounded Corners 115">
            <a:extLst>
              <a:ext uri="{FF2B5EF4-FFF2-40B4-BE49-F238E27FC236}">
                <a16:creationId xmlns:a16="http://schemas.microsoft.com/office/drawing/2014/main" id="{0EEDA3DA-02C8-4A1B-BBF5-FEBBBBC11F8C}"/>
              </a:ext>
            </a:extLst>
          </p:cNvPr>
          <p:cNvSpPr/>
          <p:nvPr/>
        </p:nvSpPr>
        <p:spPr>
          <a:xfrm>
            <a:off x="2879387" y="263553"/>
            <a:ext cx="7023370" cy="1241153"/>
          </a:xfrm>
          <a:prstGeom prst="roundRect">
            <a:avLst>
              <a:gd name="adj" fmla="val 11714"/>
            </a:avLst>
          </a:prstGeom>
          <a:solidFill>
            <a:srgbClr val="D8BEEC"/>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9EC3EEFA-A843-451B-8432-042FE59C82E4}"/>
              </a:ext>
            </a:extLst>
          </p:cNvPr>
          <p:cNvSpPr txBox="1"/>
          <p:nvPr/>
        </p:nvSpPr>
        <p:spPr>
          <a:xfrm>
            <a:off x="3226192" y="434942"/>
            <a:ext cx="62556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i="0" u="none" strike="noStrike" kern="1200" cap="none" spc="0" normalizeH="0" baseline="0" noProof="0">
                <a:ln>
                  <a:noFill/>
                </a:ln>
                <a:solidFill>
                  <a:srgbClr val="002060"/>
                </a:solidFill>
                <a:effectLst/>
                <a:uLnTx/>
                <a:uFillTx/>
                <a:latin typeface="#9Slide05 Harman Script Inline" panose="02000507020000020003" pitchFamily="2" charset="0"/>
              </a:rPr>
              <a:t>Yêu</a:t>
            </a:r>
            <a:r>
              <a:rPr kumimoji="0" lang="vi-VN" sz="6000" i="0" u="none" strike="noStrike" kern="1200" cap="none" spc="0" normalizeH="0" noProof="0">
                <a:ln>
                  <a:noFill/>
                </a:ln>
                <a:solidFill>
                  <a:srgbClr val="002060"/>
                </a:solidFill>
                <a:effectLst/>
                <a:uLnTx/>
                <a:uFillTx/>
                <a:latin typeface="#9Slide05 Harman Script Inline" panose="02000507020000020003" pitchFamily="2" charset="0"/>
              </a:rPr>
              <a:t> cầu cần đạt</a:t>
            </a:r>
            <a:endParaRPr kumimoji="0" lang="en-US" sz="6000" i="0" u="none" strike="noStrike" kern="1200" cap="none" spc="0" normalizeH="0" baseline="0" noProof="0" dirty="0">
              <a:ln>
                <a:noFill/>
              </a:ln>
              <a:solidFill>
                <a:srgbClr val="002060"/>
              </a:solidFill>
              <a:effectLst/>
              <a:uLnTx/>
              <a:uFillTx/>
              <a:latin typeface="#9Slide05 Harman Script Inline" panose="02000507020000020003" pitchFamily="2" charset="0"/>
            </a:endParaRPr>
          </a:p>
        </p:txBody>
      </p:sp>
    </p:spTree>
    <p:extLst>
      <p:ext uri="{BB962C8B-B14F-4D97-AF65-F5344CB8AC3E}">
        <p14:creationId xmlns:p14="http://schemas.microsoft.com/office/powerpoint/2010/main" val="912479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92"/>
                                        </p:tgtEl>
                                        <p:attrNameLst>
                                          <p:attrName>style.visibility</p:attrName>
                                        </p:attrNameLst>
                                      </p:cBhvr>
                                      <p:to>
                                        <p:strVal val="visible"/>
                                      </p:to>
                                    </p:set>
                                    <p:anim calcmode="lin" valueType="num">
                                      <p:cBhvr additive="base">
                                        <p:cTn id="7" dur="500" fill="hold"/>
                                        <p:tgtEl>
                                          <p:spTgt spid="3692"/>
                                        </p:tgtEl>
                                        <p:attrNameLst>
                                          <p:attrName>ppt_x</p:attrName>
                                        </p:attrNameLst>
                                      </p:cBhvr>
                                      <p:tavLst>
                                        <p:tav tm="0">
                                          <p:val>
                                            <p:strVal val="#ppt_x"/>
                                          </p:val>
                                        </p:tav>
                                        <p:tav tm="100000">
                                          <p:val>
                                            <p:strVal val="#ppt_x"/>
                                          </p:val>
                                        </p:tav>
                                      </p:tavLst>
                                    </p:anim>
                                    <p:anim calcmode="lin" valueType="num">
                                      <p:cBhvr additive="base">
                                        <p:cTn id="8" dur="500" fill="hold"/>
                                        <p:tgtEl>
                                          <p:spTgt spid="369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41"/>
                                        </p:tgtEl>
                                        <p:attrNameLst>
                                          <p:attrName>style.visibility</p:attrName>
                                        </p:attrNameLst>
                                      </p:cBhvr>
                                      <p:to>
                                        <p:strVal val="visible"/>
                                      </p:to>
                                    </p:set>
                                    <p:anim calcmode="lin" valueType="num">
                                      <p:cBhvr additive="base">
                                        <p:cTn id="11" dur="500" fill="hold"/>
                                        <p:tgtEl>
                                          <p:spTgt spid="3641"/>
                                        </p:tgtEl>
                                        <p:attrNameLst>
                                          <p:attrName>ppt_x</p:attrName>
                                        </p:attrNameLst>
                                      </p:cBhvr>
                                      <p:tavLst>
                                        <p:tav tm="0">
                                          <p:val>
                                            <p:strVal val="#ppt_x"/>
                                          </p:val>
                                        </p:tav>
                                        <p:tav tm="100000">
                                          <p:val>
                                            <p:strVal val="#ppt_x"/>
                                          </p:val>
                                        </p:tav>
                                      </p:tavLst>
                                    </p:anim>
                                    <p:anim calcmode="lin" valueType="num">
                                      <p:cBhvr additive="base">
                                        <p:cTn id="12" dur="500" fill="hold"/>
                                        <p:tgtEl>
                                          <p:spTgt spid="364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5"/>
                                        </p:tgtEl>
                                        <p:attrNameLst>
                                          <p:attrName>style.visibility</p:attrName>
                                        </p:attrNameLst>
                                      </p:cBhvr>
                                      <p:to>
                                        <p:strVal val="visible"/>
                                      </p:to>
                                    </p:set>
                                    <p:anim calcmode="lin" valueType="num">
                                      <p:cBhvr additive="base">
                                        <p:cTn id="15" dur="500" fill="hold"/>
                                        <p:tgtEl>
                                          <p:spTgt spid="115"/>
                                        </p:tgtEl>
                                        <p:attrNameLst>
                                          <p:attrName>ppt_x</p:attrName>
                                        </p:attrNameLst>
                                      </p:cBhvr>
                                      <p:tavLst>
                                        <p:tav tm="0">
                                          <p:val>
                                            <p:strVal val="#ppt_x"/>
                                          </p:val>
                                        </p:tav>
                                        <p:tav tm="100000">
                                          <p:val>
                                            <p:strVal val="#ppt_x"/>
                                          </p:val>
                                        </p:tav>
                                      </p:tavLst>
                                    </p:anim>
                                    <p:anim calcmode="lin" valueType="num">
                                      <p:cBhvr additive="base">
                                        <p:cTn id="16" dur="500" fill="hold"/>
                                        <p:tgtEl>
                                          <p:spTgt spid="1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6"/>
                                        </p:tgtEl>
                                        <p:attrNameLst>
                                          <p:attrName>style.visibility</p:attrName>
                                        </p:attrNameLst>
                                      </p:cBhvr>
                                      <p:to>
                                        <p:strVal val="visible"/>
                                      </p:to>
                                    </p:set>
                                    <p:anim calcmode="lin" valueType="num">
                                      <p:cBhvr additive="base">
                                        <p:cTn id="19" dur="500" fill="hold"/>
                                        <p:tgtEl>
                                          <p:spTgt spid="116"/>
                                        </p:tgtEl>
                                        <p:attrNameLst>
                                          <p:attrName>ppt_x</p:attrName>
                                        </p:attrNameLst>
                                      </p:cBhvr>
                                      <p:tavLst>
                                        <p:tav tm="0">
                                          <p:val>
                                            <p:strVal val="#ppt_x"/>
                                          </p:val>
                                        </p:tav>
                                        <p:tav tm="100000">
                                          <p:val>
                                            <p:strVal val="#ppt_x"/>
                                          </p:val>
                                        </p:tav>
                                      </p:tavLst>
                                    </p:anim>
                                    <p:anim calcmode="lin" valueType="num">
                                      <p:cBhvr additive="base">
                                        <p:cTn id="20"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626"/>
                                        </p:tgtEl>
                                        <p:attrNameLst>
                                          <p:attrName>style.visibility</p:attrName>
                                        </p:attrNameLst>
                                      </p:cBhvr>
                                      <p:to>
                                        <p:strVal val="visible"/>
                                      </p:to>
                                    </p:set>
                                    <p:anim calcmode="lin" valueType="num">
                                      <p:cBhvr additive="base">
                                        <p:cTn id="25" dur="500" fill="hold"/>
                                        <p:tgtEl>
                                          <p:spTgt spid="3626"/>
                                        </p:tgtEl>
                                        <p:attrNameLst>
                                          <p:attrName>ppt_x</p:attrName>
                                        </p:attrNameLst>
                                      </p:cBhvr>
                                      <p:tavLst>
                                        <p:tav tm="0">
                                          <p:val>
                                            <p:strVal val="0-#ppt_w/2"/>
                                          </p:val>
                                        </p:tav>
                                        <p:tav tm="100000">
                                          <p:val>
                                            <p:strVal val="#ppt_x"/>
                                          </p:val>
                                        </p:tav>
                                      </p:tavLst>
                                    </p:anim>
                                    <p:anim calcmode="lin" valueType="num">
                                      <p:cBhvr additive="base">
                                        <p:cTn id="26" dur="500" fill="hold"/>
                                        <p:tgtEl>
                                          <p:spTgt spid="36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636"/>
                                        </p:tgtEl>
                                        <p:attrNameLst>
                                          <p:attrName>style.visibility</p:attrName>
                                        </p:attrNameLst>
                                      </p:cBhvr>
                                      <p:to>
                                        <p:strVal val="visible"/>
                                      </p:to>
                                    </p:set>
                                    <p:anim calcmode="lin" valueType="num">
                                      <p:cBhvr additive="base">
                                        <p:cTn id="31" dur="500" fill="hold"/>
                                        <p:tgtEl>
                                          <p:spTgt spid="3636"/>
                                        </p:tgtEl>
                                        <p:attrNameLst>
                                          <p:attrName>ppt_x</p:attrName>
                                        </p:attrNameLst>
                                      </p:cBhvr>
                                      <p:tavLst>
                                        <p:tav tm="0">
                                          <p:val>
                                            <p:strVal val="0-#ppt_w/2"/>
                                          </p:val>
                                        </p:tav>
                                        <p:tav tm="100000">
                                          <p:val>
                                            <p:strVal val="#ppt_x"/>
                                          </p:val>
                                        </p:tav>
                                      </p:tavLst>
                                    </p:anim>
                                    <p:anim calcmode="lin" valueType="num">
                                      <p:cBhvr additive="base">
                                        <p:cTn id="32" dur="500" fill="hold"/>
                                        <p:tgtEl>
                                          <p:spTgt spid="363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621"/>
                                        </p:tgtEl>
                                        <p:attrNameLst>
                                          <p:attrName>style.visibility</p:attrName>
                                        </p:attrNameLst>
                                      </p:cBhvr>
                                      <p:to>
                                        <p:strVal val="visible"/>
                                      </p:to>
                                    </p:set>
                                    <p:anim calcmode="lin" valueType="num">
                                      <p:cBhvr additive="base">
                                        <p:cTn id="37" dur="500" fill="hold"/>
                                        <p:tgtEl>
                                          <p:spTgt spid="3621"/>
                                        </p:tgtEl>
                                        <p:attrNameLst>
                                          <p:attrName>ppt_x</p:attrName>
                                        </p:attrNameLst>
                                      </p:cBhvr>
                                      <p:tavLst>
                                        <p:tav tm="0">
                                          <p:val>
                                            <p:strVal val="1+#ppt_w/2"/>
                                          </p:val>
                                        </p:tav>
                                        <p:tav tm="100000">
                                          <p:val>
                                            <p:strVal val="#ppt_x"/>
                                          </p:val>
                                        </p:tav>
                                      </p:tavLst>
                                    </p:anim>
                                    <p:anim calcmode="lin" valueType="num">
                                      <p:cBhvr additive="base">
                                        <p:cTn id="38" dur="500" fill="hold"/>
                                        <p:tgtEl>
                                          <p:spTgt spid="362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3631"/>
                                        </p:tgtEl>
                                        <p:attrNameLst>
                                          <p:attrName>style.visibility</p:attrName>
                                        </p:attrNameLst>
                                      </p:cBhvr>
                                      <p:to>
                                        <p:strVal val="visible"/>
                                      </p:to>
                                    </p:set>
                                    <p:anim calcmode="lin" valueType="num">
                                      <p:cBhvr additive="base">
                                        <p:cTn id="43" dur="500" fill="hold"/>
                                        <p:tgtEl>
                                          <p:spTgt spid="3631"/>
                                        </p:tgtEl>
                                        <p:attrNameLst>
                                          <p:attrName>ppt_x</p:attrName>
                                        </p:attrNameLst>
                                      </p:cBhvr>
                                      <p:tavLst>
                                        <p:tav tm="0">
                                          <p:val>
                                            <p:strVal val="1+#ppt_w/2"/>
                                          </p:val>
                                        </p:tav>
                                        <p:tav tm="100000">
                                          <p:val>
                                            <p:strVal val="#ppt_x"/>
                                          </p:val>
                                        </p:tav>
                                      </p:tavLst>
                                    </p:anim>
                                    <p:anim calcmode="lin" valueType="num">
                                      <p:cBhvr additive="base">
                                        <p:cTn id="44" dur="500" fill="hold"/>
                                        <p:tgtEl>
                                          <p:spTgt spid="36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C06F"/>
        </a:solidFill>
        <a:effectLst/>
      </p:bgPr>
    </p:bg>
    <p:spTree>
      <p:nvGrpSpPr>
        <p:cNvPr id="1" name=""/>
        <p:cNvGrpSpPr/>
        <p:nvPr/>
      </p:nvGrpSpPr>
      <p:grpSpPr>
        <a:xfrm>
          <a:off x="0" y="0"/>
          <a:ext cx="0" cy="0"/>
          <a:chOff x="0" y="0"/>
          <a:chExt cx="0" cy="0"/>
        </a:xfrm>
      </p:grpSpPr>
      <p:grpSp>
        <p:nvGrpSpPr>
          <p:cNvPr id="1439" name="Group 1438">
            <a:extLst>
              <a:ext uri="{FF2B5EF4-FFF2-40B4-BE49-F238E27FC236}">
                <a16:creationId xmlns:a16="http://schemas.microsoft.com/office/drawing/2014/main" id="{0D4C975D-80A3-4875-B4ED-150C1EC6FD14}"/>
              </a:ext>
            </a:extLst>
          </p:cNvPr>
          <p:cNvGrpSpPr/>
          <p:nvPr/>
        </p:nvGrpSpPr>
        <p:grpSpPr>
          <a:xfrm>
            <a:off x="-437135" y="-1478791"/>
            <a:ext cx="13066269" cy="9815582"/>
            <a:chOff x="-475683" y="-1477868"/>
            <a:chExt cx="13066269" cy="9815582"/>
          </a:xfrm>
          <a:effectLst>
            <a:outerShdw blurRad="50800" dist="50800" dir="18900000" algn="bl" rotWithShape="0">
              <a:srgbClr val="FD9101">
                <a:alpha val="40000"/>
              </a:srgbClr>
            </a:outerShdw>
          </a:effectLst>
        </p:grpSpPr>
        <p:cxnSp>
          <p:nvCxnSpPr>
            <p:cNvPr id="21" name="Straight Connector 20">
              <a:extLst>
                <a:ext uri="{FF2B5EF4-FFF2-40B4-BE49-F238E27FC236}">
                  <a16:creationId xmlns:a16="http://schemas.microsoft.com/office/drawing/2014/main" id="{62E13B64-426D-4D1B-AFE9-69DA9464DF03}"/>
                </a:ext>
              </a:extLst>
            </p:cNvPr>
            <p:cNvCxnSpPr>
              <a:cxnSpLocks/>
            </p:cNvCxnSpPr>
            <p:nvPr/>
          </p:nvCxnSpPr>
          <p:spPr>
            <a:xfrm>
              <a:off x="-32650" y="5789052"/>
              <a:ext cx="361316" cy="11942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BA6620-676D-435A-AFBF-BB4DCD7FA2A4}"/>
                </a:ext>
              </a:extLst>
            </p:cNvPr>
            <p:cNvCxnSpPr>
              <a:cxnSpLocks/>
            </p:cNvCxnSpPr>
            <p:nvPr/>
          </p:nvCxnSpPr>
          <p:spPr>
            <a:xfrm>
              <a:off x="-29596" y="4527274"/>
              <a:ext cx="734125" cy="242657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BDEF87-FEF8-4693-BE92-043F26D5A6B1}"/>
                </a:ext>
              </a:extLst>
            </p:cNvPr>
            <p:cNvCxnSpPr>
              <a:cxnSpLocks/>
            </p:cNvCxnSpPr>
            <p:nvPr/>
          </p:nvCxnSpPr>
          <p:spPr>
            <a:xfrm>
              <a:off x="-64279" y="3140765"/>
              <a:ext cx="1167116" cy="38577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B0032E6-1D7A-48F1-9FBB-6ABEF7E93ADC}"/>
                </a:ext>
              </a:extLst>
            </p:cNvPr>
            <p:cNvCxnSpPr>
              <a:cxnSpLocks/>
            </p:cNvCxnSpPr>
            <p:nvPr/>
          </p:nvCxnSpPr>
          <p:spPr>
            <a:xfrm>
              <a:off x="-42332" y="1985297"/>
              <a:ext cx="1505889" cy="497755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A3C612-2C38-433A-8EF4-77C24D9A0730}"/>
                </a:ext>
              </a:extLst>
            </p:cNvPr>
            <p:cNvCxnSpPr>
              <a:cxnSpLocks/>
            </p:cNvCxnSpPr>
            <p:nvPr/>
          </p:nvCxnSpPr>
          <p:spPr>
            <a:xfrm>
              <a:off x="-32650" y="745435"/>
              <a:ext cx="1873474" cy="619256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6031B96-7DD5-49A0-BE28-B63DACE779FC}"/>
                </a:ext>
              </a:extLst>
            </p:cNvPr>
            <p:cNvCxnSpPr>
              <a:cxnSpLocks/>
            </p:cNvCxnSpPr>
            <p:nvPr/>
          </p:nvCxnSpPr>
          <p:spPr>
            <a:xfrm>
              <a:off x="112978" y="-45072"/>
              <a:ext cx="2120869" cy="701030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A6E30C0-2A91-4965-8E46-6CC5F1964500}"/>
                </a:ext>
              </a:extLst>
            </p:cNvPr>
            <p:cNvCxnSpPr>
              <a:cxnSpLocks/>
            </p:cNvCxnSpPr>
            <p:nvPr/>
          </p:nvCxnSpPr>
          <p:spPr>
            <a:xfrm>
              <a:off x="507607" y="-12539"/>
              <a:ext cx="2102946" cy="695105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91B592B-7D01-454F-9A54-F763E78A7B4D}"/>
                </a:ext>
              </a:extLst>
            </p:cNvPr>
            <p:cNvCxnSpPr>
              <a:cxnSpLocks/>
            </p:cNvCxnSpPr>
            <p:nvPr/>
          </p:nvCxnSpPr>
          <p:spPr>
            <a:xfrm>
              <a:off x="879613" y="-54775"/>
              <a:ext cx="2103155" cy="695174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2444AD0-3658-40C0-87C5-F498A59834E2}"/>
                </a:ext>
              </a:extLst>
            </p:cNvPr>
            <p:cNvCxnSpPr>
              <a:cxnSpLocks/>
            </p:cNvCxnSpPr>
            <p:nvPr/>
          </p:nvCxnSpPr>
          <p:spPr>
            <a:xfrm>
              <a:off x="1277178" y="-12539"/>
              <a:ext cx="2088218" cy="69023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6061188-EA5D-41E5-89F1-02914AE40974}"/>
                </a:ext>
              </a:extLst>
            </p:cNvPr>
            <p:cNvCxnSpPr>
              <a:cxnSpLocks/>
            </p:cNvCxnSpPr>
            <p:nvPr/>
          </p:nvCxnSpPr>
          <p:spPr>
            <a:xfrm>
              <a:off x="1659835" y="-19578"/>
              <a:ext cx="2089301" cy="690595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581C088-2D46-45D0-8289-A022B86FDE89}"/>
                </a:ext>
              </a:extLst>
            </p:cNvPr>
            <p:cNvCxnSpPr>
              <a:cxnSpLocks/>
            </p:cNvCxnSpPr>
            <p:nvPr/>
          </p:nvCxnSpPr>
          <p:spPr>
            <a:xfrm>
              <a:off x="2047461" y="-10190"/>
              <a:ext cx="2094939" cy="692459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44268DE-1F1B-45CE-BEE8-1A6AC3AEBDFD}"/>
                </a:ext>
              </a:extLst>
            </p:cNvPr>
            <p:cNvCxnSpPr>
              <a:cxnSpLocks/>
            </p:cNvCxnSpPr>
            <p:nvPr/>
          </p:nvCxnSpPr>
          <p:spPr>
            <a:xfrm>
              <a:off x="2405270" y="-55503"/>
              <a:ext cx="2113237" cy="698507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37E1384-53A2-4A79-B47A-6398138DD4B5}"/>
                </a:ext>
              </a:extLst>
            </p:cNvPr>
            <p:cNvCxnSpPr>
              <a:cxnSpLocks/>
            </p:cNvCxnSpPr>
            <p:nvPr/>
          </p:nvCxnSpPr>
          <p:spPr>
            <a:xfrm>
              <a:off x="2782957" y="-78966"/>
              <a:ext cx="2119106" cy="700447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693A9F-175A-4513-BF3D-6862FAB8D543}"/>
                </a:ext>
              </a:extLst>
            </p:cNvPr>
            <p:cNvCxnSpPr>
              <a:cxnSpLocks/>
            </p:cNvCxnSpPr>
            <p:nvPr/>
          </p:nvCxnSpPr>
          <p:spPr>
            <a:xfrm>
              <a:off x="3180522" y="-36728"/>
              <a:ext cx="2107881" cy="696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AD1F934-EC64-4FA9-9576-3D4BA814047A}"/>
                </a:ext>
              </a:extLst>
            </p:cNvPr>
            <p:cNvCxnSpPr>
              <a:cxnSpLocks/>
            </p:cNvCxnSpPr>
            <p:nvPr/>
          </p:nvCxnSpPr>
          <p:spPr>
            <a:xfrm>
              <a:off x="3570769" y="-18677"/>
              <a:ext cx="2116956" cy="699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13DA197-E342-4281-B611-3DEC620ED2B6}"/>
                </a:ext>
              </a:extLst>
            </p:cNvPr>
            <p:cNvCxnSpPr>
              <a:cxnSpLocks/>
            </p:cNvCxnSpPr>
            <p:nvPr/>
          </p:nvCxnSpPr>
          <p:spPr>
            <a:xfrm>
              <a:off x="3950804" y="-34385"/>
              <a:ext cx="2101990" cy="694789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1337039-27FB-4602-A59B-52C814E7B81A}"/>
                </a:ext>
              </a:extLst>
            </p:cNvPr>
            <p:cNvCxnSpPr>
              <a:cxnSpLocks/>
            </p:cNvCxnSpPr>
            <p:nvPr/>
          </p:nvCxnSpPr>
          <p:spPr>
            <a:xfrm>
              <a:off x="4338430" y="-24992"/>
              <a:ext cx="2109951" cy="697421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38CE188-7ADF-4896-BE84-17B90CADDA60}"/>
                </a:ext>
              </a:extLst>
            </p:cNvPr>
            <p:cNvCxnSpPr>
              <a:cxnSpLocks/>
            </p:cNvCxnSpPr>
            <p:nvPr/>
          </p:nvCxnSpPr>
          <p:spPr>
            <a:xfrm>
              <a:off x="4721087" y="-32032"/>
              <a:ext cx="2127116" cy="703094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2076C8D-B50F-4A21-B8E9-28BA6CDD81CF}"/>
                </a:ext>
              </a:extLst>
            </p:cNvPr>
            <p:cNvCxnSpPr>
              <a:cxnSpLocks/>
            </p:cNvCxnSpPr>
            <p:nvPr/>
          </p:nvCxnSpPr>
          <p:spPr>
            <a:xfrm>
              <a:off x="5108713" y="-22643"/>
              <a:ext cx="2096054" cy="69282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0FE21A9-531E-4001-9271-8ED7CCDCC2E3}"/>
                </a:ext>
              </a:extLst>
            </p:cNvPr>
            <p:cNvCxnSpPr>
              <a:cxnSpLocks/>
            </p:cNvCxnSpPr>
            <p:nvPr/>
          </p:nvCxnSpPr>
          <p:spPr>
            <a:xfrm>
              <a:off x="5481430" y="-18677"/>
              <a:ext cx="2096723" cy="6930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03E7B12-A3DE-4344-BA25-F95AEE34208E}"/>
                </a:ext>
              </a:extLst>
            </p:cNvPr>
            <p:cNvCxnSpPr>
              <a:cxnSpLocks/>
            </p:cNvCxnSpPr>
            <p:nvPr/>
          </p:nvCxnSpPr>
          <p:spPr>
            <a:xfrm>
              <a:off x="5864087" y="-25712"/>
              <a:ext cx="2111004" cy="697769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435A06A-8311-40DD-AA8C-A4DC05557384}"/>
                </a:ext>
              </a:extLst>
            </p:cNvPr>
            <p:cNvCxnSpPr>
              <a:cxnSpLocks/>
            </p:cNvCxnSpPr>
            <p:nvPr/>
          </p:nvCxnSpPr>
          <p:spPr>
            <a:xfrm>
              <a:off x="6246743" y="-32754"/>
              <a:ext cx="2101439" cy="694607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48D3106-A4B4-4B3B-A627-BB6A7D3E1092}"/>
                </a:ext>
              </a:extLst>
            </p:cNvPr>
            <p:cNvCxnSpPr>
              <a:cxnSpLocks/>
            </p:cNvCxnSpPr>
            <p:nvPr/>
          </p:nvCxnSpPr>
          <p:spPr>
            <a:xfrm>
              <a:off x="6639339" y="-6937"/>
              <a:ext cx="2094554" cy="69233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BFDC800-7DA1-419D-9D78-052F0844B6DA}"/>
                </a:ext>
              </a:extLst>
            </p:cNvPr>
            <p:cNvCxnSpPr>
              <a:cxnSpLocks/>
            </p:cNvCxnSpPr>
            <p:nvPr/>
          </p:nvCxnSpPr>
          <p:spPr>
            <a:xfrm>
              <a:off x="7012060" y="-46823"/>
              <a:ext cx="2112259" cy="698184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E5A8881-7B88-46FC-B7AA-A7CC14EC699C}"/>
                </a:ext>
              </a:extLst>
            </p:cNvPr>
            <p:cNvCxnSpPr>
              <a:cxnSpLocks/>
            </p:cNvCxnSpPr>
            <p:nvPr/>
          </p:nvCxnSpPr>
          <p:spPr>
            <a:xfrm>
              <a:off x="7399683" y="-37439"/>
              <a:ext cx="2106159" cy="696167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8BC0238-C034-4274-B698-8306B34EFCE7}"/>
                </a:ext>
              </a:extLst>
            </p:cNvPr>
            <p:cNvCxnSpPr>
              <a:cxnSpLocks/>
            </p:cNvCxnSpPr>
            <p:nvPr/>
          </p:nvCxnSpPr>
          <p:spPr>
            <a:xfrm>
              <a:off x="7787309" y="-28051"/>
              <a:ext cx="2082400" cy="68831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ED36EF7-FEC8-436B-A139-6838F6B622EA}"/>
                </a:ext>
              </a:extLst>
            </p:cNvPr>
            <p:cNvCxnSpPr>
              <a:cxnSpLocks/>
            </p:cNvCxnSpPr>
            <p:nvPr/>
          </p:nvCxnSpPr>
          <p:spPr>
            <a:xfrm>
              <a:off x="8179904" y="-2245"/>
              <a:ext cx="2095376" cy="69260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C937629-82C0-4F10-AA89-F4C5998E5002}"/>
                </a:ext>
              </a:extLst>
            </p:cNvPr>
            <p:cNvCxnSpPr>
              <a:cxnSpLocks/>
            </p:cNvCxnSpPr>
            <p:nvPr/>
          </p:nvCxnSpPr>
          <p:spPr>
            <a:xfrm>
              <a:off x="8547652" y="-14698"/>
              <a:ext cx="2103698" cy="695354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C016633-A061-4DB0-A6DA-7FDCE260B38E}"/>
                </a:ext>
              </a:extLst>
            </p:cNvPr>
            <p:cNvCxnSpPr>
              <a:cxnSpLocks/>
            </p:cNvCxnSpPr>
            <p:nvPr/>
          </p:nvCxnSpPr>
          <p:spPr>
            <a:xfrm>
              <a:off x="8930309" y="-21738"/>
              <a:ext cx="2120240" cy="70082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8367011-E2B0-4936-901D-765AC08D506A}"/>
                </a:ext>
              </a:extLst>
            </p:cNvPr>
            <p:cNvCxnSpPr>
              <a:cxnSpLocks/>
            </p:cNvCxnSpPr>
            <p:nvPr/>
          </p:nvCxnSpPr>
          <p:spPr>
            <a:xfrm>
              <a:off x="9271014" y="-16744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207BA6D-73BC-4EEF-BD0B-8A5144DA5EDD}"/>
                </a:ext>
              </a:extLst>
            </p:cNvPr>
            <p:cNvCxnSpPr>
              <a:cxnSpLocks/>
            </p:cNvCxnSpPr>
            <p:nvPr/>
          </p:nvCxnSpPr>
          <p:spPr>
            <a:xfrm>
              <a:off x="9623535" y="-27409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797E922-BF06-4D3F-91D4-6698920915A0}"/>
                </a:ext>
              </a:extLst>
            </p:cNvPr>
            <p:cNvCxnSpPr>
              <a:cxnSpLocks/>
            </p:cNvCxnSpPr>
            <p:nvPr/>
          </p:nvCxnSpPr>
          <p:spPr>
            <a:xfrm>
              <a:off x="10083114" y="-36517"/>
              <a:ext cx="2041251" cy="674713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2BADCD5-E8F0-4C01-AADB-81A8E0283823}"/>
                </a:ext>
              </a:extLst>
            </p:cNvPr>
            <p:cNvCxnSpPr>
              <a:cxnSpLocks/>
            </p:cNvCxnSpPr>
            <p:nvPr/>
          </p:nvCxnSpPr>
          <p:spPr>
            <a:xfrm>
              <a:off x="10478530" y="-1379"/>
              <a:ext cx="1729503" cy="57166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E0789F7-33FC-4175-9023-3D07C11979E0}"/>
                </a:ext>
              </a:extLst>
            </p:cNvPr>
            <p:cNvCxnSpPr>
              <a:cxnSpLocks/>
            </p:cNvCxnSpPr>
            <p:nvPr/>
          </p:nvCxnSpPr>
          <p:spPr>
            <a:xfrm>
              <a:off x="10845800" y="-313172"/>
              <a:ext cx="1399991" cy="462751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2FFE79A-D431-4E82-9A97-53C3507807A9}"/>
                </a:ext>
              </a:extLst>
            </p:cNvPr>
            <p:cNvCxnSpPr>
              <a:cxnSpLocks/>
            </p:cNvCxnSpPr>
            <p:nvPr/>
          </p:nvCxnSpPr>
          <p:spPr>
            <a:xfrm>
              <a:off x="11219935" y="-348376"/>
              <a:ext cx="1021439" cy="337625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6209711-819B-46B8-B1A5-E1050538F770}"/>
                </a:ext>
              </a:extLst>
            </p:cNvPr>
            <p:cNvCxnSpPr>
              <a:cxnSpLocks/>
            </p:cNvCxnSpPr>
            <p:nvPr/>
          </p:nvCxnSpPr>
          <p:spPr>
            <a:xfrm>
              <a:off x="11788746" y="-151722"/>
              <a:ext cx="475756" cy="157256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99FC8AD6-3AA6-4041-BBE9-9CAF6BCE7173}"/>
                </a:ext>
              </a:extLst>
            </p:cNvPr>
            <p:cNvGrpSpPr/>
            <p:nvPr/>
          </p:nvGrpSpPr>
          <p:grpSpPr>
            <a:xfrm rot="4390052">
              <a:off x="1149661" y="-3103212"/>
              <a:ext cx="9815582" cy="13066269"/>
              <a:chOff x="8402" y="280595"/>
              <a:chExt cx="9815582" cy="6001956"/>
            </a:xfrm>
          </p:grpSpPr>
          <p:cxnSp>
            <p:nvCxnSpPr>
              <p:cNvPr id="54" name="Straight Connector 53">
                <a:extLst>
                  <a:ext uri="{FF2B5EF4-FFF2-40B4-BE49-F238E27FC236}">
                    <a16:creationId xmlns:a16="http://schemas.microsoft.com/office/drawing/2014/main" id="{7DB7ABC8-8034-46FF-B967-D32BCA1C9C29}"/>
                  </a:ext>
                </a:extLst>
              </p:cNvPr>
              <p:cNvCxnSpPr>
                <a:cxnSpLocks/>
              </p:cNvCxnSpPr>
              <p:nvPr/>
            </p:nvCxnSpPr>
            <p:spPr>
              <a:xfrm rot="17209948" flipH="1">
                <a:off x="-130918" y="4923884"/>
                <a:ext cx="816220" cy="53758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AB9F841-36C3-44A9-8498-73674E2063EC}"/>
                  </a:ext>
                </a:extLst>
              </p:cNvPr>
              <p:cNvCxnSpPr>
                <a:cxnSpLocks/>
              </p:cNvCxnSpPr>
              <p:nvPr/>
            </p:nvCxnSpPr>
            <p:spPr>
              <a:xfrm rot="17209948" flipH="1">
                <a:off x="-9784" y="4443775"/>
                <a:ext cx="1416567" cy="9329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D8AE2B5-47D8-4C9A-AEA4-4787960ECD35}"/>
                  </a:ext>
                </a:extLst>
              </p:cNvPr>
              <p:cNvCxnSpPr>
                <a:cxnSpLocks/>
              </p:cNvCxnSpPr>
              <p:nvPr/>
            </p:nvCxnSpPr>
            <p:spPr>
              <a:xfrm rot="17209948" flipH="1">
                <a:off x="81639" y="3994799"/>
                <a:ext cx="1970323" cy="129769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BA46C9A-CF62-4E24-BF6C-BF478C75B0C8}"/>
                  </a:ext>
                </a:extLst>
              </p:cNvPr>
              <p:cNvCxnSpPr>
                <a:cxnSpLocks/>
              </p:cNvCxnSpPr>
              <p:nvPr/>
            </p:nvCxnSpPr>
            <p:spPr>
              <a:xfrm rot="17209948" flipH="1">
                <a:off x="143863" y="3530280"/>
                <a:ext cx="2582471" cy="170087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8179DBA-3E5C-47BA-887D-0096480F6AF4}"/>
                  </a:ext>
                </a:extLst>
              </p:cNvPr>
              <p:cNvCxnSpPr>
                <a:cxnSpLocks/>
              </p:cNvCxnSpPr>
              <p:nvPr/>
            </p:nvCxnSpPr>
            <p:spPr>
              <a:xfrm rot="17209948" flipH="1">
                <a:off x="207949" y="3102930"/>
                <a:ext cx="3165502" cy="20848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5612C22-31BF-4FE2-8511-50F679A0BF1C}"/>
                  </a:ext>
                </a:extLst>
              </p:cNvPr>
              <p:cNvCxnSpPr>
                <a:cxnSpLocks/>
              </p:cNvCxnSpPr>
              <p:nvPr/>
            </p:nvCxnSpPr>
            <p:spPr>
              <a:xfrm rot="17209948" flipH="1">
                <a:off x="290005" y="2654261"/>
                <a:ext cx="3737993" cy="246192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403FC9D-AA0D-4014-91E1-E192212C54EF}"/>
                  </a:ext>
                </a:extLst>
              </p:cNvPr>
              <p:cNvCxnSpPr>
                <a:cxnSpLocks/>
              </p:cNvCxnSpPr>
              <p:nvPr/>
            </p:nvCxnSpPr>
            <p:spPr>
              <a:xfrm rot="17209948" flipH="1">
                <a:off x="358852" y="2210696"/>
                <a:ext cx="4336899" cy="285637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12B2783-26E6-46EB-BF8A-2128E2506EBD}"/>
                  </a:ext>
                </a:extLst>
              </p:cNvPr>
              <p:cNvCxnSpPr>
                <a:cxnSpLocks/>
              </p:cNvCxnSpPr>
              <p:nvPr/>
            </p:nvCxnSpPr>
            <p:spPr>
              <a:xfrm rot="17209948" flipH="1">
                <a:off x="444703" y="1780763"/>
                <a:ext cx="4901794" cy="322842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BCC4DFA-A06C-4E8F-A77C-49A78F71BC79}"/>
                  </a:ext>
                </a:extLst>
              </p:cNvPr>
              <p:cNvCxnSpPr>
                <a:cxnSpLocks/>
              </p:cNvCxnSpPr>
              <p:nvPr/>
            </p:nvCxnSpPr>
            <p:spPr>
              <a:xfrm rot="17209948" flipH="1">
                <a:off x="584793" y="1322600"/>
                <a:ext cx="5466607" cy="360042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6EB00DE-C6A6-4F26-86EB-25504FA14135}"/>
                  </a:ext>
                </a:extLst>
              </p:cNvPr>
              <p:cNvCxnSpPr>
                <a:cxnSpLocks/>
              </p:cNvCxnSpPr>
              <p:nvPr/>
            </p:nvCxnSpPr>
            <p:spPr>
              <a:xfrm rot="17209948" flipH="1">
                <a:off x="817090" y="1241612"/>
                <a:ext cx="5630221" cy="37081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CDEB991-D079-4630-9F20-F900C0B34AE3}"/>
                  </a:ext>
                </a:extLst>
              </p:cNvPr>
              <p:cNvCxnSpPr>
                <a:cxnSpLocks/>
              </p:cNvCxnSpPr>
              <p:nvPr/>
            </p:nvCxnSpPr>
            <p:spPr>
              <a:xfrm rot="17209948" flipH="1">
                <a:off x="1188023" y="1290932"/>
                <a:ext cx="5624955" cy="370471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E1818D2-D51F-4A4B-BD4C-D5CF7141CE50}"/>
                  </a:ext>
                </a:extLst>
              </p:cNvPr>
              <p:cNvCxnSpPr>
                <a:cxnSpLocks/>
              </p:cNvCxnSpPr>
              <p:nvPr/>
            </p:nvCxnSpPr>
            <p:spPr>
              <a:xfrm rot="17209948" flipH="1">
                <a:off x="1546307" y="1347512"/>
                <a:ext cx="5644987" cy="371791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1872B95-343F-4AD7-8C07-A6739EA6CACC}"/>
                  </a:ext>
                </a:extLst>
              </p:cNvPr>
              <p:cNvCxnSpPr>
                <a:cxnSpLocks/>
              </p:cNvCxnSpPr>
              <p:nvPr/>
            </p:nvCxnSpPr>
            <p:spPr>
              <a:xfrm rot="17209948" flipH="1">
                <a:off x="1910038" y="1392655"/>
                <a:ext cx="5666706" cy="36925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96772C4-1451-4A29-A69E-9C72EDB4FC1D}"/>
                  </a:ext>
                </a:extLst>
              </p:cNvPr>
              <p:cNvCxnSpPr>
                <a:cxnSpLocks/>
              </p:cNvCxnSpPr>
              <p:nvPr/>
            </p:nvCxnSpPr>
            <p:spPr>
              <a:xfrm rot="17209948" flipH="1">
                <a:off x="2272780" y="1440970"/>
                <a:ext cx="5639841" cy="371452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76E5DAA-0474-4FFE-9BEC-FB72BA286D4F}"/>
                  </a:ext>
                </a:extLst>
              </p:cNvPr>
              <p:cNvCxnSpPr>
                <a:cxnSpLocks/>
              </p:cNvCxnSpPr>
              <p:nvPr/>
            </p:nvCxnSpPr>
            <p:spPr>
              <a:xfrm rot="17209948" flipH="1">
                <a:off x="2634832" y="1492459"/>
                <a:ext cx="5652337" cy="372275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4D45F2B-446F-42E7-888E-68259A28A655}"/>
                  </a:ext>
                </a:extLst>
              </p:cNvPr>
              <p:cNvCxnSpPr>
                <a:cxnSpLocks/>
              </p:cNvCxnSpPr>
              <p:nvPr/>
            </p:nvCxnSpPr>
            <p:spPr>
              <a:xfrm rot="17209948" flipH="1">
                <a:off x="3001392" y="1542205"/>
                <a:ext cx="5655820" cy="37250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688957A-1A55-48CD-A221-358F8D584036}"/>
                  </a:ext>
                </a:extLst>
              </p:cNvPr>
              <p:cNvCxnSpPr>
                <a:cxnSpLocks/>
              </p:cNvCxnSpPr>
              <p:nvPr/>
            </p:nvCxnSpPr>
            <p:spPr>
              <a:xfrm rot="17209948" flipH="1">
                <a:off x="3360247" y="1576451"/>
                <a:ext cx="5674712" cy="3737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ED6F5BA-E7D2-471C-AAE7-507C867C0183}"/>
                  </a:ext>
                </a:extLst>
              </p:cNvPr>
              <p:cNvCxnSpPr>
                <a:cxnSpLocks/>
              </p:cNvCxnSpPr>
              <p:nvPr/>
            </p:nvCxnSpPr>
            <p:spPr>
              <a:xfrm rot="17209948" flipH="1">
                <a:off x="3816129" y="1619545"/>
                <a:ext cx="5499542" cy="362211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D3649DF-1802-45B2-A496-1C45D39F16AD}"/>
                  </a:ext>
                </a:extLst>
              </p:cNvPr>
              <p:cNvCxnSpPr>
                <a:cxnSpLocks/>
              </p:cNvCxnSpPr>
              <p:nvPr/>
            </p:nvCxnSpPr>
            <p:spPr>
              <a:xfrm rot="17209948" flipH="1">
                <a:off x="4476620" y="1536196"/>
                <a:ext cx="4888232" cy="32194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52C7BEA-FBAA-4306-814D-26C4A202F451}"/>
                  </a:ext>
                </a:extLst>
              </p:cNvPr>
              <p:cNvCxnSpPr>
                <a:cxnSpLocks/>
              </p:cNvCxnSpPr>
              <p:nvPr/>
            </p:nvCxnSpPr>
            <p:spPr>
              <a:xfrm rot="17209948" flipH="1">
                <a:off x="5133620" y="1489918"/>
                <a:ext cx="4310835" cy="283920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5BF71E7-30A6-46C3-ACEA-6E3A2E449516}"/>
                  </a:ext>
                </a:extLst>
              </p:cNvPr>
              <p:cNvCxnSpPr>
                <a:cxnSpLocks/>
              </p:cNvCxnSpPr>
              <p:nvPr/>
            </p:nvCxnSpPr>
            <p:spPr>
              <a:xfrm rot="17209948" flipH="1">
                <a:off x="5777624" y="1413818"/>
                <a:ext cx="3759426" cy="247603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D0E444D-8AAF-4851-8E80-5AA244E518DA}"/>
                  </a:ext>
                </a:extLst>
              </p:cNvPr>
              <p:cNvCxnSpPr>
                <a:cxnSpLocks/>
              </p:cNvCxnSpPr>
              <p:nvPr/>
            </p:nvCxnSpPr>
            <p:spPr>
              <a:xfrm rot="17209948" flipH="1">
                <a:off x="6553440" y="1330081"/>
                <a:ext cx="3046215" cy="200630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DCBDFAB-F1D1-4A17-9965-D1B98502A450}"/>
                  </a:ext>
                </a:extLst>
              </p:cNvPr>
              <p:cNvCxnSpPr>
                <a:cxnSpLocks/>
              </p:cNvCxnSpPr>
              <p:nvPr/>
            </p:nvCxnSpPr>
            <p:spPr>
              <a:xfrm rot="17209948" flipH="1">
                <a:off x="7208938" y="1281463"/>
                <a:ext cx="2471819" cy="162799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A55B21A-7751-43BD-98ED-F1C193A87EF1}"/>
                  </a:ext>
                </a:extLst>
              </p:cNvPr>
              <p:cNvCxnSpPr>
                <a:cxnSpLocks/>
              </p:cNvCxnSpPr>
              <p:nvPr/>
            </p:nvCxnSpPr>
            <p:spPr>
              <a:xfrm rot="17209948" flipH="1">
                <a:off x="7866404" y="1209888"/>
                <a:ext cx="1893485" cy="12470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C278795-CEE7-460C-854E-FC902E154211}"/>
                  </a:ext>
                </a:extLst>
              </p:cNvPr>
              <p:cNvCxnSpPr>
                <a:cxnSpLocks/>
              </p:cNvCxnSpPr>
              <p:nvPr/>
            </p:nvCxnSpPr>
            <p:spPr>
              <a:xfrm rot="17209948" flipH="1">
                <a:off x="8613589" y="1126970"/>
                <a:ext cx="1265819" cy="8336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DDCCB4D-EE0E-4083-B29B-27F96A6DCAA0}"/>
                  </a:ext>
                </a:extLst>
              </p:cNvPr>
              <p:cNvCxnSpPr>
                <a:cxnSpLocks/>
              </p:cNvCxnSpPr>
              <p:nvPr/>
            </p:nvCxnSpPr>
            <p:spPr>
              <a:xfrm rot="17209948" flipH="1">
                <a:off x="9297191" y="1056402"/>
                <a:ext cx="635218" cy="4183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grpSp>
      <p:sp>
        <p:nvSpPr>
          <p:cNvPr id="1440" name="Rectangle 1439">
            <a:extLst>
              <a:ext uri="{FF2B5EF4-FFF2-40B4-BE49-F238E27FC236}">
                <a16:creationId xmlns:a16="http://schemas.microsoft.com/office/drawing/2014/main" id="{D46085A6-B1D3-480E-8EF5-06AC09F1C90A}"/>
              </a:ext>
            </a:extLst>
          </p:cNvPr>
          <p:cNvSpPr/>
          <p:nvPr/>
        </p:nvSpPr>
        <p:spPr>
          <a:xfrm>
            <a:off x="-99573" y="-76104"/>
            <a:ext cx="12409826" cy="2233669"/>
          </a:xfrm>
          <a:custGeom>
            <a:avLst/>
            <a:gdLst>
              <a:gd name="connsiteX0" fmla="*/ 0 w 12409826"/>
              <a:gd name="connsiteY0" fmla="*/ 0 h 2345225"/>
              <a:gd name="connsiteX1" fmla="*/ 12409826 w 12409826"/>
              <a:gd name="connsiteY1" fmla="*/ 0 h 2345225"/>
              <a:gd name="connsiteX2" fmla="*/ 12409826 w 12409826"/>
              <a:gd name="connsiteY2" fmla="*/ 2345225 h 2345225"/>
              <a:gd name="connsiteX3" fmla="*/ 0 w 12409826"/>
              <a:gd name="connsiteY3" fmla="*/ 2345225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467 w 12409826"/>
              <a:gd name="connsiteY3" fmla="*/ 1650958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00822"/>
              <a:gd name="connsiteX1" fmla="*/ 12409826 w 12409826"/>
              <a:gd name="connsiteY1" fmla="*/ 0 h 2400822"/>
              <a:gd name="connsiteX2" fmla="*/ 12409826 w 12409826"/>
              <a:gd name="connsiteY2" fmla="*/ 2345225 h 2400822"/>
              <a:gd name="connsiteX3" fmla="*/ 6449573 w 12409826"/>
              <a:gd name="connsiteY3" fmla="*/ 1836587 h 2400822"/>
              <a:gd name="connsiteX4" fmla="*/ 5035640 w 12409826"/>
              <a:gd name="connsiteY4" fmla="*/ 1853521 h 2400822"/>
              <a:gd name="connsiteX5" fmla="*/ 3367706 w 12409826"/>
              <a:gd name="connsiteY5" fmla="*/ 1768856 h 2400822"/>
              <a:gd name="connsiteX6" fmla="*/ 1759040 w 12409826"/>
              <a:gd name="connsiteY6" fmla="*/ 1929722 h 2400822"/>
              <a:gd name="connsiteX7" fmla="*/ 802306 w 12409826"/>
              <a:gd name="connsiteY7" fmla="*/ 1658789 h 2400822"/>
              <a:gd name="connsiteX8" fmla="*/ 8467 w 12409826"/>
              <a:gd name="connsiteY8" fmla="*/ 1650958 h 2400822"/>
              <a:gd name="connsiteX9" fmla="*/ 0 w 12409826"/>
              <a:gd name="connsiteY9" fmla="*/ 0 h 2400822"/>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09826" h="2342165">
                <a:moveTo>
                  <a:pt x="0" y="0"/>
                </a:moveTo>
                <a:lnTo>
                  <a:pt x="12409826" y="0"/>
                </a:lnTo>
                <a:lnTo>
                  <a:pt x="12348866" y="1566813"/>
                </a:lnTo>
                <a:cubicBezTo>
                  <a:pt x="12319780" y="1742936"/>
                  <a:pt x="12207338" y="1638031"/>
                  <a:pt x="11785136" y="1610072"/>
                </a:cubicBezTo>
                <a:cubicBezTo>
                  <a:pt x="11503611" y="1624316"/>
                  <a:pt x="11260724" y="2390047"/>
                  <a:pt x="10720681" y="1952386"/>
                </a:cubicBezTo>
                <a:cubicBezTo>
                  <a:pt x="10390701" y="1665738"/>
                  <a:pt x="9923663" y="2065318"/>
                  <a:pt x="9670293" y="2003967"/>
                </a:cubicBezTo>
                <a:cubicBezTo>
                  <a:pt x="9388617" y="1950608"/>
                  <a:pt x="9225186" y="1681886"/>
                  <a:pt x="8947240" y="1828121"/>
                </a:cubicBezTo>
                <a:cubicBezTo>
                  <a:pt x="8648413" y="2076652"/>
                  <a:pt x="8341678" y="2839301"/>
                  <a:pt x="7660306" y="1845054"/>
                </a:cubicBezTo>
                <a:cubicBezTo>
                  <a:pt x="7230551" y="1317930"/>
                  <a:pt x="6764381" y="1654640"/>
                  <a:pt x="6449573" y="1836587"/>
                </a:cubicBezTo>
                <a:cubicBezTo>
                  <a:pt x="5663023" y="2352643"/>
                  <a:pt x="5454740" y="1475342"/>
                  <a:pt x="5035640" y="1853521"/>
                </a:cubicBezTo>
                <a:cubicBezTo>
                  <a:pt x="4053554" y="3069793"/>
                  <a:pt x="3870061" y="1544490"/>
                  <a:pt x="3367706" y="1768856"/>
                </a:cubicBezTo>
                <a:cubicBezTo>
                  <a:pt x="2379975" y="2317672"/>
                  <a:pt x="2605707" y="1681366"/>
                  <a:pt x="1759040" y="1929722"/>
                </a:cubicBezTo>
                <a:cubicBezTo>
                  <a:pt x="1118395" y="2237345"/>
                  <a:pt x="977283" y="1799900"/>
                  <a:pt x="802306" y="1658789"/>
                </a:cubicBezTo>
                <a:cubicBezTo>
                  <a:pt x="613893" y="1588446"/>
                  <a:pt x="493213" y="1509635"/>
                  <a:pt x="8467" y="1650958"/>
                </a:cubicBezTo>
                <a:cubicBezTo>
                  <a:pt x="5645" y="1100639"/>
                  <a:pt x="2822" y="550319"/>
                  <a:pt x="0" y="0"/>
                </a:cubicBezTo>
                <a:close/>
              </a:path>
            </a:pathLst>
          </a:custGeom>
          <a:solidFill>
            <a:srgbClr val="E563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1" name="TextBox 1440">
            <a:extLst>
              <a:ext uri="{FF2B5EF4-FFF2-40B4-BE49-F238E27FC236}">
                <a16:creationId xmlns:a16="http://schemas.microsoft.com/office/drawing/2014/main" id="{B6042666-D8EF-4B31-B8EC-1903E48C560D}"/>
              </a:ext>
            </a:extLst>
          </p:cNvPr>
          <p:cNvSpPr txBox="1"/>
          <p:nvPr/>
        </p:nvSpPr>
        <p:spPr>
          <a:xfrm>
            <a:off x="2497046" y="143925"/>
            <a:ext cx="7770424" cy="1326043"/>
          </a:xfrm>
          <a:prstGeom prst="rect">
            <a:avLst/>
          </a:prstGeom>
          <a:noFill/>
        </p:spPr>
        <p:txBody>
          <a:bodyPr wrap="none" rtlCol="0">
            <a:prstTxWarp prst="textWave1">
              <a:avLst>
                <a:gd name="adj1" fmla="val 15706"/>
                <a:gd name="adj2" fmla="val 0"/>
              </a:avLst>
            </a:prstTxWarp>
            <a:spAutoFit/>
          </a:bodyPr>
          <a:lstStyle/>
          <a:p>
            <a:r>
              <a:rPr lang="en-US" sz="6000">
                <a:solidFill>
                  <a:srgbClr val="5E1263"/>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Hành</a:t>
            </a:r>
            <a:r>
              <a:rPr lang="en-US" sz="6000">
                <a:solidFill>
                  <a:srgbClr val="FFCCFF"/>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 </a:t>
            </a:r>
            <a:r>
              <a:rPr lang="en-US" sz="6000">
                <a:solidFill>
                  <a:srgbClr val="62432C"/>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trình</a:t>
            </a:r>
            <a:r>
              <a:rPr lang="en-US" sz="6000">
                <a:solidFill>
                  <a:srgbClr val="FFCCFF"/>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 </a:t>
            </a:r>
            <a:r>
              <a:rPr lang="en-US" sz="6000">
                <a:solidFill>
                  <a:srgbClr val="FFC0D4"/>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khám</a:t>
            </a:r>
            <a:r>
              <a:rPr lang="en-US" sz="6000">
                <a:solidFill>
                  <a:srgbClr val="FFCCFF"/>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 </a:t>
            </a:r>
            <a:r>
              <a:rPr lang="en-US" sz="6000">
                <a:solidFill>
                  <a:srgbClr val="9D152D"/>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phá</a:t>
            </a:r>
            <a:endParaRPr lang="en-US" sz="6000" dirty="0">
              <a:solidFill>
                <a:srgbClr val="9D152D"/>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endParaRPr>
          </a:p>
        </p:txBody>
      </p:sp>
      <p:cxnSp>
        <p:nvCxnSpPr>
          <p:cNvPr id="1421" name="Straight Connector 1420">
            <a:extLst>
              <a:ext uri="{FF2B5EF4-FFF2-40B4-BE49-F238E27FC236}">
                <a16:creationId xmlns:a16="http://schemas.microsoft.com/office/drawing/2014/main" id="{E82FCB2F-31F2-46F8-A9A0-6CB70CE7C815}"/>
              </a:ext>
            </a:extLst>
          </p:cNvPr>
          <p:cNvCxnSpPr>
            <a:cxnSpLocks/>
          </p:cNvCxnSpPr>
          <p:nvPr/>
        </p:nvCxnSpPr>
        <p:spPr>
          <a:xfrm>
            <a:off x="-99485" y="4297842"/>
            <a:ext cx="12543364" cy="0"/>
          </a:xfrm>
          <a:prstGeom prst="line">
            <a:avLst/>
          </a:prstGeom>
          <a:ln w="139700" cap="rnd">
            <a:solidFill>
              <a:schemeClr val="accent2">
                <a:lumMod val="50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1417" name="Group 1416">
            <a:extLst>
              <a:ext uri="{FF2B5EF4-FFF2-40B4-BE49-F238E27FC236}">
                <a16:creationId xmlns:a16="http://schemas.microsoft.com/office/drawing/2014/main" id="{F203B0F8-F774-46C8-9C4B-6AE5F15557F9}"/>
              </a:ext>
            </a:extLst>
          </p:cNvPr>
          <p:cNvGrpSpPr/>
          <p:nvPr/>
        </p:nvGrpSpPr>
        <p:grpSpPr>
          <a:xfrm>
            <a:off x="9455694" y="3549178"/>
            <a:ext cx="1326241" cy="1326241"/>
            <a:chOff x="1276254" y="3165627"/>
            <a:chExt cx="1789578" cy="1789578"/>
          </a:xfrm>
          <a:effectLst>
            <a:outerShdw blurRad="127000" dist="139700" dir="2700000" algn="tl" rotWithShape="0">
              <a:prstClr val="black">
                <a:alpha val="56000"/>
              </a:prstClr>
            </a:outerShdw>
          </a:effectLst>
        </p:grpSpPr>
        <p:sp>
          <p:nvSpPr>
            <p:cNvPr id="1412" name="Oval 1411">
              <a:extLst>
                <a:ext uri="{FF2B5EF4-FFF2-40B4-BE49-F238E27FC236}">
                  <a16:creationId xmlns:a16="http://schemas.microsoft.com/office/drawing/2014/main" id="{3B9D49E8-93FD-4A2B-B4D0-30AAA11ACE4D}"/>
                </a:ext>
              </a:extLst>
            </p:cNvPr>
            <p:cNvSpPr/>
            <p:nvPr/>
          </p:nvSpPr>
          <p:spPr>
            <a:xfrm>
              <a:off x="1276254" y="3165627"/>
              <a:ext cx="1789578" cy="1789578"/>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3C2C731B-E541-4C8A-9266-FF9181F9D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198" y="3380571"/>
              <a:ext cx="1151745" cy="1127656"/>
            </a:xfrm>
            <a:prstGeom prst="rect">
              <a:avLst/>
            </a:prstGeom>
            <a:effectLst/>
          </p:spPr>
        </p:pic>
      </p:grpSp>
      <p:grpSp>
        <p:nvGrpSpPr>
          <p:cNvPr id="178" name="Group 177">
            <a:extLst>
              <a:ext uri="{FF2B5EF4-FFF2-40B4-BE49-F238E27FC236}">
                <a16:creationId xmlns:a16="http://schemas.microsoft.com/office/drawing/2014/main" id="{464057C2-FE23-4345-8F65-96F0D45E7466}"/>
              </a:ext>
            </a:extLst>
          </p:cNvPr>
          <p:cNvGrpSpPr/>
          <p:nvPr/>
        </p:nvGrpSpPr>
        <p:grpSpPr>
          <a:xfrm>
            <a:off x="776196" y="5023841"/>
            <a:ext cx="3648456" cy="1371600"/>
            <a:chOff x="928804" y="5201403"/>
            <a:chExt cx="2265671" cy="559049"/>
          </a:xfrm>
        </p:grpSpPr>
        <p:grpSp>
          <p:nvGrpSpPr>
            <p:cNvPr id="179" name="Group 178">
              <a:extLst>
                <a:ext uri="{FF2B5EF4-FFF2-40B4-BE49-F238E27FC236}">
                  <a16:creationId xmlns:a16="http://schemas.microsoft.com/office/drawing/2014/main" id="{FBB7F23B-B2C9-4EDC-A77C-0BCEF85F68B0}"/>
                </a:ext>
              </a:extLst>
            </p:cNvPr>
            <p:cNvGrpSpPr/>
            <p:nvPr/>
          </p:nvGrpSpPr>
          <p:grpSpPr>
            <a:xfrm>
              <a:off x="928804" y="5201403"/>
              <a:ext cx="2265671" cy="559049"/>
              <a:chOff x="1200613" y="5440423"/>
              <a:chExt cx="2265671" cy="559049"/>
            </a:xfrm>
          </p:grpSpPr>
          <p:sp>
            <p:nvSpPr>
              <p:cNvPr id="181" name="Rectangle: Rounded Corners 180">
                <a:extLst>
                  <a:ext uri="{FF2B5EF4-FFF2-40B4-BE49-F238E27FC236}">
                    <a16:creationId xmlns:a16="http://schemas.microsoft.com/office/drawing/2014/main" id="{0884BF79-22E9-412E-96C6-A7D26800E040}"/>
                  </a:ext>
                </a:extLst>
              </p:cNvPr>
              <p:cNvSpPr/>
              <p:nvPr/>
            </p:nvSpPr>
            <p:spPr>
              <a:xfrm>
                <a:off x="1200613" y="5440423"/>
                <a:ext cx="2265671" cy="559049"/>
              </a:xfrm>
              <a:prstGeom prst="roundRect">
                <a:avLst>
                  <a:gd name="adj" fmla="val 19476"/>
                </a:avLst>
              </a:prstGeom>
              <a:solidFill>
                <a:srgbClr val="B5E1F1"/>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Rounded Corners 181">
                <a:extLst>
                  <a:ext uri="{FF2B5EF4-FFF2-40B4-BE49-F238E27FC236}">
                    <a16:creationId xmlns:a16="http://schemas.microsoft.com/office/drawing/2014/main" id="{4AEAF419-0314-44AE-9F3D-2CDB4F55047B}"/>
                  </a:ext>
                </a:extLst>
              </p:cNvPr>
              <p:cNvSpPr/>
              <p:nvPr/>
            </p:nvSpPr>
            <p:spPr>
              <a:xfrm>
                <a:off x="1236465" y="5470816"/>
                <a:ext cx="2199642" cy="497020"/>
              </a:xfrm>
              <a:prstGeom prst="roundRect">
                <a:avLst>
                  <a:gd name="adj" fmla="val 19476"/>
                </a:avLst>
              </a:prstGeom>
              <a:noFill/>
              <a:ln w="12700">
                <a:solidFill>
                  <a:srgbClr val="6243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0" name="TextBox 179">
              <a:extLst>
                <a:ext uri="{FF2B5EF4-FFF2-40B4-BE49-F238E27FC236}">
                  <a16:creationId xmlns:a16="http://schemas.microsoft.com/office/drawing/2014/main" id="{1306C789-988E-4D22-A48A-7C5D4C432C84}"/>
                </a:ext>
              </a:extLst>
            </p:cNvPr>
            <p:cNvSpPr txBox="1"/>
            <p:nvPr/>
          </p:nvSpPr>
          <p:spPr>
            <a:xfrm>
              <a:off x="971995" y="5261265"/>
              <a:ext cx="2118561" cy="439062"/>
            </a:xfrm>
            <a:prstGeom prst="rect">
              <a:avLst/>
            </a:prstGeom>
            <a:noFill/>
          </p:spPr>
          <p:txBody>
            <a:bodyPr wrap="square" rtlCol="0">
              <a:spAutoFit/>
            </a:bodyPr>
            <a:lstStyle/>
            <a:p>
              <a:pPr algn="ctr"/>
              <a:r>
                <a:rPr lang="en-US" sz="3200">
                  <a:solidFill>
                    <a:srgbClr val="9D152D"/>
                  </a:solidFill>
                  <a:effectLst>
                    <a:outerShdw blurRad="38100" dist="38100" dir="2700000" algn="tl">
                      <a:srgbClr val="000000">
                        <a:alpha val="43137"/>
                      </a:srgbClr>
                    </a:outerShdw>
                  </a:effectLst>
                  <a:latin typeface="#9Slide05 Habano" panose="02040603050506020204" pitchFamily="18" charset="0"/>
                </a:rPr>
                <a:t>Thăm </a:t>
              </a:r>
            </a:p>
            <a:p>
              <a:pPr algn="ctr"/>
              <a:r>
                <a:rPr lang="en-US" sz="3200">
                  <a:solidFill>
                    <a:srgbClr val="9D152D"/>
                  </a:solidFill>
                  <a:effectLst>
                    <a:outerShdw blurRad="38100" dist="38100" dir="2700000" algn="tl">
                      <a:srgbClr val="000000">
                        <a:alpha val="43137"/>
                      </a:srgbClr>
                    </a:outerShdw>
                  </a:effectLst>
                  <a:latin typeface="#9Slide05 Habano" panose="02040603050506020204" pitchFamily="18" charset="0"/>
                </a:rPr>
                <a:t>"Đảo kẹo ngọt"</a:t>
              </a:r>
              <a:endParaRPr lang="en-US" sz="3200" dirty="0">
                <a:solidFill>
                  <a:srgbClr val="9D152D"/>
                </a:solidFill>
                <a:effectLst>
                  <a:outerShdw blurRad="38100" dist="38100" dir="2700000" algn="tl">
                    <a:srgbClr val="000000">
                      <a:alpha val="43137"/>
                    </a:srgbClr>
                  </a:outerShdw>
                </a:effectLst>
                <a:latin typeface="#9Slide05 Habano" panose="02040603050506020204" pitchFamily="18" charset="0"/>
              </a:endParaRPr>
            </a:p>
          </p:txBody>
        </p:sp>
      </p:grpSp>
      <p:grpSp>
        <p:nvGrpSpPr>
          <p:cNvPr id="188" name="Group 187">
            <a:extLst>
              <a:ext uri="{FF2B5EF4-FFF2-40B4-BE49-F238E27FC236}">
                <a16:creationId xmlns:a16="http://schemas.microsoft.com/office/drawing/2014/main" id="{EB4BC534-9418-4FB9-9E05-43775D844D9C}"/>
              </a:ext>
            </a:extLst>
          </p:cNvPr>
          <p:cNvGrpSpPr/>
          <p:nvPr/>
        </p:nvGrpSpPr>
        <p:grpSpPr>
          <a:xfrm>
            <a:off x="4495404" y="2047331"/>
            <a:ext cx="3652123" cy="1369806"/>
            <a:chOff x="1086240" y="5210349"/>
            <a:chExt cx="3678887" cy="550341"/>
          </a:xfrm>
        </p:grpSpPr>
        <p:grpSp>
          <p:nvGrpSpPr>
            <p:cNvPr id="189" name="Group 188">
              <a:extLst>
                <a:ext uri="{FF2B5EF4-FFF2-40B4-BE49-F238E27FC236}">
                  <a16:creationId xmlns:a16="http://schemas.microsoft.com/office/drawing/2014/main" id="{6D211D78-5A99-407E-86A4-08AF3F853C0C}"/>
                </a:ext>
              </a:extLst>
            </p:cNvPr>
            <p:cNvGrpSpPr/>
            <p:nvPr/>
          </p:nvGrpSpPr>
          <p:grpSpPr>
            <a:xfrm>
              <a:off x="1086240" y="5210349"/>
              <a:ext cx="3678887" cy="550341"/>
              <a:chOff x="1358049" y="5449369"/>
              <a:chExt cx="3678887" cy="550341"/>
            </a:xfrm>
          </p:grpSpPr>
          <p:sp>
            <p:nvSpPr>
              <p:cNvPr id="191" name="Rectangle: Rounded Corners 190">
                <a:extLst>
                  <a:ext uri="{FF2B5EF4-FFF2-40B4-BE49-F238E27FC236}">
                    <a16:creationId xmlns:a16="http://schemas.microsoft.com/office/drawing/2014/main" id="{88849727-99DF-4781-B828-164B8DC1DEA3}"/>
                  </a:ext>
                </a:extLst>
              </p:cNvPr>
              <p:cNvSpPr/>
              <p:nvPr/>
            </p:nvSpPr>
            <p:spPr>
              <a:xfrm>
                <a:off x="1358049" y="5449369"/>
                <a:ext cx="3678887" cy="550341"/>
              </a:xfrm>
              <a:prstGeom prst="roundRect">
                <a:avLst>
                  <a:gd name="adj" fmla="val 19476"/>
                </a:avLst>
              </a:prstGeom>
              <a:solidFill>
                <a:srgbClr val="D6AD84"/>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Rounded Corners 191">
                <a:extLst>
                  <a:ext uri="{FF2B5EF4-FFF2-40B4-BE49-F238E27FC236}">
                    <a16:creationId xmlns:a16="http://schemas.microsoft.com/office/drawing/2014/main" id="{299878AC-A732-446F-AEBB-D6AAFD85923F}"/>
                  </a:ext>
                </a:extLst>
              </p:cNvPr>
              <p:cNvSpPr/>
              <p:nvPr/>
            </p:nvSpPr>
            <p:spPr>
              <a:xfrm>
                <a:off x="1393902" y="5466552"/>
                <a:ext cx="3596530" cy="511598"/>
              </a:xfrm>
              <a:prstGeom prst="roundRect">
                <a:avLst>
                  <a:gd name="adj" fmla="val 19476"/>
                </a:avLst>
              </a:prstGeom>
              <a:noFill/>
              <a:ln w="12700">
                <a:solidFill>
                  <a:srgbClr val="6243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0" name="TextBox 189">
              <a:extLst>
                <a:ext uri="{FF2B5EF4-FFF2-40B4-BE49-F238E27FC236}">
                  <a16:creationId xmlns:a16="http://schemas.microsoft.com/office/drawing/2014/main" id="{690B4149-DD7A-4E01-95DC-19CDC257CDD0}"/>
                </a:ext>
              </a:extLst>
            </p:cNvPr>
            <p:cNvSpPr txBox="1"/>
            <p:nvPr/>
          </p:nvSpPr>
          <p:spPr>
            <a:xfrm>
              <a:off x="1139923" y="5291943"/>
              <a:ext cx="3526021" cy="383328"/>
            </a:xfrm>
            <a:prstGeom prst="rect">
              <a:avLst/>
            </a:prstGeom>
            <a:noFill/>
          </p:spPr>
          <p:txBody>
            <a:bodyPr wrap="square" rtlCol="0">
              <a:spAutoFit/>
            </a:bodyPr>
            <a:lstStyle/>
            <a:p>
              <a:pPr algn="ctr"/>
              <a:r>
                <a:rPr lang="en-US" sz="2800">
                  <a:solidFill>
                    <a:srgbClr val="002060"/>
                  </a:solidFill>
                  <a:effectLst>
                    <a:outerShdw blurRad="50800" dist="38100" dir="5400000" algn="t" rotWithShape="0">
                      <a:prstClr val="black">
                        <a:alpha val="40000"/>
                      </a:prstClr>
                    </a:outerShdw>
                  </a:effectLst>
                  <a:latin typeface="#9Slide05 Habano" panose="02040603050506020204" pitchFamily="18" charset="0"/>
                </a:rPr>
                <a:t>Đến</a:t>
              </a:r>
            </a:p>
            <a:p>
              <a:pPr algn="ctr"/>
              <a:r>
                <a:rPr lang="en-US" sz="2800">
                  <a:solidFill>
                    <a:srgbClr val="002060"/>
                  </a:solidFill>
                  <a:effectLst>
                    <a:outerShdw blurRad="50800" dist="38100" dir="5400000" algn="t" rotWithShape="0">
                      <a:prstClr val="black">
                        <a:alpha val="40000"/>
                      </a:prstClr>
                    </a:outerShdw>
                  </a:effectLst>
                  <a:latin typeface="#9Slide05 Habano" panose="02040603050506020204" pitchFamily="18" charset="0"/>
                </a:rPr>
                <a:t>"Thiên đường bánh Donut"</a:t>
              </a:r>
              <a:endParaRPr lang="en-US" sz="2800" dirty="0">
                <a:solidFill>
                  <a:srgbClr val="002060"/>
                </a:solidFill>
                <a:effectLst>
                  <a:outerShdw blurRad="50800" dist="38100" dir="5400000" algn="t" rotWithShape="0">
                    <a:prstClr val="black">
                      <a:alpha val="40000"/>
                    </a:prstClr>
                  </a:outerShdw>
                </a:effectLst>
                <a:latin typeface="#9Slide05 Habano" panose="02040603050506020204" pitchFamily="18" charset="0"/>
              </a:endParaRPr>
            </a:p>
          </p:txBody>
        </p:sp>
      </p:grpSp>
      <p:grpSp>
        <p:nvGrpSpPr>
          <p:cNvPr id="198" name="Group 197">
            <a:extLst>
              <a:ext uri="{FF2B5EF4-FFF2-40B4-BE49-F238E27FC236}">
                <a16:creationId xmlns:a16="http://schemas.microsoft.com/office/drawing/2014/main" id="{53027D82-9AE7-4A22-93E6-7DA024F593B8}"/>
              </a:ext>
            </a:extLst>
          </p:cNvPr>
          <p:cNvGrpSpPr/>
          <p:nvPr/>
        </p:nvGrpSpPr>
        <p:grpSpPr>
          <a:xfrm>
            <a:off x="8294586" y="5068301"/>
            <a:ext cx="3648456" cy="1371600"/>
            <a:chOff x="1086241" y="5210349"/>
            <a:chExt cx="1831551" cy="532522"/>
          </a:xfrm>
        </p:grpSpPr>
        <p:grpSp>
          <p:nvGrpSpPr>
            <p:cNvPr id="199" name="Group 198">
              <a:extLst>
                <a:ext uri="{FF2B5EF4-FFF2-40B4-BE49-F238E27FC236}">
                  <a16:creationId xmlns:a16="http://schemas.microsoft.com/office/drawing/2014/main" id="{A39F5505-7E81-46FF-BDFF-354CE2C6F9ED}"/>
                </a:ext>
              </a:extLst>
            </p:cNvPr>
            <p:cNvGrpSpPr/>
            <p:nvPr/>
          </p:nvGrpSpPr>
          <p:grpSpPr>
            <a:xfrm>
              <a:off x="1086241" y="5210349"/>
              <a:ext cx="1831551" cy="532522"/>
              <a:chOff x="1358050" y="5449369"/>
              <a:chExt cx="1831551" cy="532522"/>
            </a:xfrm>
          </p:grpSpPr>
          <p:sp>
            <p:nvSpPr>
              <p:cNvPr id="201" name="Rectangle: Rounded Corners 200">
                <a:extLst>
                  <a:ext uri="{FF2B5EF4-FFF2-40B4-BE49-F238E27FC236}">
                    <a16:creationId xmlns:a16="http://schemas.microsoft.com/office/drawing/2014/main" id="{1A904E10-DDDD-4C19-B4AE-6D3BFA9AD831}"/>
                  </a:ext>
                </a:extLst>
              </p:cNvPr>
              <p:cNvSpPr/>
              <p:nvPr/>
            </p:nvSpPr>
            <p:spPr>
              <a:xfrm>
                <a:off x="1358050" y="5449369"/>
                <a:ext cx="1831551" cy="532522"/>
              </a:xfrm>
              <a:prstGeom prst="roundRect">
                <a:avLst>
                  <a:gd name="adj" fmla="val 19476"/>
                </a:avLst>
              </a:prstGeom>
              <a:solidFill>
                <a:srgbClr val="A7CE7C"/>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Rounded Corners 201">
                <a:extLst>
                  <a:ext uri="{FF2B5EF4-FFF2-40B4-BE49-F238E27FC236}">
                    <a16:creationId xmlns:a16="http://schemas.microsoft.com/office/drawing/2014/main" id="{B18BCDB2-DA6D-43FE-B1CF-8BCA5DF3D33B}"/>
                  </a:ext>
                </a:extLst>
              </p:cNvPr>
              <p:cNvSpPr/>
              <p:nvPr/>
            </p:nvSpPr>
            <p:spPr>
              <a:xfrm>
                <a:off x="1393903" y="5462203"/>
                <a:ext cx="1747572" cy="482214"/>
              </a:xfrm>
              <a:prstGeom prst="roundRect">
                <a:avLst>
                  <a:gd name="adj" fmla="val 19476"/>
                </a:avLst>
              </a:prstGeom>
              <a:noFill/>
              <a:ln w="12700">
                <a:solidFill>
                  <a:srgbClr val="6243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0" name="TextBox 199">
              <a:extLst>
                <a:ext uri="{FF2B5EF4-FFF2-40B4-BE49-F238E27FC236}">
                  <a16:creationId xmlns:a16="http://schemas.microsoft.com/office/drawing/2014/main" id="{2122E182-434C-4511-BECA-9794F1BFA081}"/>
                </a:ext>
              </a:extLst>
            </p:cNvPr>
            <p:cNvSpPr txBox="1"/>
            <p:nvPr/>
          </p:nvSpPr>
          <p:spPr>
            <a:xfrm>
              <a:off x="1556778" y="5370423"/>
              <a:ext cx="962605" cy="250937"/>
            </a:xfrm>
            <a:prstGeom prst="rect">
              <a:avLst/>
            </a:prstGeom>
            <a:noFill/>
          </p:spPr>
          <p:txBody>
            <a:bodyPr wrap="none" rtlCol="0">
              <a:spAutoFit/>
            </a:bodyPr>
            <a:lstStyle/>
            <a:p>
              <a:pPr algn="ctr"/>
              <a:r>
                <a:rPr lang="en-US" sz="3600">
                  <a:solidFill>
                    <a:srgbClr val="BD4E73"/>
                  </a:solidFill>
                  <a:effectLst>
                    <a:outerShdw blurRad="50800" dist="38100" dir="5400000" algn="t" rotWithShape="0">
                      <a:prstClr val="black">
                        <a:alpha val="40000"/>
                      </a:prstClr>
                    </a:outerShdw>
                  </a:effectLst>
                  <a:latin typeface="#9Slide05 Habano" panose="02040603050506020204" pitchFamily="18" charset="0"/>
                </a:rPr>
                <a:t>Trở về nhà</a:t>
              </a:r>
              <a:endParaRPr lang="en-US" sz="3600" dirty="0">
                <a:solidFill>
                  <a:srgbClr val="BD4E73"/>
                </a:solidFill>
                <a:effectLst>
                  <a:outerShdw blurRad="50800" dist="38100" dir="5400000" algn="t" rotWithShape="0">
                    <a:prstClr val="black">
                      <a:alpha val="40000"/>
                    </a:prstClr>
                  </a:outerShdw>
                </a:effectLst>
                <a:latin typeface="#9Slide05 Habano" panose="02040603050506020204" pitchFamily="18" charset="0"/>
              </a:endParaRPr>
            </a:p>
          </p:txBody>
        </p:sp>
      </p:grpSp>
      <p:grpSp>
        <p:nvGrpSpPr>
          <p:cNvPr id="9" name="Group 8">
            <a:extLst>
              <a:ext uri="{FF2B5EF4-FFF2-40B4-BE49-F238E27FC236}">
                <a16:creationId xmlns:a16="http://schemas.microsoft.com/office/drawing/2014/main" id="{BC436840-7C2B-448E-9603-493384AE3DF5}"/>
              </a:ext>
            </a:extLst>
          </p:cNvPr>
          <p:cNvGrpSpPr/>
          <p:nvPr/>
        </p:nvGrpSpPr>
        <p:grpSpPr>
          <a:xfrm>
            <a:off x="1844508" y="3472634"/>
            <a:ext cx="1511833" cy="1511833"/>
            <a:chOff x="1201410" y="3472634"/>
            <a:chExt cx="1511833" cy="1511833"/>
          </a:xfrm>
        </p:grpSpPr>
        <p:sp>
          <p:nvSpPr>
            <p:cNvPr id="166" name="Oval 165">
              <a:extLst>
                <a:ext uri="{FF2B5EF4-FFF2-40B4-BE49-F238E27FC236}">
                  <a16:creationId xmlns:a16="http://schemas.microsoft.com/office/drawing/2014/main" id="{CEB996C3-1737-4AA2-AB2F-F43961A230BF}"/>
                </a:ext>
              </a:extLst>
            </p:cNvPr>
            <p:cNvSpPr/>
            <p:nvPr/>
          </p:nvSpPr>
          <p:spPr>
            <a:xfrm>
              <a:off x="1236891" y="3549178"/>
              <a:ext cx="1326241" cy="1326241"/>
            </a:xfrm>
            <a:prstGeom prst="ellipse">
              <a:avLst/>
            </a:prstGeom>
            <a:solidFill>
              <a:srgbClr val="B5E1F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334 Big Lollipop Illustrations &amp;amp; Clip Art - iStock">
              <a:extLst>
                <a:ext uri="{FF2B5EF4-FFF2-40B4-BE49-F238E27FC236}">
                  <a16:creationId xmlns:a16="http://schemas.microsoft.com/office/drawing/2014/main" id="{746F51DB-4005-4BB3-9885-369A9FC506C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1410" y="3472634"/>
              <a:ext cx="1511833" cy="15118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A7735A50-CA61-4C33-AD75-F110F59E6E98}"/>
              </a:ext>
            </a:extLst>
          </p:cNvPr>
          <p:cNvGrpSpPr/>
          <p:nvPr/>
        </p:nvGrpSpPr>
        <p:grpSpPr>
          <a:xfrm>
            <a:off x="5651203" y="3549178"/>
            <a:ext cx="1326241" cy="1326241"/>
            <a:chOff x="5651203" y="3549178"/>
            <a:chExt cx="1326241" cy="1326241"/>
          </a:xfrm>
        </p:grpSpPr>
        <p:sp>
          <p:nvSpPr>
            <p:cNvPr id="167" name="Oval 166">
              <a:extLst>
                <a:ext uri="{FF2B5EF4-FFF2-40B4-BE49-F238E27FC236}">
                  <a16:creationId xmlns:a16="http://schemas.microsoft.com/office/drawing/2014/main" id="{6830100B-69A6-483C-A6A4-4FD232755214}"/>
                </a:ext>
              </a:extLst>
            </p:cNvPr>
            <p:cNvSpPr/>
            <p:nvPr/>
          </p:nvSpPr>
          <p:spPr>
            <a:xfrm>
              <a:off x="5651203" y="3549178"/>
              <a:ext cx="1326241" cy="1326241"/>
            </a:xfrm>
            <a:prstGeom prst="ellipse">
              <a:avLst/>
            </a:prstGeom>
            <a:solidFill>
              <a:srgbClr val="D6AD8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8" name="Picture 6" descr="Doughnut Bright Cartoon Illustration For Childrens Greeting Card Design  Menu Fabric And Wallpaper Stock Illustration - Download Image Now - iStock">
              <a:extLst>
                <a:ext uri="{FF2B5EF4-FFF2-40B4-BE49-F238E27FC236}">
                  <a16:creationId xmlns:a16="http://schemas.microsoft.com/office/drawing/2014/main" id="{5A5A68E5-8B86-4267-B14D-D416DED89DE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35456" y="3761346"/>
              <a:ext cx="953035" cy="953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392810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40"/>
                                            </p:tgtEl>
                                            <p:attrNameLst>
                                              <p:attrName>style.visibility</p:attrName>
                                            </p:attrNameLst>
                                          </p:cBhvr>
                                          <p:to>
                                            <p:strVal val="visible"/>
                                          </p:to>
                                        </p:set>
                                        <p:animEffect transition="in" filter="fade">
                                          <p:cBhvr>
                                            <p:cTn id="7" dur="1000"/>
                                            <p:tgtEl>
                                              <p:spTgt spid="1440"/>
                                            </p:tgtEl>
                                          </p:cBhvr>
                                        </p:animEffect>
                                        <p:anim calcmode="lin" valueType="num">
                                          <p:cBhvr>
                                            <p:cTn id="8" dur="1000" fill="hold"/>
                                            <p:tgtEl>
                                              <p:spTgt spid="1440"/>
                                            </p:tgtEl>
                                            <p:attrNameLst>
                                              <p:attrName>ppt_x</p:attrName>
                                            </p:attrNameLst>
                                          </p:cBhvr>
                                          <p:tavLst>
                                            <p:tav tm="0">
                                              <p:val>
                                                <p:strVal val="#ppt_x"/>
                                              </p:val>
                                            </p:tav>
                                            <p:tav tm="100000">
                                              <p:val>
                                                <p:strVal val="#ppt_x"/>
                                              </p:val>
                                            </p:tav>
                                          </p:tavLst>
                                        </p:anim>
                                        <p:anim calcmode="lin" valueType="num">
                                          <p:cBhvr>
                                            <p:cTn id="9" dur="1000" fill="hold"/>
                                            <p:tgtEl>
                                              <p:spTgt spid="14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41"/>
                                            </p:tgtEl>
                                            <p:attrNameLst>
                                              <p:attrName>style.visibility</p:attrName>
                                            </p:attrNameLst>
                                          </p:cBhvr>
                                          <p:to>
                                            <p:strVal val="visible"/>
                                          </p:to>
                                        </p:set>
                                        <p:animEffect transition="in" filter="barn(inVertical)">
                                          <p:cBhvr>
                                            <p:cTn id="14" dur="500"/>
                                            <p:tgtEl>
                                              <p:spTgt spid="1441"/>
                                            </p:tgtEl>
                                          </p:cBhvr>
                                        </p:animEffect>
                                      </p:childTnLst>
                                    </p:cTn>
                                  </p:par>
                                  <p:par>
                                    <p:cTn id="15" presetID="22" presetClass="entr" presetSubtype="8" fill="hold" nodeType="withEffect">
                                      <p:stCondLst>
                                        <p:cond delay="2400"/>
                                      </p:stCondLst>
                                      <p:childTnLst>
                                        <p:set>
                                          <p:cBhvr>
                                            <p:cTn id="16" dur="1" fill="hold">
                                              <p:stCondLst>
                                                <p:cond delay="0"/>
                                              </p:stCondLst>
                                            </p:cTn>
                                            <p:tgtEl>
                                              <p:spTgt spid="1421"/>
                                            </p:tgtEl>
                                            <p:attrNameLst>
                                              <p:attrName>style.visibility</p:attrName>
                                            </p:attrNameLst>
                                          </p:cBhvr>
                                          <p:to>
                                            <p:strVal val="visible"/>
                                          </p:to>
                                        </p:set>
                                        <p:animEffect transition="in" filter="wipe(left)">
                                          <p:cBhvr>
                                            <p:cTn id="17" dur="1600"/>
                                            <p:tgtEl>
                                              <p:spTgt spid="1421"/>
                                            </p:tgtEl>
                                          </p:cBhvr>
                                        </p:animEffect>
                                      </p:childTnLst>
                                    </p:cTn>
                                  </p:par>
                                </p:childTnLst>
                              </p:cTn>
                            </p:par>
                            <p:par>
                              <p:cTn id="18" fill="hold">
                                <p:stCondLst>
                                  <p:cond delay="4000"/>
                                </p:stCondLst>
                                <p:childTnLst>
                                  <p:par>
                                    <p:cTn id="19" presetID="3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5000"/>
                                </p:stCondLst>
                                <p:childTnLst>
                                  <p:par>
                                    <p:cTn id="26" presetID="31"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par>
                              <p:cTn id="32" fill="hold">
                                <p:stCondLst>
                                  <p:cond delay="6000"/>
                                </p:stCondLst>
                                <p:childTnLst>
                                  <p:par>
                                    <p:cTn id="33" presetID="31" presetClass="entr" presetSubtype="0" fill="hold" nodeType="afterEffect">
                                      <p:stCondLst>
                                        <p:cond delay="0"/>
                                      </p:stCondLst>
                                      <p:childTnLst>
                                        <p:set>
                                          <p:cBhvr>
                                            <p:cTn id="34" dur="1" fill="hold">
                                              <p:stCondLst>
                                                <p:cond delay="0"/>
                                              </p:stCondLst>
                                            </p:cTn>
                                            <p:tgtEl>
                                              <p:spTgt spid="1417"/>
                                            </p:tgtEl>
                                            <p:attrNameLst>
                                              <p:attrName>style.visibility</p:attrName>
                                            </p:attrNameLst>
                                          </p:cBhvr>
                                          <p:to>
                                            <p:strVal val="visible"/>
                                          </p:to>
                                        </p:set>
                                        <p:anim calcmode="lin" valueType="num">
                                          <p:cBhvr>
                                            <p:cTn id="35" dur="1000" fill="hold"/>
                                            <p:tgtEl>
                                              <p:spTgt spid="1417"/>
                                            </p:tgtEl>
                                            <p:attrNameLst>
                                              <p:attrName>ppt_w</p:attrName>
                                            </p:attrNameLst>
                                          </p:cBhvr>
                                          <p:tavLst>
                                            <p:tav tm="0">
                                              <p:val>
                                                <p:fltVal val="0"/>
                                              </p:val>
                                            </p:tav>
                                            <p:tav tm="100000">
                                              <p:val>
                                                <p:strVal val="#ppt_w"/>
                                              </p:val>
                                            </p:tav>
                                          </p:tavLst>
                                        </p:anim>
                                        <p:anim calcmode="lin" valueType="num">
                                          <p:cBhvr>
                                            <p:cTn id="36" dur="1000" fill="hold"/>
                                            <p:tgtEl>
                                              <p:spTgt spid="1417"/>
                                            </p:tgtEl>
                                            <p:attrNameLst>
                                              <p:attrName>ppt_h</p:attrName>
                                            </p:attrNameLst>
                                          </p:cBhvr>
                                          <p:tavLst>
                                            <p:tav tm="0">
                                              <p:val>
                                                <p:fltVal val="0"/>
                                              </p:val>
                                            </p:tav>
                                            <p:tav tm="100000">
                                              <p:val>
                                                <p:strVal val="#ppt_h"/>
                                              </p:val>
                                            </p:tav>
                                          </p:tavLst>
                                        </p:anim>
                                        <p:anim calcmode="lin" valueType="num">
                                          <p:cBhvr>
                                            <p:cTn id="37" dur="1000" fill="hold"/>
                                            <p:tgtEl>
                                              <p:spTgt spid="1417"/>
                                            </p:tgtEl>
                                            <p:attrNameLst>
                                              <p:attrName>style.rotation</p:attrName>
                                            </p:attrNameLst>
                                          </p:cBhvr>
                                          <p:tavLst>
                                            <p:tav tm="0">
                                              <p:val>
                                                <p:fltVal val="90"/>
                                              </p:val>
                                            </p:tav>
                                            <p:tav tm="100000">
                                              <p:val>
                                                <p:fltVal val="0"/>
                                              </p:val>
                                            </p:tav>
                                          </p:tavLst>
                                        </p:anim>
                                        <p:animEffect transition="in" filter="fade">
                                          <p:cBhvr>
                                            <p:cTn id="38" dur="1000"/>
                                            <p:tgtEl>
                                              <p:spTgt spid="1417"/>
                                            </p:tgtEl>
                                          </p:cBhvr>
                                        </p:animEffect>
                                      </p:childTnLst>
                                    </p:cTn>
                                  </p:par>
                                  <p:par>
                                    <p:cTn id="39" presetID="2" presetClass="entr" presetSubtype="4" fill="hold" nodeType="withEffect" p14:presetBounceEnd="40000">
                                      <p:stCondLst>
                                        <p:cond delay="2000"/>
                                      </p:stCondLst>
                                      <p:childTnLst>
                                        <p:set>
                                          <p:cBhvr>
                                            <p:cTn id="40" dur="1" fill="hold">
                                              <p:stCondLst>
                                                <p:cond delay="0"/>
                                              </p:stCondLst>
                                            </p:cTn>
                                            <p:tgtEl>
                                              <p:spTgt spid="178"/>
                                            </p:tgtEl>
                                            <p:attrNameLst>
                                              <p:attrName>style.visibility</p:attrName>
                                            </p:attrNameLst>
                                          </p:cBhvr>
                                          <p:to>
                                            <p:strVal val="visible"/>
                                          </p:to>
                                        </p:set>
                                        <p:anim calcmode="lin" valueType="num" p14:bounceEnd="40000">
                                          <p:cBhvr additive="base">
                                            <p:cTn id="41" dur="1000" fill="hold"/>
                                            <p:tgtEl>
                                              <p:spTgt spid="178"/>
                                            </p:tgtEl>
                                            <p:attrNameLst>
                                              <p:attrName>ppt_x</p:attrName>
                                            </p:attrNameLst>
                                          </p:cBhvr>
                                          <p:tavLst>
                                            <p:tav tm="0">
                                              <p:val>
                                                <p:strVal val="#ppt_x"/>
                                              </p:val>
                                            </p:tav>
                                            <p:tav tm="100000">
                                              <p:val>
                                                <p:strVal val="#ppt_x"/>
                                              </p:val>
                                            </p:tav>
                                          </p:tavLst>
                                        </p:anim>
                                        <p:anim calcmode="lin" valueType="num" p14:bounceEnd="40000">
                                          <p:cBhvr additive="base">
                                            <p:cTn id="42" dur="1000" fill="hold"/>
                                            <p:tgtEl>
                                              <p:spTgt spid="178"/>
                                            </p:tgtEl>
                                            <p:attrNameLst>
                                              <p:attrName>ppt_y</p:attrName>
                                            </p:attrNameLst>
                                          </p:cBhvr>
                                          <p:tavLst>
                                            <p:tav tm="0">
                                              <p:val>
                                                <p:strVal val="1+#ppt_h/2"/>
                                              </p:val>
                                            </p:tav>
                                            <p:tav tm="100000">
                                              <p:val>
                                                <p:strVal val="#ppt_y"/>
                                              </p:val>
                                            </p:tav>
                                          </p:tavLst>
                                        </p:anim>
                                      </p:childTnLst>
                                    </p:cTn>
                                  </p:par>
                                </p:childTnLst>
                              </p:cTn>
                            </p:par>
                            <p:par>
                              <p:cTn id="43" fill="hold">
                                <p:stCondLst>
                                  <p:cond delay="9000"/>
                                </p:stCondLst>
                                <p:childTnLst>
                                  <p:par>
                                    <p:cTn id="44" presetID="2" presetClass="entr" presetSubtype="4" fill="hold" nodeType="afterEffect" p14:presetBounceEnd="40000">
                                      <p:stCondLst>
                                        <p:cond delay="0"/>
                                      </p:stCondLst>
                                      <p:childTnLst>
                                        <p:set>
                                          <p:cBhvr>
                                            <p:cTn id="45" dur="1" fill="hold">
                                              <p:stCondLst>
                                                <p:cond delay="0"/>
                                              </p:stCondLst>
                                            </p:cTn>
                                            <p:tgtEl>
                                              <p:spTgt spid="188"/>
                                            </p:tgtEl>
                                            <p:attrNameLst>
                                              <p:attrName>style.visibility</p:attrName>
                                            </p:attrNameLst>
                                          </p:cBhvr>
                                          <p:to>
                                            <p:strVal val="visible"/>
                                          </p:to>
                                        </p:set>
                                        <p:anim calcmode="lin" valueType="num" p14:bounceEnd="40000">
                                          <p:cBhvr additive="base">
                                            <p:cTn id="46" dur="1000" fill="hold"/>
                                            <p:tgtEl>
                                              <p:spTgt spid="188"/>
                                            </p:tgtEl>
                                            <p:attrNameLst>
                                              <p:attrName>ppt_x</p:attrName>
                                            </p:attrNameLst>
                                          </p:cBhvr>
                                          <p:tavLst>
                                            <p:tav tm="0">
                                              <p:val>
                                                <p:strVal val="#ppt_x"/>
                                              </p:val>
                                            </p:tav>
                                            <p:tav tm="100000">
                                              <p:val>
                                                <p:strVal val="#ppt_x"/>
                                              </p:val>
                                            </p:tav>
                                          </p:tavLst>
                                        </p:anim>
                                        <p:anim calcmode="lin" valueType="num" p14:bounceEnd="40000">
                                          <p:cBhvr additive="base">
                                            <p:cTn id="47" dur="1000" fill="hold"/>
                                            <p:tgtEl>
                                              <p:spTgt spid="188"/>
                                            </p:tgtEl>
                                            <p:attrNameLst>
                                              <p:attrName>ppt_y</p:attrName>
                                            </p:attrNameLst>
                                          </p:cBhvr>
                                          <p:tavLst>
                                            <p:tav tm="0">
                                              <p:val>
                                                <p:strVal val="1+#ppt_h/2"/>
                                              </p:val>
                                            </p:tav>
                                            <p:tav tm="100000">
                                              <p:val>
                                                <p:strVal val="#ppt_y"/>
                                              </p:val>
                                            </p:tav>
                                          </p:tavLst>
                                        </p:anim>
                                      </p:childTnLst>
                                    </p:cTn>
                                  </p:par>
                                </p:childTnLst>
                              </p:cTn>
                            </p:par>
                            <p:par>
                              <p:cTn id="48" fill="hold">
                                <p:stCondLst>
                                  <p:cond delay="10000"/>
                                </p:stCondLst>
                                <p:childTnLst>
                                  <p:par>
                                    <p:cTn id="49" presetID="2" presetClass="entr" presetSubtype="4" fill="hold" nodeType="afterEffect" p14:presetBounceEnd="40000">
                                      <p:stCondLst>
                                        <p:cond delay="0"/>
                                      </p:stCondLst>
                                      <p:childTnLst>
                                        <p:set>
                                          <p:cBhvr>
                                            <p:cTn id="50" dur="1" fill="hold">
                                              <p:stCondLst>
                                                <p:cond delay="0"/>
                                              </p:stCondLst>
                                            </p:cTn>
                                            <p:tgtEl>
                                              <p:spTgt spid="198"/>
                                            </p:tgtEl>
                                            <p:attrNameLst>
                                              <p:attrName>style.visibility</p:attrName>
                                            </p:attrNameLst>
                                          </p:cBhvr>
                                          <p:to>
                                            <p:strVal val="visible"/>
                                          </p:to>
                                        </p:set>
                                        <p:anim calcmode="lin" valueType="num" p14:bounceEnd="40000">
                                          <p:cBhvr additive="base">
                                            <p:cTn id="51" dur="1000" fill="hold"/>
                                            <p:tgtEl>
                                              <p:spTgt spid="198"/>
                                            </p:tgtEl>
                                            <p:attrNameLst>
                                              <p:attrName>ppt_x</p:attrName>
                                            </p:attrNameLst>
                                          </p:cBhvr>
                                          <p:tavLst>
                                            <p:tav tm="0">
                                              <p:val>
                                                <p:strVal val="#ppt_x"/>
                                              </p:val>
                                            </p:tav>
                                            <p:tav tm="100000">
                                              <p:val>
                                                <p:strVal val="#ppt_x"/>
                                              </p:val>
                                            </p:tav>
                                          </p:tavLst>
                                        </p:anim>
                                        <p:anim calcmode="lin" valueType="num" p14:bounceEnd="40000">
                                          <p:cBhvr additive="base">
                                            <p:cTn id="52" dur="1000" fill="hold"/>
                                            <p:tgtEl>
                                              <p:spTgt spid="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 grpId="0" animBg="1"/>
          <p:bldP spid="144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40"/>
                                            </p:tgtEl>
                                            <p:attrNameLst>
                                              <p:attrName>style.visibility</p:attrName>
                                            </p:attrNameLst>
                                          </p:cBhvr>
                                          <p:to>
                                            <p:strVal val="visible"/>
                                          </p:to>
                                        </p:set>
                                        <p:animEffect transition="in" filter="fade">
                                          <p:cBhvr>
                                            <p:cTn id="7" dur="1000"/>
                                            <p:tgtEl>
                                              <p:spTgt spid="1440"/>
                                            </p:tgtEl>
                                          </p:cBhvr>
                                        </p:animEffect>
                                        <p:anim calcmode="lin" valueType="num">
                                          <p:cBhvr>
                                            <p:cTn id="8" dur="1000" fill="hold"/>
                                            <p:tgtEl>
                                              <p:spTgt spid="1440"/>
                                            </p:tgtEl>
                                            <p:attrNameLst>
                                              <p:attrName>ppt_x</p:attrName>
                                            </p:attrNameLst>
                                          </p:cBhvr>
                                          <p:tavLst>
                                            <p:tav tm="0">
                                              <p:val>
                                                <p:strVal val="#ppt_x"/>
                                              </p:val>
                                            </p:tav>
                                            <p:tav tm="100000">
                                              <p:val>
                                                <p:strVal val="#ppt_x"/>
                                              </p:val>
                                            </p:tav>
                                          </p:tavLst>
                                        </p:anim>
                                        <p:anim calcmode="lin" valueType="num">
                                          <p:cBhvr>
                                            <p:cTn id="9" dur="1000" fill="hold"/>
                                            <p:tgtEl>
                                              <p:spTgt spid="14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41"/>
                                            </p:tgtEl>
                                            <p:attrNameLst>
                                              <p:attrName>style.visibility</p:attrName>
                                            </p:attrNameLst>
                                          </p:cBhvr>
                                          <p:to>
                                            <p:strVal val="visible"/>
                                          </p:to>
                                        </p:set>
                                        <p:animEffect transition="in" filter="barn(inVertical)">
                                          <p:cBhvr>
                                            <p:cTn id="14" dur="500"/>
                                            <p:tgtEl>
                                              <p:spTgt spid="1441"/>
                                            </p:tgtEl>
                                          </p:cBhvr>
                                        </p:animEffect>
                                      </p:childTnLst>
                                    </p:cTn>
                                  </p:par>
                                  <p:par>
                                    <p:cTn id="15" presetID="22" presetClass="entr" presetSubtype="8" fill="hold" nodeType="withEffect">
                                      <p:stCondLst>
                                        <p:cond delay="2400"/>
                                      </p:stCondLst>
                                      <p:childTnLst>
                                        <p:set>
                                          <p:cBhvr>
                                            <p:cTn id="16" dur="1" fill="hold">
                                              <p:stCondLst>
                                                <p:cond delay="0"/>
                                              </p:stCondLst>
                                            </p:cTn>
                                            <p:tgtEl>
                                              <p:spTgt spid="1421"/>
                                            </p:tgtEl>
                                            <p:attrNameLst>
                                              <p:attrName>style.visibility</p:attrName>
                                            </p:attrNameLst>
                                          </p:cBhvr>
                                          <p:to>
                                            <p:strVal val="visible"/>
                                          </p:to>
                                        </p:set>
                                        <p:animEffect transition="in" filter="wipe(left)">
                                          <p:cBhvr>
                                            <p:cTn id="17" dur="1600"/>
                                            <p:tgtEl>
                                              <p:spTgt spid="1421"/>
                                            </p:tgtEl>
                                          </p:cBhvr>
                                        </p:animEffect>
                                      </p:childTnLst>
                                    </p:cTn>
                                  </p:par>
                                </p:childTnLst>
                              </p:cTn>
                            </p:par>
                            <p:par>
                              <p:cTn id="18" fill="hold">
                                <p:stCondLst>
                                  <p:cond delay="4000"/>
                                </p:stCondLst>
                                <p:childTnLst>
                                  <p:par>
                                    <p:cTn id="19" presetID="3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5000"/>
                                </p:stCondLst>
                                <p:childTnLst>
                                  <p:par>
                                    <p:cTn id="26" presetID="31"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par>
                              <p:cTn id="32" fill="hold">
                                <p:stCondLst>
                                  <p:cond delay="6000"/>
                                </p:stCondLst>
                                <p:childTnLst>
                                  <p:par>
                                    <p:cTn id="33" presetID="31" presetClass="entr" presetSubtype="0" fill="hold" nodeType="afterEffect">
                                      <p:stCondLst>
                                        <p:cond delay="0"/>
                                      </p:stCondLst>
                                      <p:childTnLst>
                                        <p:set>
                                          <p:cBhvr>
                                            <p:cTn id="34" dur="1" fill="hold">
                                              <p:stCondLst>
                                                <p:cond delay="0"/>
                                              </p:stCondLst>
                                            </p:cTn>
                                            <p:tgtEl>
                                              <p:spTgt spid="1417"/>
                                            </p:tgtEl>
                                            <p:attrNameLst>
                                              <p:attrName>style.visibility</p:attrName>
                                            </p:attrNameLst>
                                          </p:cBhvr>
                                          <p:to>
                                            <p:strVal val="visible"/>
                                          </p:to>
                                        </p:set>
                                        <p:anim calcmode="lin" valueType="num">
                                          <p:cBhvr>
                                            <p:cTn id="35" dur="1000" fill="hold"/>
                                            <p:tgtEl>
                                              <p:spTgt spid="1417"/>
                                            </p:tgtEl>
                                            <p:attrNameLst>
                                              <p:attrName>ppt_w</p:attrName>
                                            </p:attrNameLst>
                                          </p:cBhvr>
                                          <p:tavLst>
                                            <p:tav tm="0">
                                              <p:val>
                                                <p:fltVal val="0"/>
                                              </p:val>
                                            </p:tav>
                                            <p:tav tm="100000">
                                              <p:val>
                                                <p:strVal val="#ppt_w"/>
                                              </p:val>
                                            </p:tav>
                                          </p:tavLst>
                                        </p:anim>
                                        <p:anim calcmode="lin" valueType="num">
                                          <p:cBhvr>
                                            <p:cTn id="36" dur="1000" fill="hold"/>
                                            <p:tgtEl>
                                              <p:spTgt spid="1417"/>
                                            </p:tgtEl>
                                            <p:attrNameLst>
                                              <p:attrName>ppt_h</p:attrName>
                                            </p:attrNameLst>
                                          </p:cBhvr>
                                          <p:tavLst>
                                            <p:tav tm="0">
                                              <p:val>
                                                <p:fltVal val="0"/>
                                              </p:val>
                                            </p:tav>
                                            <p:tav tm="100000">
                                              <p:val>
                                                <p:strVal val="#ppt_h"/>
                                              </p:val>
                                            </p:tav>
                                          </p:tavLst>
                                        </p:anim>
                                        <p:anim calcmode="lin" valueType="num">
                                          <p:cBhvr>
                                            <p:cTn id="37" dur="1000" fill="hold"/>
                                            <p:tgtEl>
                                              <p:spTgt spid="1417"/>
                                            </p:tgtEl>
                                            <p:attrNameLst>
                                              <p:attrName>style.rotation</p:attrName>
                                            </p:attrNameLst>
                                          </p:cBhvr>
                                          <p:tavLst>
                                            <p:tav tm="0">
                                              <p:val>
                                                <p:fltVal val="90"/>
                                              </p:val>
                                            </p:tav>
                                            <p:tav tm="100000">
                                              <p:val>
                                                <p:fltVal val="0"/>
                                              </p:val>
                                            </p:tav>
                                          </p:tavLst>
                                        </p:anim>
                                        <p:animEffect transition="in" filter="fade">
                                          <p:cBhvr>
                                            <p:cTn id="38" dur="1000"/>
                                            <p:tgtEl>
                                              <p:spTgt spid="1417"/>
                                            </p:tgtEl>
                                          </p:cBhvr>
                                        </p:animEffect>
                                      </p:childTnLst>
                                    </p:cTn>
                                  </p:par>
                                  <p:par>
                                    <p:cTn id="39" presetID="2" presetClass="entr" presetSubtype="4" fill="hold" nodeType="withEffect">
                                      <p:stCondLst>
                                        <p:cond delay="2000"/>
                                      </p:stCondLst>
                                      <p:childTnLst>
                                        <p:set>
                                          <p:cBhvr>
                                            <p:cTn id="40" dur="1" fill="hold">
                                              <p:stCondLst>
                                                <p:cond delay="0"/>
                                              </p:stCondLst>
                                            </p:cTn>
                                            <p:tgtEl>
                                              <p:spTgt spid="178"/>
                                            </p:tgtEl>
                                            <p:attrNameLst>
                                              <p:attrName>style.visibility</p:attrName>
                                            </p:attrNameLst>
                                          </p:cBhvr>
                                          <p:to>
                                            <p:strVal val="visible"/>
                                          </p:to>
                                        </p:set>
                                        <p:anim calcmode="lin" valueType="num">
                                          <p:cBhvr additive="base">
                                            <p:cTn id="41" dur="1000" fill="hold"/>
                                            <p:tgtEl>
                                              <p:spTgt spid="178"/>
                                            </p:tgtEl>
                                            <p:attrNameLst>
                                              <p:attrName>ppt_x</p:attrName>
                                            </p:attrNameLst>
                                          </p:cBhvr>
                                          <p:tavLst>
                                            <p:tav tm="0">
                                              <p:val>
                                                <p:strVal val="#ppt_x"/>
                                              </p:val>
                                            </p:tav>
                                            <p:tav tm="100000">
                                              <p:val>
                                                <p:strVal val="#ppt_x"/>
                                              </p:val>
                                            </p:tav>
                                          </p:tavLst>
                                        </p:anim>
                                        <p:anim calcmode="lin" valueType="num">
                                          <p:cBhvr additive="base">
                                            <p:cTn id="42" dur="1000" fill="hold"/>
                                            <p:tgtEl>
                                              <p:spTgt spid="178"/>
                                            </p:tgtEl>
                                            <p:attrNameLst>
                                              <p:attrName>ppt_y</p:attrName>
                                            </p:attrNameLst>
                                          </p:cBhvr>
                                          <p:tavLst>
                                            <p:tav tm="0">
                                              <p:val>
                                                <p:strVal val="1+#ppt_h/2"/>
                                              </p:val>
                                            </p:tav>
                                            <p:tav tm="100000">
                                              <p:val>
                                                <p:strVal val="#ppt_y"/>
                                              </p:val>
                                            </p:tav>
                                          </p:tavLst>
                                        </p:anim>
                                      </p:childTnLst>
                                    </p:cTn>
                                  </p:par>
                                </p:childTnLst>
                              </p:cTn>
                            </p:par>
                            <p:par>
                              <p:cTn id="43" fill="hold">
                                <p:stCondLst>
                                  <p:cond delay="9000"/>
                                </p:stCondLst>
                                <p:childTnLst>
                                  <p:par>
                                    <p:cTn id="44" presetID="2" presetClass="entr" presetSubtype="4" fill="hold" nodeType="afterEffect">
                                      <p:stCondLst>
                                        <p:cond delay="0"/>
                                      </p:stCondLst>
                                      <p:childTnLst>
                                        <p:set>
                                          <p:cBhvr>
                                            <p:cTn id="45" dur="1" fill="hold">
                                              <p:stCondLst>
                                                <p:cond delay="0"/>
                                              </p:stCondLst>
                                            </p:cTn>
                                            <p:tgtEl>
                                              <p:spTgt spid="188"/>
                                            </p:tgtEl>
                                            <p:attrNameLst>
                                              <p:attrName>style.visibility</p:attrName>
                                            </p:attrNameLst>
                                          </p:cBhvr>
                                          <p:to>
                                            <p:strVal val="visible"/>
                                          </p:to>
                                        </p:set>
                                        <p:anim calcmode="lin" valueType="num">
                                          <p:cBhvr additive="base">
                                            <p:cTn id="46" dur="1000" fill="hold"/>
                                            <p:tgtEl>
                                              <p:spTgt spid="188"/>
                                            </p:tgtEl>
                                            <p:attrNameLst>
                                              <p:attrName>ppt_x</p:attrName>
                                            </p:attrNameLst>
                                          </p:cBhvr>
                                          <p:tavLst>
                                            <p:tav tm="0">
                                              <p:val>
                                                <p:strVal val="#ppt_x"/>
                                              </p:val>
                                            </p:tav>
                                            <p:tav tm="100000">
                                              <p:val>
                                                <p:strVal val="#ppt_x"/>
                                              </p:val>
                                            </p:tav>
                                          </p:tavLst>
                                        </p:anim>
                                        <p:anim calcmode="lin" valueType="num">
                                          <p:cBhvr additive="base">
                                            <p:cTn id="47" dur="1000" fill="hold"/>
                                            <p:tgtEl>
                                              <p:spTgt spid="188"/>
                                            </p:tgtEl>
                                            <p:attrNameLst>
                                              <p:attrName>ppt_y</p:attrName>
                                            </p:attrNameLst>
                                          </p:cBhvr>
                                          <p:tavLst>
                                            <p:tav tm="0">
                                              <p:val>
                                                <p:strVal val="1+#ppt_h/2"/>
                                              </p:val>
                                            </p:tav>
                                            <p:tav tm="100000">
                                              <p:val>
                                                <p:strVal val="#ppt_y"/>
                                              </p:val>
                                            </p:tav>
                                          </p:tavLst>
                                        </p:anim>
                                      </p:childTnLst>
                                    </p:cTn>
                                  </p:par>
                                </p:childTnLst>
                              </p:cTn>
                            </p:par>
                            <p:par>
                              <p:cTn id="48" fill="hold">
                                <p:stCondLst>
                                  <p:cond delay="10000"/>
                                </p:stCondLst>
                                <p:childTnLst>
                                  <p:par>
                                    <p:cTn id="49" presetID="2" presetClass="entr" presetSubtype="4" fill="hold" nodeType="afterEffect">
                                      <p:stCondLst>
                                        <p:cond delay="0"/>
                                      </p:stCondLst>
                                      <p:childTnLst>
                                        <p:set>
                                          <p:cBhvr>
                                            <p:cTn id="50" dur="1" fill="hold">
                                              <p:stCondLst>
                                                <p:cond delay="0"/>
                                              </p:stCondLst>
                                            </p:cTn>
                                            <p:tgtEl>
                                              <p:spTgt spid="198"/>
                                            </p:tgtEl>
                                            <p:attrNameLst>
                                              <p:attrName>style.visibility</p:attrName>
                                            </p:attrNameLst>
                                          </p:cBhvr>
                                          <p:to>
                                            <p:strVal val="visible"/>
                                          </p:to>
                                        </p:set>
                                        <p:anim calcmode="lin" valueType="num">
                                          <p:cBhvr additive="base">
                                            <p:cTn id="51" dur="1000" fill="hold"/>
                                            <p:tgtEl>
                                              <p:spTgt spid="198"/>
                                            </p:tgtEl>
                                            <p:attrNameLst>
                                              <p:attrName>ppt_x</p:attrName>
                                            </p:attrNameLst>
                                          </p:cBhvr>
                                          <p:tavLst>
                                            <p:tav tm="0">
                                              <p:val>
                                                <p:strVal val="#ppt_x"/>
                                              </p:val>
                                            </p:tav>
                                            <p:tav tm="100000">
                                              <p:val>
                                                <p:strVal val="#ppt_x"/>
                                              </p:val>
                                            </p:tav>
                                          </p:tavLst>
                                        </p:anim>
                                        <p:anim calcmode="lin" valueType="num">
                                          <p:cBhvr additive="base">
                                            <p:cTn id="52" dur="1000" fill="hold"/>
                                            <p:tgtEl>
                                              <p:spTgt spid="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 grpId="0" animBg="1"/>
          <p:bldP spid="1441"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7 Sweet Facts About Candy Land | Mental Floss">
            <a:extLst>
              <a:ext uri="{FF2B5EF4-FFF2-40B4-BE49-F238E27FC236}">
                <a16:creationId xmlns:a16="http://schemas.microsoft.com/office/drawing/2014/main" id="{880609E3-72FB-4CC3-BA22-53E60DD809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EF54FF59-59F4-4141-A5D4-B8C6807AE382}"/>
              </a:ext>
            </a:extLst>
          </p:cNvPr>
          <p:cNvSpPr/>
          <p:nvPr/>
        </p:nvSpPr>
        <p:spPr>
          <a:xfrm>
            <a:off x="3385458" y="244928"/>
            <a:ext cx="8392885" cy="1230086"/>
          </a:xfrm>
          <a:custGeom>
            <a:avLst/>
            <a:gdLst>
              <a:gd name="connsiteX0" fmla="*/ 0 w 8392885"/>
              <a:gd name="connsiteY0" fmla="*/ 205018 h 1230086"/>
              <a:gd name="connsiteX1" fmla="*/ 205018 w 8392885"/>
              <a:gd name="connsiteY1" fmla="*/ 0 h 1230086"/>
              <a:gd name="connsiteX2" fmla="*/ 8187867 w 8392885"/>
              <a:gd name="connsiteY2" fmla="*/ 0 h 1230086"/>
              <a:gd name="connsiteX3" fmla="*/ 8392885 w 8392885"/>
              <a:gd name="connsiteY3" fmla="*/ 205018 h 1230086"/>
              <a:gd name="connsiteX4" fmla="*/ 8392885 w 8392885"/>
              <a:gd name="connsiteY4" fmla="*/ 1025068 h 1230086"/>
              <a:gd name="connsiteX5" fmla="*/ 8187867 w 8392885"/>
              <a:gd name="connsiteY5" fmla="*/ 1230086 h 1230086"/>
              <a:gd name="connsiteX6" fmla="*/ 205018 w 8392885"/>
              <a:gd name="connsiteY6" fmla="*/ 1230086 h 1230086"/>
              <a:gd name="connsiteX7" fmla="*/ 0 w 8392885"/>
              <a:gd name="connsiteY7" fmla="*/ 1025068 h 1230086"/>
              <a:gd name="connsiteX8" fmla="*/ 0 w 8392885"/>
              <a:gd name="connsiteY8" fmla="*/ 205018 h 123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885" h="1230086" fill="none" extrusionOk="0">
                <a:moveTo>
                  <a:pt x="0" y="205018"/>
                </a:moveTo>
                <a:cubicBezTo>
                  <a:pt x="-12928" y="95727"/>
                  <a:pt x="91739" y="3616"/>
                  <a:pt x="205018" y="0"/>
                </a:cubicBezTo>
                <a:cubicBezTo>
                  <a:pt x="1008763" y="40908"/>
                  <a:pt x="7192295" y="-125696"/>
                  <a:pt x="8187867" y="0"/>
                </a:cubicBezTo>
                <a:cubicBezTo>
                  <a:pt x="8289744" y="2269"/>
                  <a:pt x="8390271" y="97929"/>
                  <a:pt x="8392885" y="205018"/>
                </a:cubicBezTo>
                <a:cubicBezTo>
                  <a:pt x="8406247" y="444418"/>
                  <a:pt x="8350539" y="684334"/>
                  <a:pt x="8392885" y="1025068"/>
                </a:cubicBezTo>
                <a:cubicBezTo>
                  <a:pt x="8406680" y="1126362"/>
                  <a:pt x="8318799" y="1234308"/>
                  <a:pt x="8187867" y="1230086"/>
                </a:cubicBezTo>
                <a:cubicBezTo>
                  <a:pt x="6114601" y="1066513"/>
                  <a:pt x="1414073" y="1088395"/>
                  <a:pt x="205018" y="1230086"/>
                </a:cubicBezTo>
                <a:cubicBezTo>
                  <a:pt x="81046" y="1215081"/>
                  <a:pt x="-13592" y="1146058"/>
                  <a:pt x="0" y="1025068"/>
                </a:cubicBezTo>
                <a:cubicBezTo>
                  <a:pt x="-7263" y="679620"/>
                  <a:pt x="46302" y="428310"/>
                  <a:pt x="0" y="205018"/>
                </a:cubicBezTo>
                <a:close/>
              </a:path>
              <a:path w="8392885" h="1230086" stroke="0" extrusionOk="0">
                <a:moveTo>
                  <a:pt x="0" y="205018"/>
                </a:moveTo>
                <a:cubicBezTo>
                  <a:pt x="-6251" y="88674"/>
                  <a:pt x="95958" y="-1542"/>
                  <a:pt x="205018" y="0"/>
                </a:cubicBezTo>
                <a:cubicBezTo>
                  <a:pt x="1978055" y="-30304"/>
                  <a:pt x="5217951" y="-130144"/>
                  <a:pt x="8187867" y="0"/>
                </a:cubicBezTo>
                <a:cubicBezTo>
                  <a:pt x="8300168" y="-10198"/>
                  <a:pt x="8405916" y="103313"/>
                  <a:pt x="8392885" y="205018"/>
                </a:cubicBezTo>
                <a:cubicBezTo>
                  <a:pt x="8368189" y="583752"/>
                  <a:pt x="8417726" y="863214"/>
                  <a:pt x="8392885" y="1025068"/>
                </a:cubicBezTo>
                <a:cubicBezTo>
                  <a:pt x="8405438" y="1147994"/>
                  <a:pt x="8285627" y="1234742"/>
                  <a:pt x="8187867" y="1230086"/>
                </a:cubicBezTo>
                <a:cubicBezTo>
                  <a:pt x="6422883" y="1078647"/>
                  <a:pt x="1274580" y="1380237"/>
                  <a:pt x="205018" y="1230086"/>
                </a:cubicBezTo>
                <a:cubicBezTo>
                  <a:pt x="82656" y="1220280"/>
                  <a:pt x="20120" y="1143252"/>
                  <a:pt x="0" y="1025068"/>
                </a:cubicBezTo>
                <a:cubicBezTo>
                  <a:pt x="-55338" y="796320"/>
                  <a:pt x="37282" y="388020"/>
                  <a:pt x="0" y="205018"/>
                </a:cubicBezTo>
                <a:close/>
              </a:path>
            </a:pathLst>
          </a:custGeom>
          <a:solidFill>
            <a:srgbClr val="FFC0D4">
              <a:alpha val="87059"/>
            </a:srgbClr>
          </a:solidFill>
          <a:ln w="57150">
            <a:solidFill>
              <a:srgbClr val="E56399"/>
            </a:solidFill>
            <a:extLst>
              <a:ext uri="{C807C97D-BFC1-408E-A445-0C87EB9F89A2}">
                <ask:lineSketchStyleProps xmlns:ask="http://schemas.microsoft.com/office/drawing/2018/sketchyshapes" sd="20160606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BD4E73"/>
                </a:solidFill>
                <a:effectLst>
                  <a:outerShdw blurRad="50800" dist="38100" dir="2700000" algn="tl" rotWithShape="0">
                    <a:schemeClr val="bg1">
                      <a:alpha val="40000"/>
                    </a:schemeClr>
                  </a:outerShdw>
                </a:effectLst>
                <a:latin typeface="#9Slide05 Silk Script" panose="02040603050506020204" pitchFamily="18" charset="0"/>
              </a:rPr>
              <a:t>Chặng 1:</a:t>
            </a:r>
            <a:r>
              <a:rPr lang="en-US" sz="4800">
                <a:solidFill>
                  <a:srgbClr val="0070C0"/>
                </a:solidFill>
                <a:latin typeface="#9Slide05 Silk Script" panose="02040603050506020204" pitchFamily="18" charset="0"/>
              </a:rPr>
              <a:t> </a:t>
            </a:r>
            <a:r>
              <a:rPr lang="en-US" sz="4800">
                <a:solidFill>
                  <a:srgbClr val="5E1263"/>
                </a:solidFill>
                <a:latin typeface="#9Slide05 Silk Script" panose="02040603050506020204" pitchFamily="18" charset="0"/>
              </a:rPr>
              <a:t>Thăm "Đảo Kẹo Ngọt"</a:t>
            </a:r>
          </a:p>
        </p:txBody>
      </p:sp>
      <p:pic>
        <p:nvPicPr>
          <p:cNvPr id="4106" name="Picture 10" descr="Fairies Scratch and Sniff Izzy the Ice-cream Fairy: Thomas Nelson:  9781783930432: Amazon.com: Books">
            <a:extLst>
              <a:ext uri="{FF2B5EF4-FFF2-40B4-BE49-F238E27FC236}">
                <a16:creationId xmlns:a16="http://schemas.microsoft.com/office/drawing/2014/main" id="{E3AB5FD4-D746-4506-8043-4ECD65DC680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917" b="96042" l="3114" r="93495">
                        <a14:foregroundMark x1="45536" y1="4917" x2="51349" y2="19833"/>
                        <a14:foregroundMark x1="90588" y1="16042" x2="93495" y2="15708"/>
                        <a14:foregroundMark x1="36055" y1="24583" x2="51834" y2="24583"/>
                        <a14:foregroundMark x1="23114" y1="32375" x2="48720" y2="29208"/>
                        <a14:foregroundMark x1="13080" y1="37625" x2="33702" y2="41125"/>
                        <a14:foregroundMark x1="21522" y1="43667" x2="50796" y2="43667"/>
                        <a14:foregroundMark x1="33426" y1="51250" x2="37370" y2="53667"/>
                        <a14:foregroundMark x1="53426" y1="51250" x2="59239" y2="52208"/>
                        <a14:foregroundMark x1="81938" y1="65542" x2="84844" y2="75250"/>
                        <a14:foregroundMark x1="53426" y1="91250" x2="53979" y2="96042"/>
                        <a14:foregroundMark x1="43460" y1="17000" x2="20623" y2="31250"/>
                        <a14:foregroundMark x1="20623" y1="31250" x2="20484" y2="31750"/>
                        <a14:foregroundMark x1="37370" y1="37292" x2="50311" y2="43000"/>
                        <a14:foregroundMark x1="38408" y1="34750" x2="60692" y2="34583"/>
                        <a14:foregroundMark x1="60692" y1="34583" x2="67958" y2="34583"/>
                        <a14:foregroundMark x1="14394" y1="45250" x2="17301" y2="55250"/>
                        <a14:foregroundMark x1="17855" y1="44583" x2="3114" y2="47125"/>
                        <a14:foregroundMark x1="3114" y1="47125" x2="3114" y2="47125"/>
                        <a14:foregroundMark x1="69758" y1="38083" x2="75087" y2="39833"/>
                        <a14:foregroundMark x1="71626" y1="47458" x2="72941" y2="50792"/>
                      </a14:backgroundRemoval>
                    </a14:imgEffect>
                  </a14:imgLayer>
                </a14:imgProps>
              </a:ext>
              <a:ext uri="{28A0092B-C50C-407E-A947-70E740481C1C}">
                <a14:useLocalDpi xmlns:a14="http://schemas.microsoft.com/office/drawing/2010/main" val="0"/>
              </a:ext>
            </a:extLst>
          </a:blip>
          <a:srcRect/>
          <a:stretch>
            <a:fillRect/>
          </a:stretch>
        </p:blipFill>
        <p:spPr bwMode="auto">
          <a:xfrm>
            <a:off x="1527369" y="737507"/>
            <a:ext cx="3716178" cy="6172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3FFC211-3932-48AB-84E5-C3898DE65E93}"/>
              </a:ext>
            </a:extLst>
          </p:cNvPr>
          <p:cNvPicPr>
            <a:picLocks noChangeAspect="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t="33826" r="50000" b="33043"/>
          <a:stretch/>
        </p:blipFill>
        <p:spPr>
          <a:xfrm>
            <a:off x="4432562" y="444202"/>
            <a:ext cx="8392885" cy="7435085"/>
          </a:xfrm>
          <a:prstGeom prst="rect">
            <a:avLst/>
          </a:prstGeom>
        </p:spPr>
      </p:pic>
      <p:sp>
        <p:nvSpPr>
          <p:cNvPr id="7" name="TextBox 6">
            <a:extLst>
              <a:ext uri="{FF2B5EF4-FFF2-40B4-BE49-F238E27FC236}">
                <a16:creationId xmlns:a16="http://schemas.microsoft.com/office/drawing/2014/main" id="{82EBBCA1-65E4-43C6-97CA-7116AD5FB39B}"/>
              </a:ext>
            </a:extLst>
          </p:cNvPr>
          <p:cNvSpPr txBox="1"/>
          <p:nvPr/>
        </p:nvSpPr>
        <p:spPr>
          <a:xfrm>
            <a:off x="5727963" y="2732314"/>
            <a:ext cx="5832666" cy="3046988"/>
          </a:xfrm>
          <a:prstGeom prst="rect">
            <a:avLst/>
          </a:prstGeom>
          <a:noFill/>
        </p:spPr>
        <p:txBody>
          <a:bodyPr wrap="square" rtlCol="0">
            <a:spAutoFit/>
          </a:bodyPr>
          <a:lstStyle/>
          <a:p>
            <a:r>
              <a:rPr lang="en-US" sz="3200">
                <a:latin typeface="#9Slide05 Fourth Light" panose="00000400000000000000" pitchFamily="2" charset="0"/>
              </a:rPr>
              <a:t>Chào mừng các bạn đã đến với </a:t>
            </a:r>
          </a:p>
          <a:p>
            <a:r>
              <a:rPr lang="en-US" sz="3200">
                <a:latin typeface="#9Slide05 Fourth Light" panose="00000400000000000000" pitchFamily="2" charset="0"/>
              </a:rPr>
              <a:t>Đảo Kẹo Ngọt - nơi có những món kẹo ngon và lạ mắt nhất thế giới. Các bạn hãy vượt qua các thử thách của nàng tiên Izzy để thưởng thức những món </a:t>
            </a:r>
          </a:p>
          <a:p>
            <a:r>
              <a:rPr lang="en-US" sz="3200">
                <a:latin typeface="#9Slide05 Fourth Light" panose="00000400000000000000" pitchFamily="2" charset="0"/>
              </a:rPr>
              <a:t>		kẹo đó nha!</a:t>
            </a:r>
          </a:p>
        </p:txBody>
      </p:sp>
    </p:spTree>
    <p:extLst>
      <p:ext uri="{BB962C8B-B14F-4D97-AF65-F5344CB8AC3E}">
        <p14:creationId xmlns:p14="http://schemas.microsoft.com/office/powerpoint/2010/main" val="338038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anim calcmode="lin" valueType="num">
                                      <p:cBhvr>
                                        <p:cTn id="7" dur="1000" fill="hold"/>
                                        <p:tgtEl>
                                          <p:spTgt spid="4106"/>
                                        </p:tgtEl>
                                        <p:attrNameLst>
                                          <p:attrName>ppt_w</p:attrName>
                                        </p:attrNameLst>
                                      </p:cBhvr>
                                      <p:tavLst>
                                        <p:tav tm="0">
                                          <p:val>
                                            <p:fltVal val="0"/>
                                          </p:val>
                                        </p:tav>
                                        <p:tav tm="100000">
                                          <p:val>
                                            <p:strVal val="#ppt_w"/>
                                          </p:val>
                                        </p:tav>
                                      </p:tavLst>
                                    </p:anim>
                                    <p:anim calcmode="lin" valueType="num">
                                      <p:cBhvr>
                                        <p:cTn id="8" dur="1000" fill="hold"/>
                                        <p:tgtEl>
                                          <p:spTgt spid="4106"/>
                                        </p:tgtEl>
                                        <p:attrNameLst>
                                          <p:attrName>ppt_h</p:attrName>
                                        </p:attrNameLst>
                                      </p:cBhvr>
                                      <p:tavLst>
                                        <p:tav tm="0">
                                          <p:val>
                                            <p:fltVal val="0"/>
                                          </p:val>
                                        </p:tav>
                                        <p:tav tm="100000">
                                          <p:val>
                                            <p:strVal val="#ppt_h"/>
                                          </p:val>
                                        </p:tav>
                                      </p:tavLst>
                                    </p:anim>
                                    <p:anim calcmode="lin" valueType="num">
                                      <p:cBhvr>
                                        <p:cTn id="9" dur="1000" fill="hold"/>
                                        <p:tgtEl>
                                          <p:spTgt spid="410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0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4106"/>
                                        </p:tgtEl>
                                        <p:attrNameLst>
                                          <p:attrName>r</p:attrName>
                                        </p:attrNameLst>
                                      </p:cBhvr>
                                    </p:animRot>
                                    <p:animRot by="-240000">
                                      <p:cBhvr>
                                        <p:cTn id="14" dur="200" fill="hold">
                                          <p:stCondLst>
                                            <p:cond delay="200"/>
                                          </p:stCondLst>
                                        </p:cTn>
                                        <p:tgtEl>
                                          <p:spTgt spid="4106"/>
                                        </p:tgtEl>
                                        <p:attrNameLst>
                                          <p:attrName>r</p:attrName>
                                        </p:attrNameLst>
                                      </p:cBhvr>
                                    </p:animRot>
                                    <p:animRot by="240000">
                                      <p:cBhvr>
                                        <p:cTn id="15" dur="200" fill="hold">
                                          <p:stCondLst>
                                            <p:cond delay="400"/>
                                          </p:stCondLst>
                                        </p:cTn>
                                        <p:tgtEl>
                                          <p:spTgt spid="4106"/>
                                        </p:tgtEl>
                                        <p:attrNameLst>
                                          <p:attrName>r</p:attrName>
                                        </p:attrNameLst>
                                      </p:cBhvr>
                                    </p:animRot>
                                    <p:animRot by="-240000">
                                      <p:cBhvr>
                                        <p:cTn id="16" dur="200" fill="hold">
                                          <p:stCondLst>
                                            <p:cond delay="600"/>
                                          </p:stCondLst>
                                        </p:cTn>
                                        <p:tgtEl>
                                          <p:spTgt spid="4106"/>
                                        </p:tgtEl>
                                        <p:attrNameLst>
                                          <p:attrName>r</p:attrName>
                                        </p:attrNameLst>
                                      </p:cBhvr>
                                    </p:animRot>
                                    <p:animRot by="120000">
                                      <p:cBhvr>
                                        <p:cTn id="17" dur="200" fill="hold">
                                          <p:stCondLst>
                                            <p:cond delay="800"/>
                                          </p:stCondLst>
                                        </p:cTn>
                                        <p:tgtEl>
                                          <p:spTgt spid="4106"/>
                                        </p:tgtEl>
                                        <p:attrNameLst>
                                          <p:attrName>r</p:attrName>
                                        </p:attrNameLst>
                                      </p:cBhvr>
                                    </p:animRo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par>
                          <p:cTn id="26" fill="hold">
                            <p:stCondLst>
                              <p:cond delay="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7"/>
                                        </p:tgtEl>
                                        <p:attrNameLst>
                                          <p:attrName>ppt_y</p:attrName>
                                        </p:attrNameLst>
                                      </p:cBhvr>
                                      <p:tavLst>
                                        <p:tav tm="0">
                                          <p:val>
                                            <p:strVal val="#ppt_y"/>
                                          </p:val>
                                        </p:tav>
                                        <p:tav tm="100000">
                                          <p:val>
                                            <p:strVal val="#ppt_y"/>
                                          </p:val>
                                        </p:tav>
                                      </p:tavLst>
                                    </p:anim>
                                    <p:anim calcmode="lin" valueType="num">
                                      <p:cBhvr>
                                        <p:cTn id="3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7 Sweet Facts About Candy Land | Mental Floss">
            <a:extLst>
              <a:ext uri="{FF2B5EF4-FFF2-40B4-BE49-F238E27FC236}">
                <a16:creationId xmlns:a16="http://schemas.microsoft.com/office/drawing/2014/main" id="{880609E3-72FB-4CC3-BA22-53E60DD809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awaii sweet candy in stick cute cartoon isolated Vector Image">
            <a:hlinkClick r:id="rId5" action="ppaction://hlinksldjump"/>
            <a:extLst>
              <a:ext uri="{FF2B5EF4-FFF2-40B4-BE49-F238E27FC236}">
                <a16:creationId xmlns:a16="http://schemas.microsoft.com/office/drawing/2014/main" id="{9621431A-27B3-49C8-BB12-3132172B8FF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704" b="83981" l="10000" r="90000">
                        <a14:foregroundMark x1="52900" y1="37593" x2="49800" y2="37593"/>
                        <a14:foregroundMark x1="47600" y1="9074" x2="52700" y2="8704"/>
                        <a14:foregroundMark x1="51200" y1="59722" x2="51200" y2="71389"/>
                        <a14:foregroundMark x1="50500" y1="82037" x2="51200" y2="83981"/>
                      </a14:backgroundRemoval>
                    </a14:imgEffect>
                    <a14:imgEffect>
                      <a14:saturation sat="300000"/>
                    </a14:imgEffect>
                  </a14:imgLayer>
                </a14:imgProps>
              </a:ext>
              <a:ext uri="{28A0092B-C50C-407E-A947-70E740481C1C}">
                <a14:useLocalDpi xmlns:a14="http://schemas.microsoft.com/office/drawing/2010/main" val="0"/>
              </a:ext>
            </a:extLst>
          </a:blip>
          <a:srcRect b="12222"/>
          <a:stretch/>
        </p:blipFill>
        <p:spPr bwMode="auto">
          <a:xfrm rot="322894">
            <a:off x="297772" y="158212"/>
            <a:ext cx="3318534" cy="314597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andy with kawaii face design Royalty Free Vector Image">
            <a:hlinkClick r:id="rId8" action="ppaction://hlinksldjump"/>
            <a:extLst>
              <a:ext uri="{FF2B5EF4-FFF2-40B4-BE49-F238E27FC236}">
                <a16:creationId xmlns:a16="http://schemas.microsoft.com/office/drawing/2014/main" id="{EB48A4B0-4581-4242-BC01-BEE93786462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389" b="91759" l="8143" r="90429">
                        <a14:foregroundMark x1="28429" y1="22870" x2="31429" y2="23519"/>
                        <a14:foregroundMark x1="70286" y1="23148" x2="70857" y2="25278"/>
                        <a14:foregroundMark x1="54714" y1="4907" x2="57286" y2="10278"/>
                        <a14:foregroundMark x1="43143" y1="1389" x2="47286" y2="2037"/>
                        <a14:foregroundMark x1="90857" y1="23333" x2="90714" y2="32407"/>
                        <a14:foregroundMark x1="8143" y1="22685" x2="9571" y2="32037"/>
                        <a14:foregroundMark x1="51429" y1="57500" x2="51714" y2="76389"/>
                        <a14:foregroundMark x1="47857" y1="52500" x2="50286" y2="88426"/>
                        <a14:foregroundMark x1="45857" y1="91759" x2="54714" y2="91111"/>
                      </a14:backgroundRemoval>
                    </a14:imgEffect>
                  </a14:imgLayer>
                </a14:imgProps>
              </a:ext>
              <a:ext uri="{28A0092B-C50C-407E-A947-70E740481C1C}">
                <a14:useLocalDpi xmlns:a14="http://schemas.microsoft.com/office/drawing/2010/main" val="0"/>
              </a:ext>
            </a:extLst>
          </a:blip>
          <a:srcRect b="7301"/>
          <a:stretch/>
        </p:blipFill>
        <p:spPr bwMode="auto">
          <a:xfrm rot="694179">
            <a:off x="986516" y="3461033"/>
            <a:ext cx="1941044" cy="277608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te Candy and Lollipop cursor – Custom Cursor">
            <a:hlinkClick r:id="rId11" action="ppaction://hlinksldjump"/>
            <a:extLst>
              <a:ext uri="{FF2B5EF4-FFF2-40B4-BE49-F238E27FC236}">
                <a16:creationId xmlns:a16="http://schemas.microsoft.com/office/drawing/2014/main" id="{6DC9BCD8-8D53-4A4D-86F7-3E71F524E70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43329"/>
          <a:stretch/>
        </p:blipFill>
        <p:spPr bwMode="auto">
          <a:xfrm rot="20816177">
            <a:off x="3377605" y="-9247"/>
            <a:ext cx="3514044" cy="310515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uper cute kawaii rainbow lollipop&amp;quot; Greeting Card by Citronelladesig |  Redbubble">
            <a:hlinkClick r:id="rId13" action="ppaction://hlinksldjump"/>
            <a:extLst>
              <a:ext uri="{FF2B5EF4-FFF2-40B4-BE49-F238E27FC236}">
                <a16:creationId xmlns:a16="http://schemas.microsoft.com/office/drawing/2014/main" id="{5BC43D5C-BC6F-4463-8C19-E740C200F87D}"/>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20890" r="24052" b="14640"/>
          <a:stretch/>
        </p:blipFill>
        <p:spPr bwMode="auto">
          <a:xfrm>
            <a:off x="7197111" y="2853776"/>
            <a:ext cx="2007064" cy="414888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Premium Vector | Cute funny sweet cotton sugar candy with unicorn horn.  vector hand drawn cartoon kawaii character illustration logo icon. isolated  on white background. sweet unicorn sugar cotton candy logo concept">
            <a:hlinkClick r:id="rId15" action="ppaction://hlinksldjump"/>
            <a:extLst>
              <a:ext uri="{FF2B5EF4-FFF2-40B4-BE49-F238E27FC236}">
                <a16:creationId xmlns:a16="http://schemas.microsoft.com/office/drawing/2014/main" id="{3E7DB106-089F-4B58-9155-A01F3182890D}"/>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10000" r="90000">
                        <a14:foregroundMark x1="48562" y1="12620" x2="48562" y2="25559"/>
                        <a14:foregroundMark x1="48403" y1="61502" x2="48562" y2="70927"/>
                      </a14:backgroundRemoval>
                    </a14:imgEffect>
                  </a14:imgLayer>
                </a14:imgProps>
              </a:ext>
              <a:ext uri="{28A0092B-C50C-407E-A947-70E740481C1C}">
                <a14:useLocalDpi xmlns:a14="http://schemas.microsoft.com/office/drawing/2010/main" val="0"/>
              </a:ext>
            </a:extLst>
          </a:blip>
          <a:srcRect l="19364" t="6710" r="25774" b="17606"/>
          <a:stretch/>
        </p:blipFill>
        <p:spPr bwMode="auto">
          <a:xfrm>
            <a:off x="2987825" y="2535382"/>
            <a:ext cx="2803982" cy="386818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Kawaii candy sugar sweet image Royalty Free Vector Image">
            <a:hlinkClick r:id="rId18" action="ppaction://hlinksldjump"/>
            <a:extLst>
              <a:ext uri="{FF2B5EF4-FFF2-40B4-BE49-F238E27FC236}">
                <a16:creationId xmlns:a16="http://schemas.microsoft.com/office/drawing/2014/main" id="{AE5C6905-C965-4E04-93A9-12A1CCC0B0CB}"/>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8889" b="81019" l="8900" r="90700">
                        <a14:foregroundMark x1="35300" y1="39352" x2="33200" y2="50648"/>
                        <a14:foregroundMark x1="33200" y1="50648" x2="33200" y2="50648"/>
                        <a14:foregroundMark x1="9500" y1="53056" x2="9200" y2="56944"/>
                        <a14:foregroundMark x1="90300" y1="25741" x2="90800" y2="29815"/>
                        <a14:foregroundMark x1="9200" y1="63796" x2="8900" y2="67315"/>
                      </a14:backgroundRemoval>
                    </a14:imgEffect>
                  </a14:imgLayer>
                </a14:imgProps>
              </a:ext>
              <a:ext uri="{28A0092B-C50C-407E-A947-70E740481C1C}">
                <a14:useLocalDpi xmlns:a14="http://schemas.microsoft.com/office/drawing/2010/main" val="0"/>
              </a:ext>
            </a:extLst>
          </a:blip>
          <a:srcRect b="9841"/>
          <a:stretch/>
        </p:blipFill>
        <p:spPr bwMode="auto">
          <a:xfrm rot="1181452">
            <a:off x="6539203" y="12173"/>
            <a:ext cx="3287710" cy="320129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Christmas candy cane with green bow funny smiling Vector Image">
            <a:hlinkClick r:id="rId21" action="ppaction://hlinksldjump"/>
            <a:extLst>
              <a:ext uri="{FF2B5EF4-FFF2-40B4-BE49-F238E27FC236}">
                <a16:creationId xmlns:a16="http://schemas.microsoft.com/office/drawing/2014/main" id="{7D8EF7C5-BE91-46DE-8D7E-E8BDB9FDEA71}"/>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8796" b="82963" l="10000" r="90000">
                        <a14:foregroundMark x1="58100" y1="40556" x2="59400" y2="44815"/>
                        <a14:foregroundMark x1="53800" y1="42500" x2="54600" y2="46944"/>
                        <a14:foregroundMark x1="50600" y1="63148" x2="49900" y2="63148"/>
                        <a14:foregroundMark x1="58600" y1="62778" x2="59300" y2="62778"/>
                        <a14:foregroundMark x1="51600" y1="82870" x2="50900" y2="82963"/>
                      </a14:backgroundRemoval>
                    </a14:imgEffect>
                  </a14:imgLayer>
                </a14:imgProps>
              </a:ext>
              <a:ext uri="{28A0092B-C50C-407E-A947-70E740481C1C}">
                <a14:useLocalDpi xmlns:a14="http://schemas.microsoft.com/office/drawing/2010/main" val="0"/>
              </a:ext>
            </a:extLst>
          </a:blip>
          <a:srcRect l="32982" r="26462" b="11664"/>
          <a:stretch/>
        </p:blipFill>
        <p:spPr bwMode="auto">
          <a:xfrm>
            <a:off x="5791808" y="3107531"/>
            <a:ext cx="1405303" cy="33739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7 Sweet Facts About Candy Land | Mental Floss">
            <a:extLst>
              <a:ext uri="{FF2B5EF4-FFF2-40B4-BE49-F238E27FC236}">
                <a16:creationId xmlns:a16="http://schemas.microsoft.com/office/drawing/2014/main" id="{3D8E03BE-C4B4-4AEE-97C6-703EF4E6C91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366" y="12612"/>
            <a:ext cx="12192000" cy="683895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Fairies Scratch and Sniff Izzy the Ice-cream Fairy: Thomas Nelson:  9781783930432: Amazon.com: Books">
            <a:hlinkClick r:id="rId24" action="ppaction://hlinksldjump"/>
            <a:extLst>
              <a:ext uri="{FF2B5EF4-FFF2-40B4-BE49-F238E27FC236}">
                <a16:creationId xmlns:a16="http://schemas.microsoft.com/office/drawing/2014/main" id="{E3AB5FD4-D746-4506-8043-4ECD65DC6803}"/>
              </a:ext>
            </a:extLst>
          </p:cNvPr>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4917" b="96042" l="3114" r="93495">
                        <a14:foregroundMark x1="45536" y1="4917" x2="51349" y2="19833"/>
                        <a14:foregroundMark x1="90588" y1="16042" x2="93495" y2="15708"/>
                        <a14:foregroundMark x1="36055" y1="24583" x2="51834" y2="24583"/>
                        <a14:foregroundMark x1="23114" y1="32375" x2="48720" y2="29208"/>
                        <a14:foregroundMark x1="13080" y1="37625" x2="33702" y2="41125"/>
                        <a14:foregroundMark x1="21522" y1="43667" x2="50796" y2="43667"/>
                        <a14:foregroundMark x1="33426" y1="51250" x2="37370" y2="53667"/>
                        <a14:foregroundMark x1="53426" y1="51250" x2="59239" y2="52208"/>
                        <a14:foregroundMark x1="81938" y1="65542" x2="84844" y2="75250"/>
                        <a14:foregroundMark x1="53426" y1="91250" x2="53979" y2="96042"/>
                        <a14:foregroundMark x1="43460" y1="17000" x2="20623" y2="31250"/>
                        <a14:foregroundMark x1="20623" y1="31250" x2="20484" y2="31750"/>
                        <a14:foregroundMark x1="37370" y1="37292" x2="50311" y2="43000"/>
                        <a14:foregroundMark x1="38408" y1="34750" x2="60692" y2="34583"/>
                        <a14:foregroundMark x1="60692" y1="34583" x2="67958" y2="34583"/>
                        <a14:foregroundMark x1="14394" y1="45250" x2="17301" y2="55250"/>
                        <a14:foregroundMark x1="17855" y1="44583" x2="3114" y2="47125"/>
                        <a14:foregroundMark x1="3114" y1="47125" x2="3114" y2="47125"/>
                        <a14:foregroundMark x1="69758" y1="38083" x2="75087" y2="39833"/>
                        <a14:foregroundMark x1="71626" y1="47458" x2="72941" y2="507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72971" y="926945"/>
            <a:ext cx="2851036" cy="473528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27" action="ppaction://hlinksldjump"/>
            <a:extLst>
              <a:ext uri="{FF2B5EF4-FFF2-40B4-BE49-F238E27FC236}">
                <a16:creationId xmlns:a16="http://schemas.microsoft.com/office/drawing/2014/main" id="{3555E920-892B-4C4E-98C5-74802FDECEBA}"/>
              </a:ext>
            </a:extLst>
          </p:cNvPr>
          <p:cNvSpPr/>
          <p:nvPr/>
        </p:nvSpPr>
        <p:spPr>
          <a:xfrm>
            <a:off x="10270116" y="5958840"/>
            <a:ext cx="1769483" cy="886548"/>
          </a:xfrm>
          <a:prstGeom prst="rightArrow">
            <a:avLst/>
          </a:prstGeom>
          <a:solidFill>
            <a:srgbClr val="5E1263"/>
          </a:solidFill>
          <a:ln>
            <a:solidFill>
              <a:srgbClr val="FFC0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100">
                <a:solidFill>
                  <a:srgbClr val="FFC0D4"/>
                </a:solidFill>
                <a:latin typeface="#9Slide04 SFU Belle" panose="00000400000000000000" pitchFamily="2" charset="0"/>
              </a:rPr>
              <a:t>Tiếp tục bài học</a:t>
            </a:r>
          </a:p>
        </p:txBody>
      </p:sp>
    </p:spTree>
    <p:extLst>
      <p:ext uri="{BB962C8B-B14F-4D97-AF65-F5344CB8AC3E}">
        <p14:creationId xmlns:p14="http://schemas.microsoft.com/office/powerpoint/2010/main" val="1958385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4106"/>
                                        </p:tgtEl>
                                        <p:attrNameLst>
                                          <p:attrName>style.visibility</p:attrName>
                                        </p:attrNameLst>
                                      </p:cBhvr>
                                      <p:to>
                                        <p:strVal val="visible"/>
                                      </p:to>
                                    </p:set>
                                    <p:anim calcmode="lin" valueType="num">
                                      <p:cBhvr>
                                        <p:cTn id="7" dur="1000" fill="hold"/>
                                        <p:tgtEl>
                                          <p:spTgt spid="4106"/>
                                        </p:tgtEl>
                                        <p:attrNameLst>
                                          <p:attrName>ppt_w</p:attrName>
                                        </p:attrNameLst>
                                      </p:cBhvr>
                                      <p:tavLst>
                                        <p:tav tm="0">
                                          <p:val>
                                            <p:fltVal val="0"/>
                                          </p:val>
                                        </p:tav>
                                        <p:tav tm="100000">
                                          <p:val>
                                            <p:strVal val="#ppt_w"/>
                                          </p:val>
                                        </p:tav>
                                      </p:tavLst>
                                    </p:anim>
                                    <p:anim calcmode="lin" valueType="num">
                                      <p:cBhvr>
                                        <p:cTn id="8" dur="1000" fill="hold"/>
                                        <p:tgtEl>
                                          <p:spTgt spid="4106"/>
                                        </p:tgtEl>
                                        <p:attrNameLst>
                                          <p:attrName>ppt_h</p:attrName>
                                        </p:attrNameLst>
                                      </p:cBhvr>
                                      <p:tavLst>
                                        <p:tav tm="0">
                                          <p:val>
                                            <p:fltVal val="0"/>
                                          </p:val>
                                        </p:tav>
                                        <p:tav tm="100000">
                                          <p:val>
                                            <p:strVal val="#ppt_h"/>
                                          </p:val>
                                        </p:tav>
                                      </p:tavLst>
                                    </p:anim>
                                    <p:anim calcmode="lin" valueType="num">
                                      <p:cBhvr>
                                        <p:cTn id="9" dur="1000" fill="hold"/>
                                        <p:tgtEl>
                                          <p:spTgt spid="410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0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4106"/>
                                        </p:tgtEl>
                                        <p:attrNameLst>
                                          <p:attrName>r</p:attrName>
                                        </p:attrNameLst>
                                      </p:cBhvr>
                                    </p:animRot>
                                    <p:animRot by="-240000">
                                      <p:cBhvr>
                                        <p:cTn id="14" dur="200" fill="hold">
                                          <p:stCondLst>
                                            <p:cond delay="200"/>
                                          </p:stCondLst>
                                        </p:cTn>
                                        <p:tgtEl>
                                          <p:spTgt spid="4106"/>
                                        </p:tgtEl>
                                        <p:attrNameLst>
                                          <p:attrName>r</p:attrName>
                                        </p:attrNameLst>
                                      </p:cBhvr>
                                    </p:animRot>
                                    <p:animRot by="240000">
                                      <p:cBhvr>
                                        <p:cTn id="15" dur="200" fill="hold">
                                          <p:stCondLst>
                                            <p:cond delay="400"/>
                                          </p:stCondLst>
                                        </p:cTn>
                                        <p:tgtEl>
                                          <p:spTgt spid="4106"/>
                                        </p:tgtEl>
                                        <p:attrNameLst>
                                          <p:attrName>r</p:attrName>
                                        </p:attrNameLst>
                                      </p:cBhvr>
                                    </p:animRot>
                                    <p:animRot by="-240000">
                                      <p:cBhvr>
                                        <p:cTn id="16" dur="200" fill="hold">
                                          <p:stCondLst>
                                            <p:cond delay="600"/>
                                          </p:stCondLst>
                                        </p:cTn>
                                        <p:tgtEl>
                                          <p:spTgt spid="4106"/>
                                        </p:tgtEl>
                                        <p:attrNameLst>
                                          <p:attrName>r</p:attrName>
                                        </p:attrNameLst>
                                      </p:cBhvr>
                                    </p:animRot>
                                    <p:animRot by="120000">
                                      <p:cBhvr>
                                        <p:cTn id="17" dur="200" fill="hold">
                                          <p:stCondLst>
                                            <p:cond delay="800"/>
                                          </p:stCondLst>
                                        </p:cTn>
                                        <p:tgtEl>
                                          <p:spTgt spid="4106"/>
                                        </p:tgtEl>
                                        <p:attrNameLst>
                                          <p:attrName>r</p:attrName>
                                        </p:attrNameLst>
                                      </p:cBhvr>
                                    </p:animRot>
                                  </p:childTnLst>
                                </p:cTn>
                              </p:par>
                            </p:childTnLst>
                          </p:cTn>
                        </p:par>
                        <p:par>
                          <p:cTn id="18" fill="hold">
                            <p:stCondLst>
                              <p:cond delay="2000"/>
                            </p:stCondLst>
                            <p:childTnLst>
                              <p:par>
                                <p:cTn id="19" presetID="9" presetClass="exit" presetSubtype="0" fill="hold" nodeType="afterEffect">
                                  <p:stCondLst>
                                    <p:cond delay="0"/>
                                  </p:stCondLst>
                                  <p:childTnLst>
                                    <p:animEffect transition="out" filter="dissolv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122"/>
                    </p:tgtEl>
                  </p:cond>
                </p:stCondLst>
                <p:endSync evt="end" delay="0">
                  <p:rtn val="all"/>
                </p:endSync>
                <p:childTnLst>
                  <p:par>
                    <p:cTn id="23" fill="hold">
                      <p:stCondLst>
                        <p:cond delay="0"/>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5122"/>
                                        </p:tgtEl>
                                      </p:cBhvr>
                                    </p:animEffect>
                                    <p:set>
                                      <p:cBhvr>
                                        <p:cTn id="27" dur="1" fill="hold">
                                          <p:stCondLst>
                                            <p:cond delay="499"/>
                                          </p:stCondLst>
                                        </p:cTn>
                                        <p:tgtEl>
                                          <p:spTgt spid="5122"/>
                                        </p:tgtEl>
                                        <p:attrNameLst>
                                          <p:attrName>style.visibility</p:attrName>
                                        </p:attrNameLst>
                                      </p:cBhvr>
                                      <p:to>
                                        <p:strVal val="hidden"/>
                                      </p:to>
                                    </p:set>
                                  </p:childTnLst>
                                </p:cTn>
                              </p:par>
                            </p:childTnLst>
                          </p:cTn>
                        </p:par>
                      </p:childTnLst>
                    </p:cTn>
                  </p:par>
                </p:childTnLst>
              </p:cTn>
              <p:nextCondLst>
                <p:cond evt="onClick" delay="0">
                  <p:tgtEl>
                    <p:spTgt spid="5122"/>
                  </p:tgtEl>
                </p:cond>
              </p:nextCondLst>
            </p:seq>
            <p:seq concurrent="1" nextAc="seek">
              <p:cTn id="28" restart="whenNotActive" fill="hold" evtFilter="cancelBubble" nodeType="interactiveSeq">
                <p:stCondLst>
                  <p:cond evt="onClick" delay="0">
                    <p:tgtEl>
                      <p:spTgt spid="5126"/>
                    </p:tgtEl>
                  </p:cond>
                </p:stCondLst>
                <p:endSync evt="end" delay="0">
                  <p:rtn val="all"/>
                </p:endSync>
                <p:childTnLst>
                  <p:par>
                    <p:cTn id="29" fill="hold">
                      <p:stCondLst>
                        <p:cond delay="0"/>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5126"/>
                                        </p:tgtEl>
                                      </p:cBhvr>
                                    </p:animEffect>
                                    <p:set>
                                      <p:cBhvr>
                                        <p:cTn id="33" dur="1" fill="hold">
                                          <p:stCondLst>
                                            <p:cond delay="499"/>
                                          </p:stCondLst>
                                        </p:cTn>
                                        <p:tgtEl>
                                          <p:spTgt spid="5126"/>
                                        </p:tgtEl>
                                        <p:attrNameLst>
                                          <p:attrName>style.visibility</p:attrName>
                                        </p:attrNameLst>
                                      </p:cBhvr>
                                      <p:to>
                                        <p:strVal val="hidden"/>
                                      </p:to>
                                    </p:set>
                                  </p:childTnLst>
                                </p:cTn>
                              </p:par>
                            </p:childTnLst>
                          </p:cTn>
                        </p:par>
                      </p:childTnLst>
                    </p:cTn>
                  </p:par>
                </p:childTnLst>
              </p:cTn>
              <p:nextCondLst>
                <p:cond evt="onClick" delay="0">
                  <p:tgtEl>
                    <p:spTgt spid="5126"/>
                  </p:tgtEl>
                </p:cond>
              </p:nextCondLst>
            </p:seq>
            <p:seq concurrent="1" nextAc="seek">
              <p:cTn id="34" restart="whenNotActive" fill="hold" evtFilter="cancelBubble" nodeType="interactiveSeq">
                <p:stCondLst>
                  <p:cond evt="onClick" delay="0">
                    <p:tgtEl>
                      <p:spTgt spid="5124"/>
                    </p:tgtEl>
                  </p:cond>
                </p:stCondLst>
                <p:endSync evt="end" delay="0">
                  <p:rtn val="all"/>
                </p:endSync>
                <p:childTnLst>
                  <p:par>
                    <p:cTn id="35" fill="hold">
                      <p:stCondLst>
                        <p:cond delay="0"/>
                      </p:stCondLst>
                      <p:childTnLst>
                        <p:par>
                          <p:cTn id="36" fill="hold">
                            <p:stCondLst>
                              <p:cond delay="0"/>
                            </p:stCondLst>
                            <p:childTnLst>
                              <p:par>
                                <p:cTn id="37" presetID="9" presetClass="exit" presetSubtype="0" fill="hold" nodeType="clickEffect">
                                  <p:stCondLst>
                                    <p:cond delay="0"/>
                                  </p:stCondLst>
                                  <p:childTnLst>
                                    <p:animEffect transition="out" filter="dissolve">
                                      <p:cBhvr>
                                        <p:cTn id="38" dur="500"/>
                                        <p:tgtEl>
                                          <p:spTgt spid="5124"/>
                                        </p:tgtEl>
                                      </p:cBhvr>
                                    </p:animEffect>
                                    <p:set>
                                      <p:cBhvr>
                                        <p:cTn id="39" dur="1" fill="hold">
                                          <p:stCondLst>
                                            <p:cond delay="499"/>
                                          </p:stCondLst>
                                        </p:cTn>
                                        <p:tgtEl>
                                          <p:spTgt spid="5124"/>
                                        </p:tgtEl>
                                        <p:attrNameLst>
                                          <p:attrName>style.visibility</p:attrName>
                                        </p:attrNameLst>
                                      </p:cBhvr>
                                      <p:to>
                                        <p:strVal val="hidden"/>
                                      </p:to>
                                    </p:set>
                                  </p:childTnLst>
                                </p:cTn>
                              </p:par>
                            </p:childTnLst>
                          </p:cTn>
                        </p:par>
                      </p:childTnLst>
                    </p:cTn>
                  </p:par>
                </p:childTnLst>
              </p:cTn>
              <p:nextCondLst>
                <p:cond evt="onClick" delay="0">
                  <p:tgtEl>
                    <p:spTgt spid="5124"/>
                  </p:tgtEl>
                </p:cond>
              </p:nextCondLst>
            </p:seq>
            <p:seq concurrent="1" nextAc="seek">
              <p:cTn id="40" restart="whenNotActive" fill="hold" evtFilter="cancelBubble" nodeType="interactiveSeq">
                <p:stCondLst>
                  <p:cond evt="onClick" delay="0">
                    <p:tgtEl>
                      <p:spTgt spid="5134"/>
                    </p:tgtEl>
                  </p:cond>
                </p:stCondLst>
                <p:endSync evt="end" delay="0">
                  <p:rtn val="all"/>
                </p:endSync>
                <p:childTnLst>
                  <p:par>
                    <p:cTn id="41" fill="hold">
                      <p:stCondLst>
                        <p:cond delay="0"/>
                      </p:stCondLst>
                      <p:childTnLst>
                        <p:par>
                          <p:cTn id="42" fill="hold">
                            <p:stCondLst>
                              <p:cond delay="0"/>
                            </p:stCondLst>
                            <p:childTnLst>
                              <p:par>
                                <p:cTn id="43" presetID="9" presetClass="exit" presetSubtype="0" fill="hold" nodeType="clickEffect">
                                  <p:stCondLst>
                                    <p:cond delay="0"/>
                                  </p:stCondLst>
                                  <p:childTnLst>
                                    <p:animEffect transition="out" filter="dissolve">
                                      <p:cBhvr>
                                        <p:cTn id="44" dur="500"/>
                                        <p:tgtEl>
                                          <p:spTgt spid="5134"/>
                                        </p:tgtEl>
                                      </p:cBhvr>
                                    </p:animEffect>
                                    <p:set>
                                      <p:cBhvr>
                                        <p:cTn id="45" dur="1" fill="hold">
                                          <p:stCondLst>
                                            <p:cond delay="499"/>
                                          </p:stCondLst>
                                        </p:cTn>
                                        <p:tgtEl>
                                          <p:spTgt spid="5134"/>
                                        </p:tgtEl>
                                        <p:attrNameLst>
                                          <p:attrName>style.visibility</p:attrName>
                                        </p:attrNameLst>
                                      </p:cBhvr>
                                      <p:to>
                                        <p:strVal val="hidden"/>
                                      </p:to>
                                    </p:set>
                                  </p:childTnLst>
                                </p:cTn>
                              </p:par>
                            </p:childTnLst>
                          </p:cTn>
                        </p:par>
                      </p:childTnLst>
                    </p:cTn>
                  </p:par>
                </p:childTnLst>
              </p:cTn>
              <p:nextCondLst>
                <p:cond evt="onClick" delay="0">
                  <p:tgtEl>
                    <p:spTgt spid="5134"/>
                  </p:tgtEl>
                </p:cond>
              </p:nextCondLst>
            </p:seq>
            <p:seq concurrent="1" nextAc="seek">
              <p:cTn id="46" restart="whenNotActive" fill="hold" evtFilter="cancelBubble" nodeType="interactiveSeq">
                <p:stCondLst>
                  <p:cond evt="onClick" delay="0">
                    <p:tgtEl>
                      <p:spTgt spid="5132"/>
                    </p:tgtEl>
                  </p:cond>
                </p:stCondLst>
                <p:endSync evt="end" delay="0">
                  <p:rtn val="all"/>
                </p:endSync>
                <p:childTnLst>
                  <p:par>
                    <p:cTn id="47" fill="hold">
                      <p:stCondLst>
                        <p:cond delay="0"/>
                      </p:stCondLst>
                      <p:childTnLst>
                        <p:par>
                          <p:cTn id="48" fill="hold">
                            <p:stCondLst>
                              <p:cond delay="0"/>
                            </p:stCondLst>
                            <p:childTnLst>
                              <p:par>
                                <p:cTn id="49" presetID="9" presetClass="exit" presetSubtype="0" fill="hold" nodeType="clickEffect">
                                  <p:stCondLst>
                                    <p:cond delay="0"/>
                                  </p:stCondLst>
                                  <p:childTnLst>
                                    <p:animEffect transition="out" filter="dissolve">
                                      <p:cBhvr>
                                        <p:cTn id="50" dur="500"/>
                                        <p:tgtEl>
                                          <p:spTgt spid="5132"/>
                                        </p:tgtEl>
                                      </p:cBhvr>
                                    </p:animEffect>
                                    <p:set>
                                      <p:cBhvr>
                                        <p:cTn id="51" dur="1" fill="hold">
                                          <p:stCondLst>
                                            <p:cond delay="499"/>
                                          </p:stCondLst>
                                        </p:cTn>
                                        <p:tgtEl>
                                          <p:spTgt spid="5132"/>
                                        </p:tgtEl>
                                        <p:attrNameLst>
                                          <p:attrName>style.visibility</p:attrName>
                                        </p:attrNameLst>
                                      </p:cBhvr>
                                      <p:to>
                                        <p:strVal val="hidden"/>
                                      </p:to>
                                    </p:set>
                                  </p:childTnLst>
                                </p:cTn>
                              </p:par>
                            </p:childTnLst>
                          </p:cTn>
                        </p:par>
                      </p:childTnLst>
                    </p:cTn>
                  </p:par>
                </p:childTnLst>
              </p:cTn>
              <p:nextCondLst>
                <p:cond evt="onClick" delay="0">
                  <p:tgtEl>
                    <p:spTgt spid="5132"/>
                  </p:tgtEl>
                </p:cond>
              </p:nextCondLst>
            </p:seq>
            <p:seq concurrent="1" nextAc="seek">
              <p:cTn id="52" restart="whenNotActive" fill="hold" evtFilter="cancelBubble" nodeType="interactiveSeq">
                <p:stCondLst>
                  <p:cond evt="onClick" delay="0">
                    <p:tgtEl>
                      <p:spTgt spid="5138"/>
                    </p:tgtEl>
                  </p:cond>
                </p:stCondLst>
                <p:endSync evt="end" delay="0">
                  <p:rtn val="all"/>
                </p:endSync>
                <p:childTnLst>
                  <p:par>
                    <p:cTn id="53" fill="hold">
                      <p:stCondLst>
                        <p:cond delay="0"/>
                      </p:stCondLst>
                      <p:childTnLst>
                        <p:par>
                          <p:cTn id="54" fill="hold">
                            <p:stCondLst>
                              <p:cond delay="0"/>
                            </p:stCondLst>
                            <p:childTnLst>
                              <p:par>
                                <p:cTn id="55" presetID="9" presetClass="exit" presetSubtype="0" fill="hold" nodeType="clickEffect">
                                  <p:stCondLst>
                                    <p:cond delay="0"/>
                                  </p:stCondLst>
                                  <p:childTnLst>
                                    <p:animEffect transition="out" filter="dissolve">
                                      <p:cBhvr>
                                        <p:cTn id="56" dur="500"/>
                                        <p:tgtEl>
                                          <p:spTgt spid="5138"/>
                                        </p:tgtEl>
                                      </p:cBhvr>
                                    </p:animEffect>
                                    <p:set>
                                      <p:cBhvr>
                                        <p:cTn id="57" dur="1" fill="hold">
                                          <p:stCondLst>
                                            <p:cond delay="499"/>
                                          </p:stCondLst>
                                        </p:cTn>
                                        <p:tgtEl>
                                          <p:spTgt spid="5138"/>
                                        </p:tgtEl>
                                        <p:attrNameLst>
                                          <p:attrName>style.visibility</p:attrName>
                                        </p:attrNameLst>
                                      </p:cBhvr>
                                      <p:to>
                                        <p:strVal val="hidden"/>
                                      </p:to>
                                    </p:set>
                                  </p:childTnLst>
                                </p:cTn>
                              </p:par>
                            </p:childTnLst>
                          </p:cTn>
                        </p:par>
                      </p:childTnLst>
                    </p:cTn>
                  </p:par>
                </p:childTnLst>
              </p:cTn>
              <p:nextCondLst>
                <p:cond evt="onClick" delay="0">
                  <p:tgtEl>
                    <p:spTgt spid="5138"/>
                  </p:tgtEl>
                </p:cond>
              </p:nextCondLst>
            </p:seq>
            <p:seq concurrent="1" nextAc="seek">
              <p:cTn id="58" restart="whenNotActive" fill="hold" evtFilter="cancelBubble" nodeType="interactiveSeq">
                <p:stCondLst>
                  <p:cond evt="onClick" delay="0">
                    <p:tgtEl>
                      <p:spTgt spid="5128"/>
                    </p:tgtEl>
                  </p:cond>
                </p:stCondLst>
                <p:endSync evt="end" delay="0">
                  <p:rtn val="all"/>
                </p:endSync>
                <p:childTnLst>
                  <p:par>
                    <p:cTn id="59" fill="hold">
                      <p:stCondLst>
                        <p:cond delay="0"/>
                      </p:stCondLst>
                      <p:childTnLst>
                        <p:par>
                          <p:cTn id="60" fill="hold">
                            <p:stCondLst>
                              <p:cond delay="0"/>
                            </p:stCondLst>
                            <p:childTnLst>
                              <p:par>
                                <p:cTn id="61" presetID="9" presetClass="exit" presetSubtype="0" fill="hold" nodeType="clickEffect">
                                  <p:stCondLst>
                                    <p:cond delay="0"/>
                                  </p:stCondLst>
                                  <p:childTnLst>
                                    <p:animEffect transition="out" filter="dissolve">
                                      <p:cBhvr>
                                        <p:cTn id="62" dur="500"/>
                                        <p:tgtEl>
                                          <p:spTgt spid="5128"/>
                                        </p:tgtEl>
                                      </p:cBhvr>
                                    </p:animEffect>
                                    <p:set>
                                      <p:cBhvr>
                                        <p:cTn id="63" dur="1" fill="hold">
                                          <p:stCondLst>
                                            <p:cond delay="499"/>
                                          </p:stCondLst>
                                        </p:cTn>
                                        <p:tgtEl>
                                          <p:spTgt spid="5128"/>
                                        </p:tgtEl>
                                        <p:attrNameLst>
                                          <p:attrName>style.visibility</p:attrName>
                                        </p:attrNameLst>
                                      </p:cBhvr>
                                      <p:to>
                                        <p:strVal val="hidden"/>
                                      </p:to>
                                    </p:set>
                                  </p:childTnLst>
                                </p:cTn>
                              </p:par>
                            </p:childTnLst>
                          </p:cTn>
                        </p:par>
                      </p:childTnLst>
                    </p:cTn>
                  </p:par>
                </p:childTnLst>
              </p:cTn>
              <p:nextCondLst>
                <p:cond evt="onClick" delay="0">
                  <p:tgtEl>
                    <p:spTgt spid="512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792D5449-E3A3-4FA8-952B-C61DE48E69C3}"/>
              </a:ext>
            </a:extLst>
          </p:cNvPr>
          <p:cNvGrpSpPr/>
          <p:nvPr/>
        </p:nvGrpSpPr>
        <p:grpSpPr>
          <a:xfrm>
            <a:off x="-437135" y="-1478791"/>
            <a:ext cx="13066269" cy="9815582"/>
            <a:chOff x="-475683" y="-1477868"/>
            <a:chExt cx="13066269" cy="9815582"/>
          </a:xfrm>
          <a:effectLst>
            <a:outerShdw blurRad="50800" dist="50800" dir="18900000" algn="bl" rotWithShape="0">
              <a:srgbClr val="FD9101">
                <a:alpha val="40000"/>
              </a:srgbClr>
            </a:outerShdw>
          </a:effectLst>
        </p:grpSpPr>
        <p:cxnSp>
          <p:nvCxnSpPr>
            <p:cNvPr id="90" name="Straight Connector 89">
              <a:extLst>
                <a:ext uri="{FF2B5EF4-FFF2-40B4-BE49-F238E27FC236}">
                  <a16:creationId xmlns:a16="http://schemas.microsoft.com/office/drawing/2014/main" id="{C97E7D86-DC53-4BA1-A54C-80FAE67F4549}"/>
                </a:ext>
              </a:extLst>
            </p:cNvPr>
            <p:cNvCxnSpPr>
              <a:cxnSpLocks/>
            </p:cNvCxnSpPr>
            <p:nvPr/>
          </p:nvCxnSpPr>
          <p:spPr>
            <a:xfrm>
              <a:off x="-32650" y="5789052"/>
              <a:ext cx="361316" cy="11942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6BD8063-E4F7-4CBB-B068-EF1A8D677F99}"/>
                </a:ext>
              </a:extLst>
            </p:cNvPr>
            <p:cNvCxnSpPr>
              <a:cxnSpLocks/>
            </p:cNvCxnSpPr>
            <p:nvPr/>
          </p:nvCxnSpPr>
          <p:spPr>
            <a:xfrm>
              <a:off x="-29596" y="4527274"/>
              <a:ext cx="734125" cy="242657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B4137E5-8245-4345-A716-0F13F266ECD8}"/>
                </a:ext>
              </a:extLst>
            </p:cNvPr>
            <p:cNvCxnSpPr>
              <a:cxnSpLocks/>
            </p:cNvCxnSpPr>
            <p:nvPr/>
          </p:nvCxnSpPr>
          <p:spPr>
            <a:xfrm>
              <a:off x="-64279" y="3140765"/>
              <a:ext cx="1167116" cy="38577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934D5A9-D4ED-4FF5-9A15-E0B5A3C2DA19}"/>
                </a:ext>
              </a:extLst>
            </p:cNvPr>
            <p:cNvCxnSpPr>
              <a:cxnSpLocks/>
            </p:cNvCxnSpPr>
            <p:nvPr/>
          </p:nvCxnSpPr>
          <p:spPr>
            <a:xfrm>
              <a:off x="-42332" y="1985297"/>
              <a:ext cx="1505889" cy="497755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B5CF585-761F-4EF7-A0F9-722574F1F5F4}"/>
                </a:ext>
              </a:extLst>
            </p:cNvPr>
            <p:cNvCxnSpPr>
              <a:cxnSpLocks/>
            </p:cNvCxnSpPr>
            <p:nvPr/>
          </p:nvCxnSpPr>
          <p:spPr>
            <a:xfrm>
              <a:off x="-32650" y="745435"/>
              <a:ext cx="1873474" cy="619256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ABA5A0B-44EC-4A87-9875-99497E4BDB57}"/>
                </a:ext>
              </a:extLst>
            </p:cNvPr>
            <p:cNvCxnSpPr>
              <a:cxnSpLocks/>
            </p:cNvCxnSpPr>
            <p:nvPr/>
          </p:nvCxnSpPr>
          <p:spPr>
            <a:xfrm>
              <a:off x="112978" y="-45072"/>
              <a:ext cx="2120869" cy="701030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37728E6-1A7D-47C6-B550-4C5D2E174587}"/>
                </a:ext>
              </a:extLst>
            </p:cNvPr>
            <p:cNvCxnSpPr>
              <a:cxnSpLocks/>
            </p:cNvCxnSpPr>
            <p:nvPr/>
          </p:nvCxnSpPr>
          <p:spPr>
            <a:xfrm>
              <a:off x="507607" y="-12539"/>
              <a:ext cx="2102946" cy="695105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9663F1A-68C7-4391-B66B-BC13435EFEBC}"/>
                </a:ext>
              </a:extLst>
            </p:cNvPr>
            <p:cNvCxnSpPr>
              <a:cxnSpLocks/>
            </p:cNvCxnSpPr>
            <p:nvPr/>
          </p:nvCxnSpPr>
          <p:spPr>
            <a:xfrm>
              <a:off x="879613" y="-54775"/>
              <a:ext cx="2103155" cy="695174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FC6D4BD-E841-409B-8AF1-3BF3A7AE136C}"/>
                </a:ext>
              </a:extLst>
            </p:cNvPr>
            <p:cNvCxnSpPr>
              <a:cxnSpLocks/>
            </p:cNvCxnSpPr>
            <p:nvPr/>
          </p:nvCxnSpPr>
          <p:spPr>
            <a:xfrm>
              <a:off x="1277178" y="-12539"/>
              <a:ext cx="2088218" cy="69023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0B6F444-296E-4696-BD78-EE7CE79088EC}"/>
                </a:ext>
              </a:extLst>
            </p:cNvPr>
            <p:cNvCxnSpPr>
              <a:cxnSpLocks/>
            </p:cNvCxnSpPr>
            <p:nvPr/>
          </p:nvCxnSpPr>
          <p:spPr>
            <a:xfrm>
              <a:off x="1659835" y="-19578"/>
              <a:ext cx="2089301" cy="690595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883912A-4FF2-471E-B487-09B7B908C93A}"/>
                </a:ext>
              </a:extLst>
            </p:cNvPr>
            <p:cNvCxnSpPr>
              <a:cxnSpLocks/>
            </p:cNvCxnSpPr>
            <p:nvPr/>
          </p:nvCxnSpPr>
          <p:spPr>
            <a:xfrm>
              <a:off x="2047461" y="-10190"/>
              <a:ext cx="2094939" cy="692459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C3F1928-395A-429D-AD0E-FDBCC0E24176}"/>
                </a:ext>
              </a:extLst>
            </p:cNvPr>
            <p:cNvCxnSpPr>
              <a:cxnSpLocks/>
            </p:cNvCxnSpPr>
            <p:nvPr/>
          </p:nvCxnSpPr>
          <p:spPr>
            <a:xfrm>
              <a:off x="2405270" y="-55503"/>
              <a:ext cx="2113237" cy="698507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F3A9DED-0E2E-428A-B851-E2369C8924DA}"/>
                </a:ext>
              </a:extLst>
            </p:cNvPr>
            <p:cNvCxnSpPr>
              <a:cxnSpLocks/>
            </p:cNvCxnSpPr>
            <p:nvPr/>
          </p:nvCxnSpPr>
          <p:spPr>
            <a:xfrm>
              <a:off x="2782957" y="-78966"/>
              <a:ext cx="2119106" cy="700447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E84DAE8-9265-436A-AF2F-57F14B7BA9F5}"/>
                </a:ext>
              </a:extLst>
            </p:cNvPr>
            <p:cNvCxnSpPr>
              <a:cxnSpLocks/>
            </p:cNvCxnSpPr>
            <p:nvPr/>
          </p:nvCxnSpPr>
          <p:spPr>
            <a:xfrm>
              <a:off x="3180522" y="-36728"/>
              <a:ext cx="2107881" cy="696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26A9DEE-71A6-46CA-982C-38F4954EC06A}"/>
                </a:ext>
              </a:extLst>
            </p:cNvPr>
            <p:cNvCxnSpPr>
              <a:cxnSpLocks/>
            </p:cNvCxnSpPr>
            <p:nvPr/>
          </p:nvCxnSpPr>
          <p:spPr>
            <a:xfrm>
              <a:off x="3570769" y="-18677"/>
              <a:ext cx="2116956" cy="699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F0CCFBC-A51E-4C36-8EED-D75F5F8AFE52}"/>
                </a:ext>
              </a:extLst>
            </p:cNvPr>
            <p:cNvCxnSpPr>
              <a:cxnSpLocks/>
            </p:cNvCxnSpPr>
            <p:nvPr/>
          </p:nvCxnSpPr>
          <p:spPr>
            <a:xfrm>
              <a:off x="3950804" y="-34385"/>
              <a:ext cx="2101990" cy="694789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94F6EA2-4EB1-4949-9DD1-C59ACD517E79}"/>
                </a:ext>
              </a:extLst>
            </p:cNvPr>
            <p:cNvCxnSpPr>
              <a:cxnSpLocks/>
            </p:cNvCxnSpPr>
            <p:nvPr/>
          </p:nvCxnSpPr>
          <p:spPr>
            <a:xfrm>
              <a:off x="4338430" y="-24992"/>
              <a:ext cx="2109951" cy="697421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E47E47B-9BDB-455F-BD97-E5BADF11685E}"/>
                </a:ext>
              </a:extLst>
            </p:cNvPr>
            <p:cNvCxnSpPr>
              <a:cxnSpLocks/>
            </p:cNvCxnSpPr>
            <p:nvPr/>
          </p:nvCxnSpPr>
          <p:spPr>
            <a:xfrm>
              <a:off x="4721087" y="-32032"/>
              <a:ext cx="2127116" cy="703094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FCFE328-E816-49CD-B03B-F0341EEBEBBB}"/>
                </a:ext>
              </a:extLst>
            </p:cNvPr>
            <p:cNvCxnSpPr>
              <a:cxnSpLocks/>
            </p:cNvCxnSpPr>
            <p:nvPr/>
          </p:nvCxnSpPr>
          <p:spPr>
            <a:xfrm>
              <a:off x="5108713" y="-22643"/>
              <a:ext cx="2096054" cy="69282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82496B1-1DF2-41FC-BCBD-B537A18B7F7E}"/>
                </a:ext>
              </a:extLst>
            </p:cNvPr>
            <p:cNvCxnSpPr>
              <a:cxnSpLocks/>
            </p:cNvCxnSpPr>
            <p:nvPr/>
          </p:nvCxnSpPr>
          <p:spPr>
            <a:xfrm>
              <a:off x="5481430" y="-18677"/>
              <a:ext cx="2096723" cy="6930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389A007-49D4-4951-9F24-2C425B3F1BA8}"/>
                </a:ext>
              </a:extLst>
            </p:cNvPr>
            <p:cNvCxnSpPr>
              <a:cxnSpLocks/>
            </p:cNvCxnSpPr>
            <p:nvPr/>
          </p:nvCxnSpPr>
          <p:spPr>
            <a:xfrm>
              <a:off x="5864087" y="-25712"/>
              <a:ext cx="2111004" cy="697769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0CFC108B-0AF8-4E0E-970E-89303FA27826}"/>
                </a:ext>
              </a:extLst>
            </p:cNvPr>
            <p:cNvCxnSpPr>
              <a:cxnSpLocks/>
            </p:cNvCxnSpPr>
            <p:nvPr/>
          </p:nvCxnSpPr>
          <p:spPr>
            <a:xfrm>
              <a:off x="6246743" y="-32754"/>
              <a:ext cx="2101439" cy="694607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D5C38240-3EEE-4DAE-BBD9-1829FD8AEBC6}"/>
                </a:ext>
              </a:extLst>
            </p:cNvPr>
            <p:cNvCxnSpPr>
              <a:cxnSpLocks/>
            </p:cNvCxnSpPr>
            <p:nvPr/>
          </p:nvCxnSpPr>
          <p:spPr>
            <a:xfrm>
              <a:off x="6639339" y="-6937"/>
              <a:ext cx="2094554" cy="69233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6A4F1527-DD75-453B-ACFA-1A815342D707}"/>
                </a:ext>
              </a:extLst>
            </p:cNvPr>
            <p:cNvCxnSpPr>
              <a:cxnSpLocks/>
            </p:cNvCxnSpPr>
            <p:nvPr/>
          </p:nvCxnSpPr>
          <p:spPr>
            <a:xfrm>
              <a:off x="7012060" y="-46823"/>
              <a:ext cx="2112259" cy="698184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56ABFB6-8069-46C7-BC53-504F07C4C7D1}"/>
                </a:ext>
              </a:extLst>
            </p:cNvPr>
            <p:cNvCxnSpPr>
              <a:cxnSpLocks/>
            </p:cNvCxnSpPr>
            <p:nvPr/>
          </p:nvCxnSpPr>
          <p:spPr>
            <a:xfrm>
              <a:off x="7399683" y="-37439"/>
              <a:ext cx="2106159" cy="696167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FBF17D9-A7D5-4499-BA44-B41270E821E4}"/>
                </a:ext>
              </a:extLst>
            </p:cNvPr>
            <p:cNvCxnSpPr>
              <a:cxnSpLocks/>
            </p:cNvCxnSpPr>
            <p:nvPr/>
          </p:nvCxnSpPr>
          <p:spPr>
            <a:xfrm>
              <a:off x="7787309" y="-28051"/>
              <a:ext cx="2082400" cy="68831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49AF37C-EA8B-40DB-B880-D2D7457289A6}"/>
                </a:ext>
              </a:extLst>
            </p:cNvPr>
            <p:cNvCxnSpPr>
              <a:cxnSpLocks/>
            </p:cNvCxnSpPr>
            <p:nvPr/>
          </p:nvCxnSpPr>
          <p:spPr>
            <a:xfrm>
              <a:off x="8179904" y="-2245"/>
              <a:ext cx="2095376" cy="69260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0D7B3E1-7D53-4FA8-B3F0-0BF4AB9D1227}"/>
                </a:ext>
              </a:extLst>
            </p:cNvPr>
            <p:cNvCxnSpPr>
              <a:cxnSpLocks/>
            </p:cNvCxnSpPr>
            <p:nvPr/>
          </p:nvCxnSpPr>
          <p:spPr>
            <a:xfrm>
              <a:off x="8547652" y="-14698"/>
              <a:ext cx="2103698" cy="695354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7CFE847-5099-4289-A7CF-AD4D2B5A1E50}"/>
                </a:ext>
              </a:extLst>
            </p:cNvPr>
            <p:cNvCxnSpPr>
              <a:cxnSpLocks/>
            </p:cNvCxnSpPr>
            <p:nvPr/>
          </p:nvCxnSpPr>
          <p:spPr>
            <a:xfrm>
              <a:off x="8930309" y="-21738"/>
              <a:ext cx="2120240" cy="70082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794EA775-9AA8-4AE4-9EF5-8FF5C3151116}"/>
                </a:ext>
              </a:extLst>
            </p:cNvPr>
            <p:cNvCxnSpPr>
              <a:cxnSpLocks/>
            </p:cNvCxnSpPr>
            <p:nvPr/>
          </p:nvCxnSpPr>
          <p:spPr>
            <a:xfrm>
              <a:off x="9271014" y="-16744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437D68C-CC3B-47F5-9126-8F3D83B7AD1A}"/>
                </a:ext>
              </a:extLst>
            </p:cNvPr>
            <p:cNvCxnSpPr>
              <a:cxnSpLocks/>
            </p:cNvCxnSpPr>
            <p:nvPr/>
          </p:nvCxnSpPr>
          <p:spPr>
            <a:xfrm>
              <a:off x="9623535" y="-27409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30C1866-F46B-49DB-BC87-8443571B03D2}"/>
                </a:ext>
              </a:extLst>
            </p:cNvPr>
            <p:cNvCxnSpPr>
              <a:cxnSpLocks/>
            </p:cNvCxnSpPr>
            <p:nvPr/>
          </p:nvCxnSpPr>
          <p:spPr>
            <a:xfrm>
              <a:off x="10083114" y="-36517"/>
              <a:ext cx="2041251" cy="674713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A4209AF3-8737-4953-B904-767020314567}"/>
                </a:ext>
              </a:extLst>
            </p:cNvPr>
            <p:cNvCxnSpPr>
              <a:cxnSpLocks/>
            </p:cNvCxnSpPr>
            <p:nvPr/>
          </p:nvCxnSpPr>
          <p:spPr>
            <a:xfrm>
              <a:off x="10478530" y="-1379"/>
              <a:ext cx="1729503" cy="57166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C49767C-CA25-4FB2-BA1B-8412E0F806D1}"/>
                </a:ext>
              </a:extLst>
            </p:cNvPr>
            <p:cNvCxnSpPr>
              <a:cxnSpLocks/>
            </p:cNvCxnSpPr>
            <p:nvPr/>
          </p:nvCxnSpPr>
          <p:spPr>
            <a:xfrm>
              <a:off x="10845800" y="-313172"/>
              <a:ext cx="1399991" cy="462751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E1E106E-877C-4AEE-8FDA-AF3347BE4D60}"/>
                </a:ext>
              </a:extLst>
            </p:cNvPr>
            <p:cNvCxnSpPr>
              <a:cxnSpLocks/>
            </p:cNvCxnSpPr>
            <p:nvPr/>
          </p:nvCxnSpPr>
          <p:spPr>
            <a:xfrm>
              <a:off x="11219935" y="-348376"/>
              <a:ext cx="1021439" cy="337625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DAF8B5D-4A15-4C8A-A947-72EBD7B74E2E}"/>
                </a:ext>
              </a:extLst>
            </p:cNvPr>
            <p:cNvCxnSpPr>
              <a:cxnSpLocks/>
            </p:cNvCxnSpPr>
            <p:nvPr/>
          </p:nvCxnSpPr>
          <p:spPr>
            <a:xfrm>
              <a:off x="11788746" y="-151722"/>
              <a:ext cx="475756" cy="157256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52C20C73-BAA6-425D-AF70-EEB2BB388EDA}"/>
                </a:ext>
              </a:extLst>
            </p:cNvPr>
            <p:cNvGrpSpPr/>
            <p:nvPr/>
          </p:nvGrpSpPr>
          <p:grpSpPr>
            <a:xfrm rot="4390052">
              <a:off x="1149661" y="-3103212"/>
              <a:ext cx="9815582" cy="13066269"/>
              <a:chOff x="8402" y="280595"/>
              <a:chExt cx="9815582" cy="6001956"/>
            </a:xfrm>
          </p:grpSpPr>
          <p:cxnSp>
            <p:nvCxnSpPr>
              <p:cNvPr id="127" name="Straight Connector 126">
                <a:extLst>
                  <a:ext uri="{FF2B5EF4-FFF2-40B4-BE49-F238E27FC236}">
                    <a16:creationId xmlns:a16="http://schemas.microsoft.com/office/drawing/2014/main" id="{A3818D8B-71AB-41E0-83E8-65E24AA898ED}"/>
                  </a:ext>
                </a:extLst>
              </p:cNvPr>
              <p:cNvCxnSpPr>
                <a:cxnSpLocks/>
              </p:cNvCxnSpPr>
              <p:nvPr/>
            </p:nvCxnSpPr>
            <p:spPr>
              <a:xfrm rot="17209948" flipH="1">
                <a:off x="-130918" y="4923884"/>
                <a:ext cx="816220" cy="53758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56293D4-34F8-4F45-9465-4D12982F3E5E}"/>
                  </a:ext>
                </a:extLst>
              </p:cNvPr>
              <p:cNvCxnSpPr>
                <a:cxnSpLocks/>
              </p:cNvCxnSpPr>
              <p:nvPr/>
            </p:nvCxnSpPr>
            <p:spPr>
              <a:xfrm rot="17209948" flipH="1">
                <a:off x="-9784" y="4443775"/>
                <a:ext cx="1416567" cy="9329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1CCE76FD-8D2A-4826-BE3E-182B0E9FD655}"/>
                  </a:ext>
                </a:extLst>
              </p:cNvPr>
              <p:cNvCxnSpPr>
                <a:cxnSpLocks/>
              </p:cNvCxnSpPr>
              <p:nvPr/>
            </p:nvCxnSpPr>
            <p:spPr>
              <a:xfrm rot="17209948" flipH="1">
                <a:off x="81639" y="3994799"/>
                <a:ext cx="1970323" cy="129769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B5ED239-60CA-4512-ACBB-1A7C87946E06}"/>
                  </a:ext>
                </a:extLst>
              </p:cNvPr>
              <p:cNvCxnSpPr>
                <a:cxnSpLocks/>
              </p:cNvCxnSpPr>
              <p:nvPr/>
            </p:nvCxnSpPr>
            <p:spPr>
              <a:xfrm rot="17209948" flipH="1">
                <a:off x="143863" y="3530280"/>
                <a:ext cx="2582471" cy="170087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B8E3564-E012-429D-8815-6D91E8A4F0C1}"/>
                  </a:ext>
                </a:extLst>
              </p:cNvPr>
              <p:cNvCxnSpPr>
                <a:cxnSpLocks/>
              </p:cNvCxnSpPr>
              <p:nvPr/>
            </p:nvCxnSpPr>
            <p:spPr>
              <a:xfrm rot="17209948" flipH="1">
                <a:off x="207949" y="3102930"/>
                <a:ext cx="3165502" cy="20848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A1EF81F-F3C5-42A1-B507-0C2532C3B1C7}"/>
                  </a:ext>
                </a:extLst>
              </p:cNvPr>
              <p:cNvCxnSpPr>
                <a:cxnSpLocks/>
              </p:cNvCxnSpPr>
              <p:nvPr/>
            </p:nvCxnSpPr>
            <p:spPr>
              <a:xfrm rot="17209948" flipH="1">
                <a:off x="290005" y="2654261"/>
                <a:ext cx="3737993" cy="246192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8FDDCF3-8F0A-49FA-9150-F7494EFA35EB}"/>
                  </a:ext>
                </a:extLst>
              </p:cNvPr>
              <p:cNvCxnSpPr>
                <a:cxnSpLocks/>
              </p:cNvCxnSpPr>
              <p:nvPr/>
            </p:nvCxnSpPr>
            <p:spPr>
              <a:xfrm rot="17209948" flipH="1">
                <a:off x="358852" y="2210696"/>
                <a:ext cx="4336899" cy="285637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B84A94B-2D72-462D-95DF-AEBF4A3BA553}"/>
                  </a:ext>
                </a:extLst>
              </p:cNvPr>
              <p:cNvCxnSpPr>
                <a:cxnSpLocks/>
              </p:cNvCxnSpPr>
              <p:nvPr/>
            </p:nvCxnSpPr>
            <p:spPr>
              <a:xfrm rot="17209948" flipH="1">
                <a:off x="444703" y="1780763"/>
                <a:ext cx="4901794" cy="322842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BDB98C4-598F-4CE1-9633-5D21DE245364}"/>
                  </a:ext>
                </a:extLst>
              </p:cNvPr>
              <p:cNvCxnSpPr>
                <a:cxnSpLocks/>
              </p:cNvCxnSpPr>
              <p:nvPr/>
            </p:nvCxnSpPr>
            <p:spPr>
              <a:xfrm rot="17209948" flipH="1">
                <a:off x="584793" y="1322600"/>
                <a:ext cx="5466607" cy="360042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287B6E76-2938-4F26-8F3C-26958CFD8617}"/>
                  </a:ext>
                </a:extLst>
              </p:cNvPr>
              <p:cNvCxnSpPr>
                <a:cxnSpLocks/>
              </p:cNvCxnSpPr>
              <p:nvPr/>
            </p:nvCxnSpPr>
            <p:spPr>
              <a:xfrm rot="17209948" flipH="1">
                <a:off x="817090" y="1241612"/>
                <a:ext cx="5630221" cy="37081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5AA6906-8A09-461E-8A17-B8F909DD2FF2}"/>
                  </a:ext>
                </a:extLst>
              </p:cNvPr>
              <p:cNvCxnSpPr>
                <a:cxnSpLocks/>
              </p:cNvCxnSpPr>
              <p:nvPr/>
            </p:nvCxnSpPr>
            <p:spPr>
              <a:xfrm rot="17209948" flipH="1">
                <a:off x="1188023" y="1290932"/>
                <a:ext cx="5624955" cy="370471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2F4FF67-D547-4DBB-8F4A-00E639750CD8}"/>
                  </a:ext>
                </a:extLst>
              </p:cNvPr>
              <p:cNvCxnSpPr>
                <a:cxnSpLocks/>
              </p:cNvCxnSpPr>
              <p:nvPr/>
            </p:nvCxnSpPr>
            <p:spPr>
              <a:xfrm rot="17209948" flipH="1">
                <a:off x="1546307" y="1347512"/>
                <a:ext cx="5644987" cy="371791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F3335AB-68F0-4730-B48F-0CA2A3F5ED73}"/>
                  </a:ext>
                </a:extLst>
              </p:cNvPr>
              <p:cNvCxnSpPr>
                <a:cxnSpLocks/>
              </p:cNvCxnSpPr>
              <p:nvPr/>
            </p:nvCxnSpPr>
            <p:spPr>
              <a:xfrm rot="17209948" flipH="1">
                <a:off x="1910038" y="1392655"/>
                <a:ext cx="5666706" cy="36925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5CB6EED-5C6F-4E08-B112-6786EACC31BF}"/>
                  </a:ext>
                </a:extLst>
              </p:cNvPr>
              <p:cNvCxnSpPr>
                <a:cxnSpLocks/>
              </p:cNvCxnSpPr>
              <p:nvPr/>
            </p:nvCxnSpPr>
            <p:spPr>
              <a:xfrm rot="17209948" flipH="1">
                <a:off x="2272780" y="1440970"/>
                <a:ext cx="5639841" cy="371452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79E9B26-33E1-4C09-A19D-536481C93A6B}"/>
                  </a:ext>
                </a:extLst>
              </p:cNvPr>
              <p:cNvCxnSpPr>
                <a:cxnSpLocks/>
              </p:cNvCxnSpPr>
              <p:nvPr/>
            </p:nvCxnSpPr>
            <p:spPr>
              <a:xfrm rot="17209948" flipH="1">
                <a:off x="2634832" y="1492459"/>
                <a:ext cx="5652337" cy="372275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8F520C6D-5BF3-4403-87AB-82298DE18A52}"/>
                  </a:ext>
                </a:extLst>
              </p:cNvPr>
              <p:cNvCxnSpPr>
                <a:cxnSpLocks/>
              </p:cNvCxnSpPr>
              <p:nvPr/>
            </p:nvCxnSpPr>
            <p:spPr>
              <a:xfrm rot="17209948" flipH="1">
                <a:off x="3001392" y="1542205"/>
                <a:ext cx="5655820" cy="37250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0D3D87B4-B7F7-4D77-ABEF-46BA1014E050}"/>
                  </a:ext>
                </a:extLst>
              </p:cNvPr>
              <p:cNvCxnSpPr>
                <a:cxnSpLocks/>
              </p:cNvCxnSpPr>
              <p:nvPr/>
            </p:nvCxnSpPr>
            <p:spPr>
              <a:xfrm rot="17209948" flipH="1">
                <a:off x="3360247" y="1576451"/>
                <a:ext cx="5674712" cy="3737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358016D-6FEF-4FE2-AE4C-6AF3602A82F6}"/>
                  </a:ext>
                </a:extLst>
              </p:cNvPr>
              <p:cNvCxnSpPr>
                <a:cxnSpLocks/>
              </p:cNvCxnSpPr>
              <p:nvPr/>
            </p:nvCxnSpPr>
            <p:spPr>
              <a:xfrm rot="17209948" flipH="1">
                <a:off x="3816129" y="1619545"/>
                <a:ext cx="5499542" cy="362211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AD8160BF-65D4-4C53-92F5-51F50306919A}"/>
                  </a:ext>
                </a:extLst>
              </p:cNvPr>
              <p:cNvCxnSpPr>
                <a:cxnSpLocks/>
              </p:cNvCxnSpPr>
              <p:nvPr/>
            </p:nvCxnSpPr>
            <p:spPr>
              <a:xfrm rot="17209948" flipH="1">
                <a:off x="4476620" y="1536196"/>
                <a:ext cx="4888232" cy="32194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5E082F74-3149-41B3-96DA-45A119746957}"/>
                  </a:ext>
                </a:extLst>
              </p:cNvPr>
              <p:cNvCxnSpPr>
                <a:cxnSpLocks/>
              </p:cNvCxnSpPr>
              <p:nvPr/>
            </p:nvCxnSpPr>
            <p:spPr>
              <a:xfrm rot="17209948" flipH="1">
                <a:off x="5133620" y="1489918"/>
                <a:ext cx="4310835" cy="283920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6053141B-CE80-4CF0-903D-C7655CB0139C}"/>
                  </a:ext>
                </a:extLst>
              </p:cNvPr>
              <p:cNvCxnSpPr>
                <a:cxnSpLocks/>
              </p:cNvCxnSpPr>
              <p:nvPr/>
            </p:nvCxnSpPr>
            <p:spPr>
              <a:xfrm rot="17209948" flipH="1">
                <a:off x="5777624" y="1413818"/>
                <a:ext cx="3759426" cy="247603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B660E1F1-1544-4505-B6EF-D1211908E970}"/>
                  </a:ext>
                </a:extLst>
              </p:cNvPr>
              <p:cNvCxnSpPr>
                <a:cxnSpLocks/>
              </p:cNvCxnSpPr>
              <p:nvPr/>
            </p:nvCxnSpPr>
            <p:spPr>
              <a:xfrm rot="17209948" flipH="1">
                <a:off x="6553440" y="1330081"/>
                <a:ext cx="3046215" cy="200630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CB9A3139-A1CC-4085-8CC6-6CF796E89585}"/>
                  </a:ext>
                </a:extLst>
              </p:cNvPr>
              <p:cNvCxnSpPr>
                <a:cxnSpLocks/>
              </p:cNvCxnSpPr>
              <p:nvPr/>
            </p:nvCxnSpPr>
            <p:spPr>
              <a:xfrm rot="17209948" flipH="1">
                <a:off x="7208938" y="1281463"/>
                <a:ext cx="2471819" cy="162799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0821208-EF75-46A7-BB35-6EA1B6F04477}"/>
                  </a:ext>
                </a:extLst>
              </p:cNvPr>
              <p:cNvCxnSpPr>
                <a:cxnSpLocks/>
              </p:cNvCxnSpPr>
              <p:nvPr/>
            </p:nvCxnSpPr>
            <p:spPr>
              <a:xfrm rot="17209948" flipH="1">
                <a:off x="7866404" y="1209888"/>
                <a:ext cx="1893485" cy="12470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5100F102-4211-4955-B5BC-465DAEC921FB}"/>
                  </a:ext>
                </a:extLst>
              </p:cNvPr>
              <p:cNvCxnSpPr>
                <a:cxnSpLocks/>
              </p:cNvCxnSpPr>
              <p:nvPr/>
            </p:nvCxnSpPr>
            <p:spPr>
              <a:xfrm rot="17209948" flipH="1">
                <a:off x="8613589" y="1126970"/>
                <a:ext cx="1265819" cy="8336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8CCC1A4F-97B7-4553-ACFD-C259D52305E3}"/>
                  </a:ext>
                </a:extLst>
              </p:cNvPr>
              <p:cNvCxnSpPr>
                <a:cxnSpLocks/>
              </p:cNvCxnSpPr>
              <p:nvPr/>
            </p:nvCxnSpPr>
            <p:spPr>
              <a:xfrm rot="17209948" flipH="1">
                <a:off x="9297191" y="1056402"/>
                <a:ext cx="635218" cy="4183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grpSp>
      <p:sp>
        <p:nvSpPr>
          <p:cNvPr id="153" name="Rectangle 1439">
            <a:extLst>
              <a:ext uri="{FF2B5EF4-FFF2-40B4-BE49-F238E27FC236}">
                <a16:creationId xmlns:a16="http://schemas.microsoft.com/office/drawing/2014/main" id="{AE3277EC-F867-4FB5-A9E6-A3B977CBBE5A}"/>
              </a:ext>
            </a:extLst>
          </p:cNvPr>
          <p:cNvSpPr/>
          <p:nvPr/>
        </p:nvSpPr>
        <p:spPr>
          <a:xfrm>
            <a:off x="-61025" y="-706015"/>
            <a:ext cx="12357280" cy="2230959"/>
          </a:xfrm>
          <a:custGeom>
            <a:avLst/>
            <a:gdLst>
              <a:gd name="connsiteX0" fmla="*/ 0 w 12409826"/>
              <a:gd name="connsiteY0" fmla="*/ 0 h 2345225"/>
              <a:gd name="connsiteX1" fmla="*/ 12409826 w 12409826"/>
              <a:gd name="connsiteY1" fmla="*/ 0 h 2345225"/>
              <a:gd name="connsiteX2" fmla="*/ 12409826 w 12409826"/>
              <a:gd name="connsiteY2" fmla="*/ 2345225 h 2345225"/>
              <a:gd name="connsiteX3" fmla="*/ 0 w 12409826"/>
              <a:gd name="connsiteY3" fmla="*/ 2345225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467 w 12409826"/>
              <a:gd name="connsiteY3" fmla="*/ 1650958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00822"/>
              <a:gd name="connsiteX1" fmla="*/ 12409826 w 12409826"/>
              <a:gd name="connsiteY1" fmla="*/ 0 h 2400822"/>
              <a:gd name="connsiteX2" fmla="*/ 12409826 w 12409826"/>
              <a:gd name="connsiteY2" fmla="*/ 2345225 h 2400822"/>
              <a:gd name="connsiteX3" fmla="*/ 6449573 w 12409826"/>
              <a:gd name="connsiteY3" fmla="*/ 1836587 h 2400822"/>
              <a:gd name="connsiteX4" fmla="*/ 5035640 w 12409826"/>
              <a:gd name="connsiteY4" fmla="*/ 1853521 h 2400822"/>
              <a:gd name="connsiteX5" fmla="*/ 3367706 w 12409826"/>
              <a:gd name="connsiteY5" fmla="*/ 1768856 h 2400822"/>
              <a:gd name="connsiteX6" fmla="*/ 1759040 w 12409826"/>
              <a:gd name="connsiteY6" fmla="*/ 1929722 h 2400822"/>
              <a:gd name="connsiteX7" fmla="*/ 802306 w 12409826"/>
              <a:gd name="connsiteY7" fmla="*/ 1658789 h 2400822"/>
              <a:gd name="connsiteX8" fmla="*/ 8467 w 12409826"/>
              <a:gd name="connsiteY8" fmla="*/ 1650958 h 2400822"/>
              <a:gd name="connsiteX9" fmla="*/ 0 w 12409826"/>
              <a:gd name="connsiteY9" fmla="*/ 0 h 2400822"/>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09826" h="2342165">
                <a:moveTo>
                  <a:pt x="0" y="0"/>
                </a:moveTo>
                <a:lnTo>
                  <a:pt x="12409826" y="0"/>
                </a:lnTo>
                <a:lnTo>
                  <a:pt x="12348866" y="1566813"/>
                </a:lnTo>
                <a:cubicBezTo>
                  <a:pt x="12319780" y="1742936"/>
                  <a:pt x="12207338" y="1638031"/>
                  <a:pt x="11785136" y="1610072"/>
                </a:cubicBezTo>
                <a:cubicBezTo>
                  <a:pt x="11503611" y="1624316"/>
                  <a:pt x="11260724" y="2390047"/>
                  <a:pt x="10720681" y="1952386"/>
                </a:cubicBezTo>
                <a:cubicBezTo>
                  <a:pt x="10390701" y="1665738"/>
                  <a:pt x="9923663" y="2065318"/>
                  <a:pt x="9670293" y="2003967"/>
                </a:cubicBezTo>
                <a:cubicBezTo>
                  <a:pt x="9388617" y="1950608"/>
                  <a:pt x="9225186" y="1681886"/>
                  <a:pt x="8947240" y="1828121"/>
                </a:cubicBezTo>
                <a:cubicBezTo>
                  <a:pt x="8648413" y="2076652"/>
                  <a:pt x="8341678" y="2839301"/>
                  <a:pt x="7660306" y="1845054"/>
                </a:cubicBezTo>
                <a:cubicBezTo>
                  <a:pt x="7230551" y="1317930"/>
                  <a:pt x="6764381" y="1654640"/>
                  <a:pt x="6449573" y="1836587"/>
                </a:cubicBezTo>
                <a:cubicBezTo>
                  <a:pt x="5663023" y="2352643"/>
                  <a:pt x="5454740" y="1475342"/>
                  <a:pt x="5035640" y="1853521"/>
                </a:cubicBezTo>
                <a:cubicBezTo>
                  <a:pt x="4053554" y="3069793"/>
                  <a:pt x="3870061" y="1544490"/>
                  <a:pt x="3367706" y="1768856"/>
                </a:cubicBezTo>
                <a:cubicBezTo>
                  <a:pt x="2379975" y="2317672"/>
                  <a:pt x="2605707" y="1681366"/>
                  <a:pt x="1759040" y="1929722"/>
                </a:cubicBezTo>
                <a:cubicBezTo>
                  <a:pt x="1118395" y="2237345"/>
                  <a:pt x="977283" y="1799900"/>
                  <a:pt x="802306" y="1658789"/>
                </a:cubicBezTo>
                <a:cubicBezTo>
                  <a:pt x="613893" y="1588446"/>
                  <a:pt x="493213" y="1509635"/>
                  <a:pt x="8467" y="1650958"/>
                </a:cubicBezTo>
                <a:cubicBezTo>
                  <a:pt x="5645" y="1100639"/>
                  <a:pt x="2822" y="550319"/>
                  <a:pt x="0" y="0"/>
                </a:cubicBezTo>
                <a:close/>
              </a:path>
            </a:pathLst>
          </a:custGeom>
          <a:solidFill>
            <a:srgbClr val="E563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044" y="4949606"/>
            <a:ext cx="307983" cy="302383"/>
          </a:xfrm>
          <a:prstGeom prst="rect">
            <a:avLst/>
          </a:prstGeom>
        </p:spPr>
      </p:pic>
      <p:grpSp>
        <p:nvGrpSpPr>
          <p:cNvPr id="29" name="Group 29"/>
          <p:cNvGrpSpPr/>
          <p:nvPr/>
        </p:nvGrpSpPr>
        <p:grpSpPr>
          <a:xfrm>
            <a:off x="712342" y="5782292"/>
            <a:ext cx="153251" cy="1532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sp>
        <p:nvSpPr>
          <p:cNvPr id="35" name="Rectangle 34">
            <a:extLst>
              <a:ext uri="{FF2B5EF4-FFF2-40B4-BE49-F238E27FC236}">
                <a16:creationId xmlns:a16="http://schemas.microsoft.com/office/drawing/2014/main" id="{CD8D71A4-E4FC-46DA-9016-90C44E41FC9F}"/>
              </a:ext>
            </a:extLst>
          </p:cNvPr>
          <p:cNvSpPr/>
          <p:nvPr/>
        </p:nvSpPr>
        <p:spPr>
          <a:xfrm>
            <a:off x="2374102" y="1542730"/>
            <a:ext cx="1640193" cy="584775"/>
          </a:xfrm>
          <a:prstGeom prst="rect">
            <a:avLst/>
          </a:prstGeom>
        </p:spPr>
        <p:txBody>
          <a:bodyPr wrap="none">
            <a:spAutoFit/>
          </a:bodyPr>
          <a:lstStyle/>
          <a:p>
            <a:r>
              <a:rPr lang="vi-VN" sz="3200" b="1" dirty="0">
                <a:solidFill>
                  <a:srgbClr val="002060"/>
                </a:solidFill>
                <a:latin typeface="#9Slide07 IcielNabila" pitchFamily="2" charset="0"/>
                <a:ea typeface="Tahoma" panose="020B0604030504040204" pitchFamily="34" charset="0"/>
                <a:cs typeface="Tahoma" panose="020B0604030504040204" pitchFamily="34" charset="0"/>
              </a:rPr>
              <a:t>Tiêu chí</a:t>
            </a:r>
            <a:endParaRPr lang="en-US" sz="3200" dirty="0">
              <a:solidFill>
                <a:srgbClr val="002060"/>
              </a:solidFill>
              <a:latin typeface="#9Slide07 IcielNabila" pitchFamily="2" charset="0"/>
              <a:ea typeface="Tahoma" panose="020B0604030504040204" pitchFamily="34" charset="0"/>
              <a:cs typeface="Tahoma" panose="020B0604030504040204" pitchFamily="34" charset="0"/>
            </a:endParaRPr>
          </a:p>
        </p:txBody>
      </p:sp>
      <p:sp>
        <p:nvSpPr>
          <p:cNvPr id="45" name="Rectangle 44">
            <a:extLst>
              <a:ext uri="{FF2B5EF4-FFF2-40B4-BE49-F238E27FC236}">
                <a16:creationId xmlns:a16="http://schemas.microsoft.com/office/drawing/2014/main" id="{7F5DC7E4-3B8B-4AB4-BF84-7A3EA972DDDF}"/>
              </a:ext>
            </a:extLst>
          </p:cNvPr>
          <p:cNvSpPr/>
          <p:nvPr/>
        </p:nvSpPr>
        <p:spPr>
          <a:xfrm>
            <a:off x="5777369" y="1635741"/>
            <a:ext cx="2202847" cy="523220"/>
          </a:xfrm>
          <a:prstGeom prst="rect">
            <a:avLst/>
          </a:prstGeom>
        </p:spPr>
        <p:txBody>
          <a:bodyPr wrap="none">
            <a:spAutoFit/>
          </a:bodyPr>
          <a:lstStyle/>
          <a:p>
            <a:r>
              <a:rPr lang="vi-VN" sz="2800" b="1" dirty="0">
                <a:solidFill>
                  <a:srgbClr val="002060"/>
                </a:solidFill>
                <a:latin typeface="#9Slide07 IcielNabila" pitchFamily="2" charset="0"/>
                <a:ea typeface="Tahoma" panose="020B0604030504040204" pitchFamily="34" charset="0"/>
                <a:cs typeface="Tahoma" panose="020B0604030504040204" pitchFamily="34" charset="0"/>
              </a:rPr>
              <a:t>Bình thường</a:t>
            </a:r>
            <a:endParaRPr lang="en-US" sz="2800" dirty="0">
              <a:solidFill>
                <a:srgbClr val="002060"/>
              </a:solidFill>
              <a:latin typeface="#9Slide07 IcielNabila" pitchFamily="2" charset="0"/>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8436884" y="1635741"/>
            <a:ext cx="795411" cy="523220"/>
          </a:xfrm>
          <a:prstGeom prst="rect">
            <a:avLst/>
          </a:prstGeom>
        </p:spPr>
        <p:txBody>
          <a:bodyPr wrap="none">
            <a:spAutoFit/>
          </a:bodyPr>
          <a:lstStyle/>
          <a:p>
            <a:r>
              <a:rPr lang="vi-VN" sz="2800" b="1" dirty="0">
                <a:solidFill>
                  <a:srgbClr val="002060"/>
                </a:solidFill>
                <a:latin typeface="#9Slide07 IcielNabila" pitchFamily="2" charset="0"/>
                <a:ea typeface="Tahoma" panose="020B0604030504040204" pitchFamily="34" charset="0"/>
                <a:cs typeface="Tahoma" panose="020B0604030504040204" pitchFamily="34" charset="0"/>
              </a:rPr>
              <a:t>Tốt </a:t>
            </a:r>
            <a:endParaRPr lang="en-US" sz="2800" dirty="0">
              <a:solidFill>
                <a:srgbClr val="002060"/>
              </a:solidFill>
              <a:latin typeface="#9Slide07 IcielNabila" pitchFamily="2" charset="0"/>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391785" y="1628974"/>
            <a:ext cx="1446230" cy="523220"/>
          </a:xfrm>
          <a:prstGeom prst="rect">
            <a:avLst/>
          </a:prstGeom>
        </p:spPr>
        <p:txBody>
          <a:bodyPr wrap="none">
            <a:spAutoFit/>
          </a:bodyPr>
          <a:lstStyle/>
          <a:p>
            <a:r>
              <a:rPr lang="vi-VN" sz="2800" b="1">
                <a:solidFill>
                  <a:srgbClr val="002060"/>
                </a:solidFill>
                <a:latin typeface="#9Slide07 IcielNabila" pitchFamily="2" charset="0"/>
                <a:ea typeface="Tahoma" panose="020B0604030504040204" pitchFamily="34" charset="0"/>
                <a:cs typeface="Tahoma" panose="020B0604030504040204" pitchFamily="34" charset="0"/>
              </a:rPr>
              <a:t>Rất tốt </a:t>
            </a:r>
            <a:endParaRPr lang="en-US" sz="2800" dirty="0">
              <a:solidFill>
                <a:srgbClr val="002060"/>
              </a:solidFill>
              <a:latin typeface="#9Slide07 IcielNabila" pitchFamily="2"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2FBD52C-3685-4228-AB74-FF035E4E551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11804" y="1679182"/>
            <a:ext cx="5818684" cy="5578476"/>
          </a:xfrm>
          <a:prstGeom prst="rect">
            <a:avLst/>
          </a:prstGeom>
        </p:spPr>
      </p:pic>
      <p:sp>
        <p:nvSpPr>
          <p:cNvPr id="7" name="TextBox 6">
            <a:extLst>
              <a:ext uri="{FF2B5EF4-FFF2-40B4-BE49-F238E27FC236}">
                <a16:creationId xmlns:a16="http://schemas.microsoft.com/office/drawing/2014/main" id="{13C38FA0-1416-42C9-8D98-B350C519B2F9}"/>
              </a:ext>
            </a:extLst>
          </p:cNvPr>
          <p:cNvSpPr txBox="1"/>
          <p:nvPr/>
        </p:nvSpPr>
        <p:spPr>
          <a:xfrm>
            <a:off x="712212" y="2446728"/>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1</a:t>
            </a:r>
          </a:p>
        </p:txBody>
      </p:sp>
      <p:sp>
        <p:nvSpPr>
          <p:cNvPr id="154" name="TextBox 153">
            <a:extLst>
              <a:ext uri="{FF2B5EF4-FFF2-40B4-BE49-F238E27FC236}">
                <a16:creationId xmlns:a16="http://schemas.microsoft.com/office/drawing/2014/main" id="{C8660348-9329-4F61-84D5-F2A4DECB8356}"/>
              </a:ext>
            </a:extLst>
          </p:cNvPr>
          <p:cNvSpPr txBox="1"/>
          <p:nvPr/>
        </p:nvSpPr>
        <p:spPr>
          <a:xfrm>
            <a:off x="693263" y="3613502"/>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2</a:t>
            </a:r>
          </a:p>
        </p:txBody>
      </p:sp>
      <p:sp>
        <p:nvSpPr>
          <p:cNvPr id="155" name="TextBox 154">
            <a:extLst>
              <a:ext uri="{FF2B5EF4-FFF2-40B4-BE49-F238E27FC236}">
                <a16:creationId xmlns:a16="http://schemas.microsoft.com/office/drawing/2014/main" id="{746043B7-E12E-4889-84F6-85CE7D69BBD8}"/>
              </a:ext>
            </a:extLst>
          </p:cNvPr>
          <p:cNvSpPr txBox="1"/>
          <p:nvPr/>
        </p:nvSpPr>
        <p:spPr>
          <a:xfrm>
            <a:off x="693263" y="4785800"/>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3</a:t>
            </a:r>
          </a:p>
        </p:txBody>
      </p:sp>
      <p:sp>
        <p:nvSpPr>
          <p:cNvPr id="156" name="TextBox 155">
            <a:extLst>
              <a:ext uri="{FF2B5EF4-FFF2-40B4-BE49-F238E27FC236}">
                <a16:creationId xmlns:a16="http://schemas.microsoft.com/office/drawing/2014/main" id="{9DF92AC9-DDC5-484A-89BD-1A16362CB7E4}"/>
              </a:ext>
            </a:extLst>
          </p:cNvPr>
          <p:cNvSpPr txBox="1"/>
          <p:nvPr/>
        </p:nvSpPr>
        <p:spPr>
          <a:xfrm>
            <a:off x="678429" y="5942582"/>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4</a:t>
            </a:r>
          </a:p>
        </p:txBody>
      </p:sp>
      <p:sp>
        <p:nvSpPr>
          <p:cNvPr id="157" name="Rectangle 156">
            <a:extLst>
              <a:ext uri="{FF2B5EF4-FFF2-40B4-BE49-F238E27FC236}">
                <a16:creationId xmlns:a16="http://schemas.microsoft.com/office/drawing/2014/main" id="{3C8280C3-A772-4854-9A28-5C811990682D}"/>
              </a:ext>
            </a:extLst>
          </p:cNvPr>
          <p:cNvSpPr/>
          <p:nvPr/>
        </p:nvSpPr>
        <p:spPr>
          <a:xfrm>
            <a:off x="3019020" y="132795"/>
            <a:ext cx="6522940" cy="707886"/>
          </a:xfrm>
          <a:prstGeom prst="rect">
            <a:avLst/>
          </a:prstGeom>
        </p:spPr>
        <p:txBody>
          <a:bodyPr wrap="none">
            <a:spAutoFit/>
          </a:bodyPr>
          <a:lstStyle/>
          <a:p>
            <a:r>
              <a:rPr lang="vi-VN" sz="4000" b="1">
                <a:solidFill>
                  <a:srgbClr val="FFC0D4"/>
                </a:solidFill>
                <a:latin typeface="#9Slide03 Montserrat Black" panose="00000A00000000000000" pitchFamily="2" charset="0"/>
                <a:ea typeface="Tahoma" panose="020B0604030504040204" pitchFamily="34" charset="0"/>
                <a:cs typeface="Tahoma" panose="020B0604030504040204" pitchFamily="34" charset="0"/>
              </a:rPr>
              <a:t>Tiêu chí</a:t>
            </a:r>
            <a:r>
              <a:rPr lang="en-US" sz="4000" b="1">
                <a:solidFill>
                  <a:srgbClr val="FFC0D4"/>
                </a:solidFill>
                <a:latin typeface="#9Slide03 Montserrat Black" panose="00000A00000000000000" pitchFamily="2" charset="0"/>
                <a:ea typeface="Tahoma" panose="020B0604030504040204" pitchFamily="34" charset="0"/>
                <a:cs typeface="Tahoma" panose="020B0604030504040204" pitchFamily="34" charset="0"/>
              </a:rPr>
              <a:t> đọc và nhận xét</a:t>
            </a:r>
            <a:endParaRPr lang="en-US" sz="4000" dirty="0">
              <a:solidFill>
                <a:srgbClr val="FFC0D4"/>
              </a:solidFill>
              <a:latin typeface="#9Slide03 Montserrat Black" panose="00000A00000000000000" pitchFamily="2" charset="0"/>
              <a:ea typeface="Tahoma" panose="020B0604030504040204" pitchFamily="34" charset="0"/>
              <a:cs typeface="Tahoma" panose="020B0604030504040204" pitchFamily="34" charset="0"/>
            </a:endParaRPr>
          </a:p>
        </p:txBody>
      </p:sp>
      <p:pic>
        <p:nvPicPr>
          <p:cNvPr id="158" name="Picture 157">
            <a:extLst>
              <a:ext uri="{FF2B5EF4-FFF2-40B4-BE49-F238E27FC236}">
                <a16:creationId xmlns:a16="http://schemas.microsoft.com/office/drawing/2014/main" id="{2AA321FE-3353-47C0-AC1B-0442CEB06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2981" y="2113558"/>
            <a:ext cx="1109333" cy="1086101"/>
          </a:xfrm>
          <a:prstGeom prst="rect">
            <a:avLst/>
          </a:prstGeom>
          <a:effectLst>
            <a:outerShdw blurRad="177800" dist="76200" dir="13500000" algn="br" rotWithShape="0">
              <a:prstClr val="black">
                <a:alpha val="40000"/>
              </a:prstClr>
            </a:outerShdw>
          </a:effectLst>
        </p:spPr>
      </p:pic>
      <p:pic>
        <p:nvPicPr>
          <p:cNvPr id="159" name="Picture 158">
            <a:extLst>
              <a:ext uri="{FF2B5EF4-FFF2-40B4-BE49-F238E27FC236}">
                <a16:creationId xmlns:a16="http://schemas.microsoft.com/office/drawing/2014/main" id="{D1F54BF4-CAD6-413E-AD71-0F5E6B39FC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2981" y="3329838"/>
            <a:ext cx="1109333" cy="1086101"/>
          </a:xfrm>
          <a:prstGeom prst="rect">
            <a:avLst/>
          </a:prstGeom>
          <a:effectLst>
            <a:outerShdw blurRad="177800" dist="76200" dir="13500000" algn="br" rotWithShape="0">
              <a:prstClr val="black">
                <a:alpha val="40000"/>
              </a:prstClr>
            </a:outerShdw>
          </a:effectLst>
        </p:spPr>
      </p:pic>
      <p:pic>
        <p:nvPicPr>
          <p:cNvPr id="160" name="Picture 159">
            <a:extLst>
              <a:ext uri="{FF2B5EF4-FFF2-40B4-BE49-F238E27FC236}">
                <a16:creationId xmlns:a16="http://schemas.microsoft.com/office/drawing/2014/main" id="{6E34C809-BEC9-4CE7-86A5-99F56A822B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2981" y="4510179"/>
            <a:ext cx="1109333" cy="1086101"/>
          </a:xfrm>
          <a:prstGeom prst="rect">
            <a:avLst/>
          </a:prstGeom>
          <a:effectLst>
            <a:outerShdw blurRad="177800" dist="76200" dir="13500000" algn="br" rotWithShape="0">
              <a:prstClr val="black">
                <a:alpha val="40000"/>
              </a:prstClr>
            </a:outerShdw>
          </a:effectLst>
        </p:spPr>
      </p:pic>
      <p:pic>
        <p:nvPicPr>
          <p:cNvPr id="161" name="Picture 160">
            <a:extLst>
              <a:ext uri="{FF2B5EF4-FFF2-40B4-BE49-F238E27FC236}">
                <a16:creationId xmlns:a16="http://schemas.microsoft.com/office/drawing/2014/main" id="{785A291F-D81C-4363-B475-270F0A5B4D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2981" y="5645570"/>
            <a:ext cx="1109333" cy="1086101"/>
          </a:xfrm>
          <a:prstGeom prst="rect">
            <a:avLst/>
          </a:prstGeom>
          <a:effectLst>
            <a:outerShdw blurRad="177800" dist="76200" dir="13500000" algn="br" rotWithShape="0">
              <a:prstClr val="black">
                <a:alpha val="40000"/>
              </a:prstClr>
            </a:outerShdw>
          </a:effectLst>
        </p:spPr>
      </p:pic>
      <p:pic>
        <p:nvPicPr>
          <p:cNvPr id="162" name="Picture 161">
            <a:extLst>
              <a:ext uri="{FF2B5EF4-FFF2-40B4-BE49-F238E27FC236}">
                <a16:creationId xmlns:a16="http://schemas.microsoft.com/office/drawing/2014/main" id="{EBC1A611-DF59-4A6D-AB24-663B2695ED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2157" y="2190435"/>
            <a:ext cx="1099583" cy="1076585"/>
          </a:xfrm>
          <a:prstGeom prst="rect">
            <a:avLst/>
          </a:prstGeom>
          <a:effectLst>
            <a:outerShdw blurRad="177800" dist="76200" dir="13500000" algn="br" rotWithShape="0">
              <a:prstClr val="black">
                <a:alpha val="40000"/>
              </a:prstClr>
            </a:outerShdw>
          </a:effectLst>
        </p:spPr>
      </p:pic>
      <p:pic>
        <p:nvPicPr>
          <p:cNvPr id="163" name="Picture 162">
            <a:extLst>
              <a:ext uri="{FF2B5EF4-FFF2-40B4-BE49-F238E27FC236}">
                <a16:creationId xmlns:a16="http://schemas.microsoft.com/office/drawing/2014/main" id="{63CE4902-1D49-4FB0-AE37-478E2004F6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2273" y="2190435"/>
            <a:ext cx="1099583" cy="1076585"/>
          </a:xfrm>
          <a:prstGeom prst="rect">
            <a:avLst/>
          </a:prstGeom>
          <a:effectLst>
            <a:outerShdw blurRad="177800" dist="76200" dir="13500000" algn="br" rotWithShape="0">
              <a:prstClr val="black">
                <a:alpha val="40000"/>
              </a:prstClr>
            </a:outerShdw>
          </a:effectLst>
        </p:spPr>
      </p:pic>
      <p:pic>
        <p:nvPicPr>
          <p:cNvPr id="164" name="Picture 163">
            <a:extLst>
              <a:ext uri="{FF2B5EF4-FFF2-40B4-BE49-F238E27FC236}">
                <a16:creationId xmlns:a16="http://schemas.microsoft.com/office/drawing/2014/main" id="{154E0F71-2558-4255-8172-66AEF720C3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2157" y="3316975"/>
            <a:ext cx="1099583" cy="1076585"/>
          </a:xfrm>
          <a:prstGeom prst="rect">
            <a:avLst/>
          </a:prstGeom>
          <a:effectLst>
            <a:outerShdw blurRad="177800" dist="76200" dir="13500000" algn="br" rotWithShape="0">
              <a:prstClr val="black">
                <a:alpha val="40000"/>
              </a:prstClr>
            </a:outerShdw>
          </a:effectLst>
        </p:spPr>
      </p:pic>
      <p:pic>
        <p:nvPicPr>
          <p:cNvPr id="165" name="Picture 164">
            <a:extLst>
              <a:ext uri="{FF2B5EF4-FFF2-40B4-BE49-F238E27FC236}">
                <a16:creationId xmlns:a16="http://schemas.microsoft.com/office/drawing/2014/main" id="{5B7557A6-1712-47B6-995E-D525DBD600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2273" y="3316975"/>
            <a:ext cx="1099583" cy="1076585"/>
          </a:xfrm>
          <a:prstGeom prst="rect">
            <a:avLst/>
          </a:prstGeom>
          <a:effectLst>
            <a:outerShdw blurRad="177800" dist="76200" dir="13500000" algn="br" rotWithShape="0">
              <a:prstClr val="black">
                <a:alpha val="40000"/>
              </a:prstClr>
            </a:outerShdw>
          </a:effectLst>
        </p:spPr>
      </p:pic>
      <p:pic>
        <p:nvPicPr>
          <p:cNvPr id="166" name="Picture 165">
            <a:extLst>
              <a:ext uri="{FF2B5EF4-FFF2-40B4-BE49-F238E27FC236}">
                <a16:creationId xmlns:a16="http://schemas.microsoft.com/office/drawing/2014/main" id="{F954A15A-62D1-4870-A5BF-3A22CC1EA2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2157" y="4500210"/>
            <a:ext cx="1099583" cy="1076585"/>
          </a:xfrm>
          <a:prstGeom prst="rect">
            <a:avLst/>
          </a:prstGeom>
          <a:effectLst>
            <a:outerShdw blurRad="177800" dist="76200" dir="13500000" algn="br" rotWithShape="0">
              <a:prstClr val="black">
                <a:alpha val="40000"/>
              </a:prstClr>
            </a:outerShdw>
          </a:effectLst>
        </p:spPr>
      </p:pic>
      <p:pic>
        <p:nvPicPr>
          <p:cNvPr id="167" name="Picture 166">
            <a:extLst>
              <a:ext uri="{FF2B5EF4-FFF2-40B4-BE49-F238E27FC236}">
                <a16:creationId xmlns:a16="http://schemas.microsoft.com/office/drawing/2014/main" id="{4E921514-C420-4B6B-8FAB-A06E7DC58F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2273" y="4500210"/>
            <a:ext cx="1099583" cy="1076585"/>
          </a:xfrm>
          <a:prstGeom prst="rect">
            <a:avLst/>
          </a:prstGeom>
          <a:effectLst>
            <a:outerShdw blurRad="177800" dist="76200" dir="13500000" algn="br" rotWithShape="0">
              <a:prstClr val="black">
                <a:alpha val="40000"/>
              </a:prstClr>
            </a:outerShdw>
          </a:effectLst>
        </p:spPr>
      </p:pic>
      <p:pic>
        <p:nvPicPr>
          <p:cNvPr id="168" name="Picture 167">
            <a:extLst>
              <a:ext uri="{FF2B5EF4-FFF2-40B4-BE49-F238E27FC236}">
                <a16:creationId xmlns:a16="http://schemas.microsoft.com/office/drawing/2014/main" id="{2EF42AC6-2F49-49D7-8CD5-DB0F37D8AD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2157" y="5683445"/>
            <a:ext cx="1099583" cy="1076585"/>
          </a:xfrm>
          <a:prstGeom prst="rect">
            <a:avLst/>
          </a:prstGeom>
          <a:effectLst>
            <a:outerShdw blurRad="177800" dist="76200" dir="13500000" algn="br" rotWithShape="0">
              <a:prstClr val="black">
                <a:alpha val="40000"/>
              </a:prstClr>
            </a:outerShdw>
          </a:effectLst>
        </p:spPr>
      </p:pic>
      <p:pic>
        <p:nvPicPr>
          <p:cNvPr id="169" name="Picture 168">
            <a:extLst>
              <a:ext uri="{FF2B5EF4-FFF2-40B4-BE49-F238E27FC236}">
                <a16:creationId xmlns:a16="http://schemas.microsoft.com/office/drawing/2014/main" id="{7F78A347-D001-43CF-BD6E-EDFA98294D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2273" y="5683445"/>
            <a:ext cx="1099583" cy="1076585"/>
          </a:xfrm>
          <a:prstGeom prst="rect">
            <a:avLst/>
          </a:prstGeom>
          <a:effectLst>
            <a:outerShdw blurRad="177800" dist="76200" dir="13500000" algn="br" rotWithShape="0">
              <a:prstClr val="black">
                <a:alpha val="40000"/>
              </a:prstClr>
            </a:outerShdw>
          </a:effectLst>
        </p:spPr>
      </p:pic>
      <p:pic>
        <p:nvPicPr>
          <p:cNvPr id="170" name="Picture 169">
            <a:extLst>
              <a:ext uri="{FF2B5EF4-FFF2-40B4-BE49-F238E27FC236}">
                <a16:creationId xmlns:a16="http://schemas.microsoft.com/office/drawing/2014/main" id="{EB1FB63C-B37A-4831-975D-183F9B996F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256" y="2243590"/>
            <a:ext cx="1078508" cy="1057333"/>
          </a:xfrm>
          <a:prstGeom prst="rect">
            <a:avLst/>
          </a:prstGeom>
          <a:effectLst>
            <a:outerShdw blurRad="177800" dist="76200" dir="13500000" algn="br" rotWithShape="0">
              <a:prstClr val="black">
                <a:alpha val="40000"/>
              </a:prstClr>
            </a:outerShdw>
          </a:effectLst>
        </p:spPr>
      </p:pic>
      <p:pic>
        <p:nvPicPr>
          <p:cNvPr id="171" name="Picture 170">
            <a:extLst>
              <a:ext uri="{FF2B5EF4-FFF2-40B4-BE49-F238E27FC236}">
                <a16:creationId xmlns:a16="http://schemas.microsoft.com/office/drawing/2014/main" id="{F60A00E7-1DC8-406B-8B26-23AF09DDDB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9506" y="2243590"/>
            <a:ext cx="1078508" cy="1057333"/>
          </a:xfrm>
          <a:prstGeom prst="rect">
            <a:avLst/>
          </a:prstGeom>
          <a:effectLst>
            <a:outerShdw blurRad="177800" dist="76200" dir="13500000" algn="br" rotWithShape="0">
              <a:prstClr val="black">
                <a:alpha val="40000"/>
              </a:prstClr>
            </a:outerShdw>
          </a:effectLst>
        </p:spPr>
      </p:pic>
      <p:pic>
        <p:nvPicPr>
          <p:cNvPr id="172" name="Picture 171">
            <a:extLst>
              <a:ext uri="{FF2B5EF4-FFF2-40B4-BE49-F238E27FC236}">
                <a16:creationId xmlns:a16="http://schemas.microsoft.com/office/drawing/2014/main" id="{92B28886-36F0-417E-A016-7993BC81C0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90744" y="2243590"/>
            <a:ext cx="1078508" cy="1057333"/>
          </a:xfrm>
          <a:prstGeom prst="rect">
            <a:avLst/>
          </a:prstGeom>
          <a:effectLst>
            <a:outerShdw blurRad="177800" dist="76200" dir="13500000" algn="br" rotWithShape="0">
              <a:prstClr val="black">
                <a:alpha val="40000"/>
              </a:prstClr>
            </a:outerShdw>
          </a:effectLst>
        </p:spPr>
      </p:pic>
      <p:pic>
        <p:nvPicPr>
          <p:cNvPr id="173" name="Picture 172">
            <a:extLst>
              <a:ext uri="{FF2B5EF4-FFF2-40B4-BE49-F238E27FC236}">
                <a16:creationId xmlns:a16="http://schemas.microsoft.com/office/drawing/2014/main" id="{2891CC80-8466-444B-98EB-A9EFB38F04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256" y="3297077"/>
            <a:ext cx="1078508" cy="1057333"/>
          </a:xfrm>
          <a:prstGeom prst="rect">
            <a:avLst/>
          </a:prstGeom>
          <a:effectLst>
            <a:outerShdw blurRad="177800" dist="76200" dir="13500000" algn="br" rotWithShape="0">
              <a:prstClr val="black">
                <a:alpha val="40000"/>
              </a:prstClr>
            </a:outerShdw>
          </a:effectLst>
        </p:spPr>
      </p:pic>
      <p:pic>
        <p:nvPicPr>
          <p:cNvPr id="174" name="Picture 173">
            <a:extLst>
              <a:ext uri="{FF2B5EF4-FFF2-40B4-BE49-F238E27FC236}">
                <a16:creationId xmlns:a16="http://schemas.microsoft.com/office/drawing/2014/main" id="{ADDDBA0C-52A2-4F36-9075-3C438DC63F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9506" y="3297077"/>
            <a:ext cx="1078508" cy="1057333"/>
          </a:xfrm>
          <a:prstGeom prst="rect">
            <a:avLst/>
          </a:prstGeom>
          <a:effectLst>
            <a:outerShdw blurRad="177800" dist="76200" dir="13500000" algn="br" rotWithShape="0">
              <a:prstClr val="black">
                <a:alpha val="40000"/>
              </a:prstClr>
            </a:outerShdw>
          </a:effectLst>
        </p:spPr>
      </p:pic>
      <p:pic>
        <p:nvPicPr>
          <p:cNvPr id="175" name="Picture 174">
            <a:extLst>
              <a:ext uri="{FF2B5EF4-FFF2-40B4-BE49-F238E27FC236}">
                <a16:creationId xmlns:a16="http://schemas.microsoft.com/office/drawing/2014/main" id="{FF50BA32-13CF-44AB-8736-FB9A9ADECC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90744" y="3297077"/>
            <a:ext cx="1078508" cy="1057333"/>
          </a:xfrm>
          <a:prstGeom prst="rect">
            <a:avLst/>
          </a:prstGeom>
          <a:effectLst>
            <a:outerShdw blurRad="177800" dist="76200" dir="13500000" algn="br" rotWithShape="0">
              <a:prstClr val="black">
                <a:alpha val="40000"/>
              </a:prstClr>
            </a:outerShdw>
          </a:effectLst>
        </p:spPr>
      </p:pic>
      <p:pic>
        <p:nvPicPr>
          <p:cNvPr id="176" name="Picture 175">
            <a:extLst>
              <a:ext uri="{FF2B5EF4-FFF2-40B4-BE49-F238E27FC236}">
                <a16:creationId xmlns:a16="http://schemas.microsoft.com/office/drawing/2014/main" id="{4EE0B5DF-CB48-4D2E-85B8-42F9A212D4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256" y="4479442"/>
            <a:ext cx="1078508" cy="1057333"/>
          </a:xfrm>
          <a:prstGeom prst="rect">
            <a:avLst/>
          </a:prstGeom>
          <a:effectLst>
            <a:outerShdw blurRad="177800" dist="76200" dir="13500000" algn="br" rotWithShape="0">
              <a:prstClr val="black">
                <a:alpha val="40000"/>
              </a:prstClr>
            </a:outerShdw>
          </a:effectLst>
        </p:spPr>
      </p:pic>
      <p:pic>
        <p:nvPicPr>
          <p:cNvPr id="177" name="Picture 176">
            <a:extLst>
              <a:ext uri="{FF2B5EF4-FFF2-40B4-BE49-F238E27FC236}">
                <a16:creationId xmlns:a16="http://schemas.microsoft.com/office/drawing/2014/main" id="{EE3EF430-933C-429B-9E2A-89492759EB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9506" y="4479442"/>
            <a:ext cx="1078508" cy="1057333"/>
          </a:xfrm>
          <a:prstGeom prst="rect">
            <a:avLst/>
          </a:prstGeom>
          <a:effectLst>
            <a:outerShdw blurRad="177800" dist="76200" dir="13500000" algn="br" rotWithShape="0">
              <a:prstClr val="black">
                <a:alpha val="40000"/>
              </a:prstClr>
            </a:outerShdw>
          </a:effectLst>
        </p:spPr>
      </p:pic>
      <p:pic>
        <p:nvPicPr>
          <p:cNvPr id="178" name="Picture 177">
            <a:extLst>
              <a:ext uri="{FF2B5EF4-FFF2-40B4-BE49-F238E27FC236}">
                <a16:creationId xmlns:a16="http://schemas.microsoft.com/office/drawing/2014/main" id="{19BA1DB5-B43F-48A0-B0E7-5D0E6AF5C4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90744" y="4479442"/>
            <a:ext cx="1078508" cy="1057333"/>
          </a:xfrm>
          <a:prstGeom prst="rect">
            <a:avLst/>
          </a:prstGeom>
          <a:effectLst>
            <a:outerShdw blurRad="177800" dist="76200" dir="13500000" algn="br" rotWithShape="0">
              <a:prstClr val="black">
                <a:alpha val="40000"/>
              </a:prstClr>
            </a:outerShdw>
          </a:effectLst>
        </p:spPr>
      </p:pic>
      <p:pic>
        <p:nvPicPr>
          <p:cNvPr id="179" name="Picture 178">
            <a:extLst>
              <a:ext uri="{FF2B5EF4-FFF2-40B4-BE49-F238E27FC236}">
                <a16:creationId xmlns:a16="http://schemas.microsoft.com/office/drawing/2014/main" id="{E6F9C110-2B46-44B6-860B-05AE3A4392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256" y="5672717"/>
            <a:ext cx="1078508" cy="1057333"/>
          </a:xfrm>
          <a:prstGeom prst="rect">
            <a:avLst/>
          </a:prstGeom>
          <a:effectLst>
            <a:outerShdw blurRad="177800" dist="76200" dir="13500000" algn="br" rotWithShape="0">
              <a:prstClr val="black">
                <a:alpha val="40000"/>
              </a:prstClr>
            </a:outerShdw>
          </a:effectLst>
        </p:spPr>
      </p:pic>
      <p:pic>
        <p:nvPicPr>
          <p:cNvPr id="180" name="Picture 179">
            <a:extLst>
              <a:ext uri="{FF2B5EF4-FFF2-40B4-BE49-F238E27FC236}">
                <a16:creationId xmlns:a16="http://schemas.microsoft.com/office/drawing/2014/main" id="{7DD5B9B3-1E17-4C84-9CA3-1DC10AAD68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9506" y="5672717"/>
            <a:ext cx="1078508" cy="1057333"/>
          </a:xfrm>
          <a:prstGeom prst="rect">
            <a:avLst/>
          </a:prstGeom>
          <a:effectLst>
            <a:outerShdw blurRad="177800" dist="76200" dir="13500000" algn="br" rotWithShape="0">
              <a:prstClr val="black">
                <a:alpha val="40000"/>
              </a:prstClr>
            </a:outerShdw>
          </a:effectLst>
        </p:spPr>
      </p:pic>
      <p:pic>
        <p:nvPicPr>
          <p:cNvPr id="181" name="Picture 180">
            <a:extLst>
              <a:ext uri="{FF2B5EF4-FFF2-40B4-BE49-F238E27FC236}">
                <a16:creationId xmlns:a16="http://schemas.microsoft.com/office/drawing/2014/main" id="{62CE8D0C-6FCB-4F42-8D7B-02D583C5C6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90744" y="5672717"/>
            <a:ext cx="1078508" cy="1057333"/>
          </a:xfrm>
          <a:prstGeom prst="rect">
            <a:avLst/>
          </a:prstGeom>
          <a:effectLst>
            <a:outerShdw blurRad="177800" dist="76200" dir="13500000" algn="br" rotWithShape="0">
              <a:prstClr val="black">
                <a:alpha val="40000"/>
              </a:prstClr>
            </a:outerShdw>
          </a:effectLst>
        </p:spPr>
      </p:pic>
      <p:sp>
        <p:nvSpPr>
          <p:cNvPr id="9" name="TextBox 8">
            <a:extLst>
              <a:ext uri="{FF2B5EF4-FFF2-40B4-BE49-F238E27FC236}">
                <a16:creationId xmlns:a16="http://schemas.microsoft.com/office/drawing/2014/main" id="{37CF3634-518D-4E29-98F8-CDF5DA4EC137}"/>
              </a:ext>
            </a:extLst>
          </p:cNvPr>
          <p:cNvSpPr txBox="1"/>
          <p:nvPr/>
        </p:nvSpPr>
        <p:spPr>
          <a:xfrm>
            <a:off x="1497998" y="2328344"/>
            <a:ext cx="3721780" cy="1138773"/>
          </a:xfrm>
          <a:prstGeom prst="rect">
            <a:avLst/>
          </a:prstGeom>
          <a:noFill/>
        </p:spPr>
        <p:txBody>
          <a:bodyPr wrap="square" rtlCol="0">
            <a:spAutoFit/>
          </a:bodyPr>
          <a:lstStyle/>
          <a:p>
            <a:r>
              <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Đọc đúng tiếng, đúng từ, lưu loát, mạch lạc</a:t>
            </a:r>
            <a:r>
              <a:rPr lang="en-US"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p>
          <a:p>
            <a:endParaRPr lang="en-US" sz="2000">
              <a:solidFill>
                <a:srgbClr val="62432C"/>
              </a:solidFill>
              <a:latin typeface="#9Slide01 Noi dung ngan" panose="00000600000000000000" pitchFamily="2" charset="0"/>
            </a:endParaRPr>
          </a:p>
        </p:txBody>
      </p:sp>
      <p:sp>
        <p:nvSpPr>
          <p:cNvPr id="182" name="TextBox 181">
            <a:extLst>
              <a:ext uri="{FF2B5EF4-FFF2-40B4-BE49-F238E27FC236}">
                <a16:creationId xmlns:a16="http://schemas.microsoft.com/office/drawing/2014/main" id="{EFB53F36-8AAF-4D32-B8AE-5E3B821245AD}"/>
              </a:ext>
            </a:extLst>
          </p:cNvPr>
          <p:cNvSpPr txBox="1"/>
          <p:nvPr/>
        </p:nvSpPr>
        <p:spPr>
          <a:xfrm>
            <a:off x="1534796" y="3509995"/>
            <a:ext cx="3721780" cy="1138773"/>
          </a:xfrm>
          <a:prstGeom prst="rect">
            <a:avLst/>
          </a:prstGeom>
          <a:noFill/>
        </p:spPr>
        <p:txBody>
          <a:bodyPr wrap="square" rtlCol="0">
            <a:spAutoFit/>
          </a:bodyPr>
          <a:lstStyle/>
          <a:p>
            <a:r>
              <a:rPr lang="vi-VN" sz="2400" b="1" spc="-140">
                <a:solidFill>
                  <a:srgbClr val="62432C"/>
                </a:solidFill>
                <a:latin typeface="#9Slide01 Noi dung ngan" panose="00000600000000000000" pitchFamily="2" charset="0"/>
                <a:ea typeface="Tahoma" panose="020B0604030504040204" pitchFamily="34" charset="0"/>
                <a:cs typeface="Calibri" panose="020F0502020204030204" pitchFamily="34" charset="0"/>
              </a:rPr>
              <a:t>Ngắt nghỉ hơi đúng ở các dấu câu, cụm từ rõ nghĩa</a:t>
            </a:r>
            <a:r>
              <a:rPr lang="en-US" sz="2400" b="1" spc="-140">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endParaRPr lang="vi-VN" sz="2400" b="1" spc="-140">
              <a:solidFill>
                <a:srgbClr val="62432C"/>
              </a:solidFill>
              <a:latin typeface="#9Slide01 Noi dung ngan" panose="00000600000000000000" pitchFamily="2" charset="0"/>
              <a:ea typeface="Tahoma" panose="020B0604030504040204" pitchFamily="34" charset="0"/>
              <a:cs typeface="Calibri" panose="020F0502020204030204" pitchFamily="34" charset="0"/>
            </a:endParaRPr>
          </a:p>
          <a:p>
            <a:endParaRPr lang="en-US" sz="2000" spc="-140">
              <a:solidFill>
                <a:srgbClr val="62432C"/>
              </a:solidFill>
              <a:latin typeface="#9Slide01 Noi dung ngan" panose="00000600000000000000" pitchFamily="2" charset="0"/>
            </a:endParaRPr>
          </a:p>
        </p:txBody>
      </p:sp>
      <p:sp>
        <p:nvSpPr>
          <p:cNvPr id="185" name="TextBox 184">
            <a:extLst>
              <a:ext uri="{FF2B5EF4-FFF2-40B4-BE49-F238E27FC236}">
                <a16:creationId xmlns:a16="http://schemas.microsoft.com/office/drawing/2014/main" id="{A4D6F880-CBE9-4960-ACFD-87F897400C2A}"/>
              </a:ext>
            </a:extLst>
          </p:cNvPr>
          <p:cNvSpPr txBox="1"/>
          <p:nvPr/>
        </p:nvSpPr>
        <p:spPr>
          <a:xfrm>
            <a:off x="1549725" y="4664819"/>
            <a:ext cx="3721780" cy="830997"/>
          </a:xfrm>
          <a:prstGeom prst="rect">
            <a:avLst/>
          </a:prstGeom>
          <a:noFill/>
        </p:spPr>
        <p:txBody>
          <a:bodyPr wrap="square" rtlCol="0">
            <a:spAutoFit/>
          </a:bodyPr>
          <a:lstStyle/>
          <a:p>
            <a:r>
              <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Cường độ, tốc độ đọc đạt yêu cầu</a:t>
            </a:r>
            <a:r>
              <a:rPr lang="en-US" sz="20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endPar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endParaRPr>
          </a:p>
        </p:txBody>
      </p:sp>
      <p:sp>
        <p:nvSpPr>
          <p:cNvPr id="187" name="TextBox 186">
            <a:extLst>
              <a:ext uri="{FF2B5EF4-FFF2-40B4-BE49-F238E27FC236}">
                <a16:creationId xmlns:a16="http://schemas.microsoft.com/office/drawing/2014/main" id="{6A343D14-AE83-44EF-B6AE-1CFF5F8BE4D7}"/>
              </a:ext>
            </a:extLst>
          </p:cNvPr>
          <p:cNvSpPr txBox="1"/>
          <p:nvPr/>
        </p:nvSpPr>
        <p:spPr>
          <a:xfrm>
            <a:off x="1468610" y="6024098"/>
            <a:ext cx="6311900" cy="461665"/>
          </a:xfrm>
          <a:prstGeom prst="rect">
            <a:avLst/>
          </a:prstGeom>
          <a:noFill/>
        </p:spPr>
        <p:txBody>
          <a:bodyPr wrap="square">
            <a:spAutoFit/>
          </a:bodyPr>
          <a:lstStyle/>
          <a:p>
            <a:r>
              <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Giọng đọc phù hợp</a:t>
            </a:r>
            <a:r>
              <a:rPr lang="en-US"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endParaRPr lang="en-US" sz="2400" b="1" dirty="0">
              <a:solidFill>
                <a:srgbClr val="62432C"/>
              </a:solidFill>
              <a:latin typeface="#9Slide01 Noi dung ngan" panose="00000600000000000000" pitchFamily="2" charset="0"/>
              <a:ea typeface="Tahoma" panose="020B0604030504040204" pitchFamily="34" charset="0"/>
              <a:cs typeface="Calibri" panose="020F0502020204030204" pitchFamily="34" charset="0"/>
            </a:endParaRPr>
          </a:p>
        </p:txBody>
      </p:sp>
      <p:sp>
        <p:nvSpPr>
          <p:cNvPr id="183" name="Arrow: Right 182">
            <a:hlinkClick r:id="rId9" action="ppaction://hlinksldjump"/>
            <a:extLst>
              <a:ext uri="{FF2B5EF4-FFF2-40B4-BE49-F238E27FC236}">
                <a16:creationId xmlns:a16="http://schemas.microsoft.com/office/drawing/2014/main" id="{FB331F73-0CF3-4B4F-9F8A-6A73CF31FF8F}"/>
              </a:ext>
            </a:extLst>
          </p:cNvPr>
          <p:cNvSpPr/>
          <p:nvPr/>
        </p:nvSpPr>
        <p:spPr>
          <a:xfrm flipH="1">
            <a:off x="13097" y="29282"/>
            <a:ext cx="1769483" cy="886548"/>
          </a:xfrm>
          <a:prstGeom prst="rightArrow">
            <a:avLst/>
          </a:prstGeom>
          <a:solidFill>
            <a:srgbClr val="5E1263">
              <a:alpha val="67843"/>
            </a:srgbClr>
          </a:solidFill>
          <a:ln>
            <a:solidFill>
              <a:srgbClr val="FFC0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C0D4"/>
                </a:solidFill>
                <a:latin typeface="#9Slide04 SFU Belle" panose="00000400000000000000" pitchFamily="2" charset="0"/>
              </a:rPr>
              <a:t>Quay lại</a:t>
            </a:r>
          </a:p>
        </p:txBody>
      </p:sp>
    </p:spTree>
    <p:extLst>
      <p:ext uri="{BB962C8B-B14F-4D97-AF65-F5344CB8AC3E}">
        <p14:creationId xmlns:p14="http://schemas.microsoft.com/office/powerpoint/2010/main" val="3168840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527822"/>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FFC0D4">
              <a:alpha val="74902"/>
            </a:srgbClr>
          </a:solidFill>
          <a:ln w="57150">
            <a:solidFill>
              <a:srgbClr val="E56399"/>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008720" y="1085271"/>
            <a:ext cx="9042260"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noProof="0">
                <a:solidFill>
                  <a:srgbClr val="000000"/>
                </a:solidFill>
                <a:latin typeface="#9Slide05 SVNShintia Script" panose="02000804000000020003" pitchFamily="2" charset="0"/>
              </a:rPr>
              <a:t>Đọc bài tập đọc </a:t>
            </a:r>
            <a:r>
              <a:rPr lang="en-US" sz="5400" noProof="0">
                <a:solidFill>
                  <a:srgbClr val="BD4E73"/>
                </a:solidFill>
                <a:latin typeface="#9Slide05 SVNShintia Script" panose="02000804000000020003" pitchFamily="2" charset="0"/>
              </a:rPr>
              <a:t>"Thái sư Trần Thủ Độ" (SGK - tr.15, 16)</a:t>
            </a:r>
            <a:r>
              <a:rPr lang="en-US" sz="5400" noProof="0">
                <a:solidFill>
                  <a:srgbClr val="000000"/>
                </a:solidFill>
                <a:latin typeface="#9Slide05 SVNShintia Script" panose="02000804000000020003" pitchFamily="2" charset="0"/>
              </a:rPr>
              <a:t> và trả lời câu hỏi sau:</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a:solidFill>
                  <a:srgbClr val="5E1263"/>
                </a:solidFill>
                <a:latin typeface="#9Slide05 SVNShintia Script" panose="02000804000000020003" pitchFamily="2" charset="0"/>
              </a:rPr>
              <a:t>4. Những lời nói và việc làm của Trần Thủ Độ cho thấy ông là người như thế nào?</a:t>
            </a:r>
            <a:endParaRPr lang="en-US" sz="5400" noProof="0">
              <a:solidFill>
                <a:srgbClr val="5E1263"/>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4" name="Picture 2" descr="Kawaii sweet candy in stick cute cartoon isolated Vector Image">
            <a:extLst>
              <a:ext uri="{FF2B5EF4-FFF2-40B4-BE49-F238E27FC236}">
                <a16:creationId xmlns:a16="http://schemas.microsoft.com/office/drawing/2014/main" id="{01B44D22-A6CE-448B-9745-CFDC89F108D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704" b="83981" l="10000" r="90000">
                        <a14:foregroundMark x1="52900" y1="37593" x2="49800" y2="37593"/>
                        <a14:foregroundMark x1="47600" y1="9074" x2="52700" y2="8704"/>
                        <a14:foregroundMark x1="51200" y1="59722" x2="51200" y2="71389"/>
                        <a14:foregroundMark x1="50500" y1="82037" x2="51200" y2="83981"/>
                      </a14:backgroundRemoval>
                    </a14:imgEffect>
                    <a14:imgEffect>
                      <a14:saturation sat="300000"/>
                    </a14:imgEffect>
                  </a14:imgLayer>
                </a14:imgProps>
              </a:ext>
              <a:ext uri="{28A0092B-C50C-407E-A947-70E740481C1C}">
                <a14:useLocalDpi xmlns:a14="http://schemas.microsoft.com/office/drawing/2010/main" val="0"/>
              </a:ext>
            </a:extLst>
          </a:blip>
          <a:srcRect b="12222"/>
          <a:stretch/>
        </p:blipFill>
        <p:spPr bwMode="auto">
          <a:xfrm rot="1870767">
            <a:off x="-714388" y="-240569"/>
            <a:ext cx="3318534" cy="314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5521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3.95833E-6 -2.96296E-6 L 0.3875 0.30625 " pathEditMode="relative" rAng="0" ptsTypes="AA">
                                      <p:cBhvr>
                                        <p:cTn id="22" dur="2000" fill="hold"/>
                                        <p:tgtEl>
                                          <p:spTgt spid="14"/>
                                        </p:tgtEl>
                                        <p:attrNameLst>
                                          <p:attrName>ppt_x</p:attrName>
                                          <p:attrName>ppt_y</p:attrName>
                                        </p:attrNameLst>
                                      </p:cBhvr>
                                      <p:rCtr x="19375" y="15301"/>
                                    </p:animMotion>
                                  </p:childTnLst>
                                </p:cTn>
                              </p:par>
                            </p:childTnLst>
                          </p:cTn>
                        </p:par>
                        <p:par>
                          <p:cTn id="23" fill="hold">
                            <p:stCondLst>
                              <p:cond delay="2500"/>
                            </p:stCondLst>
                            <p:childTnLst>
                              <p:par>
                                <p:cTn id="24" presetID="32" presetClass="emph" presetSubtype="0" repeatCount="5000" fill="hold" nodeType="afterEffect">
                                  <p:stCondLst>
                                    <p:cond delay="0"/>
                                  </p:stCondLst>
                                  <p:childTnLst>
                                    <p:animRot by="120000">
                                      <p:cBhvr>
                                        <p:cTn id="25" dur="100" fill="hold">
                                          <p:stCondLst>
                                            <p:cond delay="0"/>
                                          </p:stCondLst>
                                        </p:cTn>
                                        <p:tgtEl>
                                          <p:spTgt spid="14"/>
                                        </p:tgtEl>
                                        <p:attrNameLst>
                                          <p:attrName>r</p:attrName>
                                        </p:attrNameLst>
                                      </p:cBhvr>
                                    </p:animRot>
                                    <p:animRot by="-240000">
                                      <p:cBhvr>
                                        <p:cTn id="26" dur="200" fill="hold">
                                          <p:stCondLst>
                                            <p:cond delay="200"/>
                                          </p:stCondLst>
                                        </p:cTn>
                                        <p:tgtEl>
                                          <p:spTgt spid="14"/>
                                        </p:tgtEl>
                                        <p:attrNameLst>
                                          <p:attrName>r</p:attrName>
                                        </p:attrNameLst>
                                      </p:cBhvr>
                                    </p:animRot>
                                    <p:animRot by="240000">
                                      <p:cBhvr>
                                        <p:cTn id="27" dur="200" fill="hold">
                                          <p:stCondLst>
                                            <p:cond delay="400"/>
                                          </p:stCondLst>
                                        </p:cTn>
                                        <p:tgtEl>
                                          <p:spTgt spid="14"/>
                                        </p:tgtEl>
                                        <p:attrNameLst>
                                          <p:attrName>r</p:attrName>
                                        </p:attrNameLst>
                                      </p:cBhvr>
                                    </p:animRot>
                                    <p:animRot by="-240000">
                                      <p:cBhvr>
                                        <p:cTn id="28" dur="200" fill="hold">
                                          <p:stCondLst>
                                            <p:cond delay="600"/>
                                          </p:stCondLst>
                                        </p:cTn>
                                        <p:tgtEl>
                                          <p:spTgt spid="14"/>
                                        </p:tgtEl>
                                        <p:attrNameLst>
                                          <p:attrName>r</p:attrName>
                                        </p:attrNameLst>
                                      </p:cBhvr>
                                    </p:animRot>
                                    <p:animRot by="120000">
                                      <p:cBhvr>
                                        <p:cTn id="29" dur="200" fill="hold">
                                          <p:stCondLst>
                                            <p:cond delay="800"/>
                                          </p:stCondLst>
                                        </p:cTn>
                                        <p:tgtEl>
                                          <p:spTgt spid="14"/>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7CBF33">
              <a:alpha val="63137"/>
            </a:srgbClr>
          </a:solidFill>
          <a:ln>
            <a:solidFill>
              <a:srgbClr val="E56399"/>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158149" y="1074508"/>
            <a:ext cx="9206536"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spc="-80" noProof="0">
                <a:solidFill>
                  <a:srgbClr val="000000"/>
                </a:solidFill>
                <a:latin typeface="#9Slide05 SVNShintia Script" panose="02000804000000020003" pitchFamily="2" charset="0"/>
              </a:rPr>
              <a:t>Đọc bài tập đọc </a:t>
            </a:r>
            <a:r>
              <a:rPr lang="en-US" sz="6000" spc="-80" noProof="0">
                <a:solidFill>
                  <a:srgbClr val="FFC0D4"/>
                </a:solidFill>
                <a:latin typeface="#9Slide05 SVNShintia Script" panose="02000804000000020003" pitchFamily="2" charset="0"/>
              </a:rPr>
              <a:t>"Trí dũng song toàn" (SGK - tr.25, 26)</a:t>
            </a:r>
            <a:r>
              <a:rPr lang="en-US" sz="6000" spc="-80" noProof="0">
                <a:solidFill>
                  <a:srgbClr val="000000"/>
                </a:solidFill>
                <a:latin typeface="#9Slide05 SVNShintia Script" panose="02000804000000020003" pitchFamily="2" charset="0"/>
              </a:rPr>
              <a:t> và trả lời câu hỏi sau:</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spc="-80">
                <a:solidFill>
                  <a:schemeClr val="accent5">
                    <a:lumMod val="60000"/>
                    <a:lumOff val="40000"/>
                  </a:schemeClr>
                </a:solidFill>
                <a:latin typeface="#9Slide05 SVNShintia Script" panose="02000804000000020003" pitchFamily="2" charset="0"/>
              </a:rPr>
              <a:t>4. Vì sao có thể nói ông Giang Văn Minh là người trí dũng song toàn?</a:t>
            </a:r>
            <a:endParaRPr lang="en-US" sz="6000" spc="-80" noProof="0">
              <a:solidFill>
                <a:schemeClr val="accent5">
                  <a:lumMod val="60000"/>
                  <a:lumOff val="40000"/>
                </a:schemeClr>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7" name="Picture 6" descr="Cute Candy and Lollipop cursor – Custom Cursor">
            <a:extLst>
              <a:ext uri="{FF2B5EF4-FFF2-40B4-BE49-F238E27FC236}">
                <a16:creationId xmlns:a16="http://schemas.microsoft.com/office/drawing/2014/main" id="{E4A76D1A-D13E-4521-9CE3-6C662E03F6C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3329"/>
          <a:stretch/>
        </p:blipFill>
        <p:spPr bwMode="auto">
          <a:xfrm rot="17801683">
            <a:off x="-537339" y="-741682"/>
            <a:ext cx="4034833" cy="3565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59710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1.45833E-6 -1.85185E-6 L 0.36471 0.33033 " pathEditMode="relative" rAng="0" ptsTypes="AA">
                                      <p:cBhvr>
                                        <p:cTn id="22" dur="2000" fill="hold"/>
                                        <p:tgtEl>
                                          <p:spTgt spid="7"/>
                                        </p:tgtEl>
                                        <p:attrNameLst>
                                          <p:attrName>ppt_x</p:attrName>
                                          <p:attrName>ppt_y</p:attrName>
                                        </p:attrNameLst>
                                      </p:cBhvr>
                                      <p:rCtr x="18229" y="16505"/>
                                    </p:animMotion>
                                  </p:childTnLst>
                                </p:cTn>
                              </p:par>
                            </p:childTnLst>
                          </p:cTn>
                        </p:par>
                        <p:par>
                          <p:cTn id="23" fill="hold">
                            <p:stCondLst>
                              <p:cond delay="2500"/>
                            </p:stCondLst>
                            <p:childTnLst>
                              <p:par>
                                <p:cTn id="24" presetID="32" presetClass="emph" presetSubtype="0" repeatCount="5000" fill="hold" nodeType="after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ce Cream Infographics by Slidesgo">
  <a:themeElements>
    <a:clrScheme name="Simple Light">
      <a:dk1>
        <a:srgbClr val="000000"/>
      </a:dk1>
      <a:lt1>
        <a:srgbClr val="5A2F0C"/>
      </a:lt1>
      <a:dk2>
        <a:srgbClr val="E94653"/>
      </a:dk2>
      <a:lt2>
        <a:srgbClr val="FF8694"/>
      </a:lt2>
      <a:accent1>
        <a:srgbClr val="78CAB6"/>
      </a:accent1>
      <a:accent2>
        <a:srgbClr val="BBE1D9"/>
      </a:accent2>
      <a:accent3>
        <a:srgbClr val="B0CA6B"/>
      </a:accent3>
      <a:accent4>
        <a:srgbClr val="FFBA63"/>
      </a:accent4>
      <a:accent5>
        <a:srgbClr val="DFA873"/>
      </a:accent5>
      <a:accent6>
        <a:srgbClr val="8F5C4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1463</TotalTime>
  <Words>1162</Words>
  <Application>Microsoft Office PowerPoint</Application>
  <PresentationFormat>Widescreen</PresentationFormat>
  <Paragraphs>100</Paragraphs>
  <Slides>21</Slides>
  <Notes>11</Notes>
  <HiddenSlides>0</HiddenSlides>
  <MMClips>0</MMClips>
  <ScaleCrop>false</ScaleCrop>
  <HeadingPairs>
    <vt:vector size="6" baseType="variant">
      <vt:variant>
        <vt:lpstr>Fonts Used</vt:lpstr>
      </vt:variant>
      <vt:variant>
        <vt:i4>24</vt:i4>
      </vt:variant>
      <vt:variant>
        <vt:lpstr>Theme</vt:lpstr>
      </vt:variant>
      <vt:variant>
        <vt:i4>2</vt:i4>
      </vt:variant>
      <vt:variant>
        <vt:lpstr>Slide Titles</vt:lpstr>
      </vt:variant>
      <vt:variant>
        <vt:i4>21</vt:i4>
      </vt:variant>
    </vt:vector>
  </HeadingPairs>
  <TitlesOfParts>
    <vt:vector size="47" baseType="lpstr">
      <vt:lpstr>#9Slide01 Noi dung ngan</vt:lpstr>
      <vt:lpstr>#9Slide01 Tieu de ngan</vt:lpstr>
      <vt:lpstr>#9Slide02 Noi dung rat dai</vt:lpstr>
      <vt:lpstr>#9Slide03 Montserrat Black</vt:lpstr>
      <vt:lpstr>#9Slide03 SFU Grenoble</vt:lpstr>
      <vt:lpstr>#9Slide03 SVNLifehack Sans</vt:lpstr>
      <vt:lpstr>#9Slide04 SFU Belle</vt:lpstr>
      <vt:lpstr>#9Slide05 Fourth Light</vt:lpstr>
      <vt:lpstr>#9Slide05 Habano</vt:lpstr>
      <vt:lpstr>#9Slide05 Harman Script Inline</vt:lpstr>
      <vt:lpstr>#9Slide05 Mirella Script</vt:lpstr>
      <vt:lpstr>#9Slide05 Silk Script</vt:lpstr>
      <vt:lpstr>#9Slide05 SVNShintia Script</vt:lpstr>
      <vt:lpstr>#9Slide06 VL Fadilla</vt:lpstr>
      <vt:lpstr>#9Slide07 Cadena</vt:lpstr>
      <vt:lpstr>#9Slide07 IcielNabila</vt:lpstr>
      <vt:lpstr>Arial</vt:lpstr>
      <vt:lpstr>Calibri</vt:lpstr>
      <vt:lpstr>Calibri Light</vt:lpstr>
      <vt:lpstr>Century Gothic</vt:lpstr>
      <vt:lpstr>Fira Sans Extra Condensed</vt:lpstr>
      <vt:lpstr>Fira Sans Extra Condensed Medium</vt:lpstr>
      <vt:lpstr>Roboto</vt:lpstr>
      <vt:lpstr>杨任东竹石体-Medium</vt:lpstr>
      <vt:lpstr>Office Theme</vt:lpstr>
      <vt:lpstr>Ice Cream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Kim</cp:lastModifiedBy>
  <cp:revision>69</cp:revision>
  <dcterms:created xsi:type="dcterms:W3CDTF">2021-05-15T03:42:01Z</dcterms:created>
  <dcterms:modified xsi:type="dcterms:W3CDTF">2022-03-20T14:20:07Z</dcterms:modified>
  <cp:category>9Slide.vn</cp:category>
</cp:coreProperties>
</file>