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3"/>
  </p:notesMasterIdLst>
  <p:sldIdLst>
    <p:sldId id="256" r:id="rId3"/>
    <p:sldId id="267" r:id="rId4"/>
    <p:sldId id="281" r:id="rId5"/>
    <p:sldId id="269" r:id="rId6"/>
    <p:sldId id="284" r:id="rId7"/>
    <p:sldId id="332" r:id="rId8"/>
    <p:sldId id="264" r:id="rId9"/>
    <p:sldId id="333" r:id="rId10"/>
    <p:sldId id="334" r:id="rId11"/>
    <p:sldId id="335" r:id="rId12"/>
    <p:sldId id="336" r:id="rId13"/>
    <p:sldId id="337" r:id="rId14"/>
    <p:sldId id="283" r:id="rId15"/>
    <p:sldId id="341" r:id="rId16"/>
    <p:sldId id="338" r:id="rId17"/>
    <p:sldId id="339" r:id="rId18"/>
    <p:sldId id="340" r:id="rId19"/>
    <p:sldId id="285" r:id="rId20"/>
    <p:sldId id="342" r:id="rId21"/>
    <p:sldId id="282" r:id="rId22"/>
    <p:sldId id="260" r:id="rId23"/>
    <p:sldId id="270" r:id="rId24"/>
    <p:sldId id="257" r:id="rId25"/>
    <p:sldId id="258" r:id="rId26"/>
    <p:sldId id="343" r:id="rId27"/>
    <p:sldId id="263" r:id="rId28"/>
    <p:sldId id="261" r:id="rId29"/>
    <p:sldId id="259" r:id="rId30"/>
    <p:sldId id="345" r:id="rId31"/>
    <p:sldId id="344" r:id="rId32"/>
  </p:sldIdLst>
  <p:sldSz cx="9144000" cy="5143500" type="screen16x9"/>
  <p:notesSz cx="6858000" cy="9144000"/>
  <p:embeddedFontLst>
    <p:embeddedFont>
      <p:font typeface="#9Slide01 Noi dung ngan" pitchFamily="2" charset="77"/>
      <p:regular r:id="rId34"/>
    </p:embeddedFont>
    <p:embeddedFont>
      <p:font typeface="#9Slide01 Tieu de ngan" pitchFamily="2" charset="77"/>
      <p:bold r:id="rId35"/>
    </p:embeddedFont>
    <p:embeddedFont>
      <p:font typeface="#9Slide02 Noi dung dai" panose="02000000000000000000" pitchFamily="2" charset="0"/>
      <p:regular r:id="rId36"/>
    </p:embeddedFont>
    <p:embeddedFont>
      <p:font typeface="#9Slide02 Noi dung rat dai" panose="02000000000000000000" pitchFamily="2" charset="0"/>
      <p:regular r:id="rId37"/>
    </p:embeddedFont>
    <p:embeddedFont>
      <p:font typeface="#9Slide03 Cabin Condensed" pitchFamily="2" charset="77"/>
      <p:regular r:id="rId38"/>
    </p:embeddedFont>
    <p:embeddedFont>
      <p:font typeface="#9Slide03 IcielUni Sans Heavy" pitchFamily="2" charset="77"/>
      <p:bold r:id="rId39"/>
    </p:embeddedFont>
    <p:embeddedFont>
      <p:font typeface="#9Slide04 AdrianeSwash" panose="02000504060000090004" pitchFamily="2" charset="77"/>
      <p:italic r:id="rId40"/>
    </p:embeddedFont>
    <p:embeddedFont>
      <p:font typeface="#9Slide04 SFU Fenice Ultra" pitchFamily="2" charset="77"/>
      <p:regular r:id="rId41"/>
    </p:embeddedFont>
    <p:embeddedFont>
      <p:font typeface="#9Slide05 Lobster" panose="02000506000000020003" pitchFamily="2" charset="77"/>
      <p:regular r:id="rId42"/>
    </p:embeddedFont>
    <p:embeddedFont>
      <p:font typeface="#9Slide05 SVNMercury Script" pitchFamily="2" charset="77"/>
      <p:bold r:id="rId43"/>
    </p:embeddedFont>
    <p:embeddedFont>
      <p:font typeface="#9Slide05 SVNStandly" pitchFamily="2" charset="0"/>
      <p:regular r:id="rId44"/>
    </p:embeddedFont>
    <p:embeddedFont>
      <p:font typeface="Berkshire Swash" panose="02000505000000020003" pitchFamily="2" charset="0"/>
      <p:regular r:id="rId45"/>
    </p:embeddedFon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
      <p:font typeface="Dosis" pitchFamily="2" charset="77"/>
      <p:regular r:id="rId51"/>
      <p:bold r:id="rId52"/>
    </p:embeddedFont>
    <p:embeddedFont>
      <p:font typeface="Leckerli One" panose="020B0604020202020204" pitchFamily="34" charset="0"/>
      <p:regular r:id="rId53"/>
    </p:embeddedFont>
    <p:embeddedFont>
      <p:font typeface="Montserrat Light" pitchFamily="2" charset="77"/>
      <p:regular r:id="rId54"/>
      <p:italic r:id="rId55"/>
    </p:embeddedFont>
    <p:embeddedFont>
      <p:font typeface="SFU BalletEngraved" pitchFamily="2"/>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autoAdjust="0"/>
    <p:restoredTop sz="94660"/>
  </p:normalViewPr>
  <p:slideViewPr>
    <p:cSldViewPr snapToGrid="0">
      <p:cViewPr varScale="1">
        <p:scale>
          <a:sx n="83" d="100"/>
          <a:sy n="83" d="100"/>
        </p:scale>
        <p:origin x="2488" y="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7.png"/><Relationship Id="rId4" Type="http://schemas.openxmlformats.org/officeDocument/2006/relationships/image" Target="../media/image1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2.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30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0.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jpe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a:solidFill>
                  <a:schemeClr val="lt1"/>
                </a:solidFill>
                <a:latin typeface="Montserrat Light"/>
                <a:ea typeface="Montserrat Light"/>
                <a:cs typeface="Montserrat Light"/>
                <a:sym typeface="Montserrat Light"/>
              </a:rPr>
              <a:t>Trang 134</a:t>
            </a:r>
            <a:endParaRPr sz="2000" i="1">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id="{A1AF7C74-9A2D-4D6C-9F16-890E30CF680B}"/>
              </a:ext>
            </a:extLst>
          </p:cNvPr>
          <p:cNvPicPr>
            <a:picLocks noChangeAspect="1"/>
          </p:cNvPicPr>
          <p:nvPr/>
        </p:nvPicPr>
        <p:blipFill>
          <a:blip r:embed="rId3"/>
          <a:stretch>
            <a:fillRect/>
          </a:stretch>
        </p:blipFill>
        <p:spPr>
          <a:xfrm>
            <a:off x="1005829" y="912879"/>
            <a:ext cx="7132340" cy="2376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id="{9F5AABE9-C249-4CDF-987B-AB8A77FA8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id="{D8CE4F23-0FB6-43B8-A312-49D17D46972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id="{25A2A185-E230-4C86-B5C5-25ACB609023F}"/>
              </a:ext>
            </a:extLst>
          </p:cNvPr>
          <p:cNvPicPr>
            <a:picLocks noChangeAspect="1"/>
          </p:cNvPicPr>
          <p:nvPr/>
        </p:nvPicPr>
        <p:blipFill rotWithShape="1">
          <a:blip r:embed="rId8"/>
          <a:srcRect t="6494" b="76427"/>
          <a:stretch/>
        </p:blipFill>
        <p:spPr>
          <a:xfrm>
            <a:off x="261586"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xmlns="">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id="{C3A41AF7-05A6-4B9B-BB7F-A4C471EDED27}"/>
              </a:ext>
            </a:extLst>
          </p:cNvPr>
          <p:cNvPicPr>
            <a:picLocks noChangeAspect="1"/>
          </p:cNvPicPr>
          <p:nvPr/>
        </p:nvPicPr>
        <p:blipFill rotWithShape="1">
          <a:blip r:embed="rId8"/>
          <a:srcRect t="6494" b="76427"/>
          <a:stretch/>
        </p:blipFill>
        <p:spPr>
          <a:xfrm>
            <a:off x="456327"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xmlns="">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868629D-9F53-4DF3-A626-0F95E6D3E549}"/>
              </a:ext>
            </a:extLst>
          </p:cNvPr>
          <p:cNvPicPr>
            <a:picLocks noChangeAspect="1"/>
          </p:cNvPicPr>
          <p:nvPr/>
        </p:nvPicPr>
        <p:blipFill rotWithShape="1">
          <a:blip r:embed="rId9"/>
          <a:srcRect t="6494" b="76427"/>
          <a:stretch/>
        </p:blipFill>
        <p:spPr>
          <a:xfrm>
            <a:off x="914400" y="3545030"/>
            <a:ext cx="8308840" cy="8784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xmlns="">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a:solidFill>
                  <a:srgbClr val="5A1E06"/>
                </a:solidFill>
                <a:latin typeface="Berkshire Swash"/>
                <a:ea typeface="Berkshire Swash"/>
                <a:cs typeface="Berkshire Swash"/>
                <a:sym typeface="Berkshire Swash"/>
              </a:rPr>
              <a:t>1</a:t>
            </a:r>
            <a:r>
              <a:rPr lang="en-US" altLang="ko" sz="2400">
                <a:solidFill>
                  <a:srgbClr val="5A1E06"/>
                </a:solidFill>
                <a:latin typeface="Berkshire Swash"/>
                <a:ea typeface="Berkshire Swash"/>
                <a:cs typeface="Berkshire Swash"/>
                <a:sym typeface="Berkshire Swash"/>
              </a:rPr>
              <a:t>942</a:t>
            </a:r>
            <a:endParaRPr sz="240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id="{6CDA2B77-E19B-44D9-9871-D427A67A8E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id="{37D0F2A3-CC12-4C5B-9A4D-D41367B677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2997</TotalTime>
  <Words>1391</Words>
  <Application>Microsoft Macintosh PowerPoint</Application>
  <PresentationFormat>On-screen Show (16:9)</PresentationFormat>
  <Paragraphs>193</Paragraphs>
  <Slides>30</Slides>
  <Notes>22</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30</vt:i4>
      </vt:variant>
    </vt:vector>
  </HeadingPairs>
  <TitlesOfParts>
    <vt:vector size="55" baseType="lpstr">
      <vt:lpstr>#9Slide03 IcielUni Sans Heavy</vt:lpstr>
      <vt:lpstr>#9Slide04 SFU Fenice Ultra</vt:lpstr>
      <vt:lpstr>#9Slide07 Pattaya</vt:lpstr>
      <vt:lpstr>Berkshire Swash</vt:lpstr>
      <vt:lpstr>UTM Isadora</vt:lpstr>
      <vt:lpstr>Manjari</vt:lpstr>
      <vt:lpstr>#9Slide05 SVNStandly</vt:lpstr>
      <vt:lpstr>#9Slide01 Noi dung ngan</vt:lpstr>
      <vt:lpstr>#9Slide01 Tieu de ngan</vt:lpstr>
      <vt:lpstr>Cambria Math</vt:lpstr>
      <vt:lpstr>#9Slide03 Cabin Condensed</vt:lpstr>
      <vt:lpstr>Calibri</vt:lpstr>
      <vt:lpstr>Montserrat Light</vt:lpstr>
      <vt:lpstr>#9Slide02 Noi dung dai</vt:lpstr>
      <vt:lpstr>#9Slide05 SVNMercury Script</vt:lpstr>
      <vt:lpstr>#9Slide04 AdrianeSwash</vt:lpstr>
      <vt:lpstr>Dosis</vt:lpstr>
      <vt:lpstr>Leckerli One</vt:lpstr>
      <vt:lpstr>#9Slide05 Lobster</vt:lpstr>
      <vt:lpstr>Arial</vt:lpstr>
      <vt:lpstr>SFU BalletEngraved</vt:lpstr>
      <vt:lpstr>#9Slide02 Noi dung rat dai</vt:lpstr>
      <vt:lpstr>Times New Roman</vt:lpstr>
      <vt:lpstr>PPTMON theme</vt:lpstr>
      <vt:lpstr>Columbus Day Minitheme by Slidesgo</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Muốn cộng số đo thời gian ta làm như thế nào?</vt:lpstr>
      <vt:lpstr>PowerPoint Presentation</vt:lpstr>
      <vt:lpstr>PowerPoint Presentation</vt:lpstr>
      <vt:lpstr>PowerPoint Presentation</vt:lpstr>
      <vt:lpstr>Cảm ơn các bạn. Như vậy tôi đã có đủ 3 chiếc thuyền buồm. Tôi sẽ gọi chúng là La Niña, La Pinta và La Santa María.</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Microsoft Office User</cp:lastModifiedBy>
  <cp:revision>17</cp:revision>
  <dcterms:modified xsi:type="dcterms:W3CDTF">2022-03-05T02:32:08Z</dcterms:modified>
  <cp:category>9Slide.vn</cp:category>
</cp:coreProperties>
</file>