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1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DF72B-5638-6AD4-4047-EC010498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A91D31-F2A8-B58B-599B-1A0271FA1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2BE4F-BC0A-00CD-28EE-059E5D75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7D7865-DD96-3F0C-5152-601EAD6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AEA790-F00A-A7F7-EA41-1F202A29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3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7F10D-3972-5D47-19A3-A0D7C283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BCBE83-31D6-B267-602E-05C6410C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5F4D8A-562F-D775-3420-5F1A050F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57C58-C321-5060-F18A-C5B7F5F7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460D3-EFD4-CB52-9A5F-6F3E86C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64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AAE353-759C-E1F3-34BE-5A6408B44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40A45-3660-D93E-AAFE-426D99BE3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40138-D386-6441-AE44-48DE3743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21DD4-90DF-53E2-E658-42BAE24E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9FD5F-11FB-F50D-A36A-6A83542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9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E063A-D641-3D79-313A-97818290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757F3-2196-A20D-5807-D4499FE9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8B8B3-7DA1-DD09-DBAA-E437D6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B831A-CEA4-1344-6975-B9004C64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CC5E42-C1DE-13CD-43AE-302E7B1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6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8699C-2746-E7D2-F954-C288108C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2B1D6D-D86D-162D-EF6F-DEDDE718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48DB5-53F8-E7A7-8377-62B4ED81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BE899-E3A5-FEA2-F049-A261F226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B2296-2BEB-D898-7B65-A4D7B8B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2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72BB3-7003-1A5F-9C00-1D8A683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1EFAB-CDC6-BAB6-3D07-871DF7BE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5C21A6-080F-B038-CA24-F17BF239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3FB0F9-3760-2AC5-E6F6-9C176B0D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E7091-E031-7C0D-B50E-F09950BC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55D363-3694-35E2-A77D-429576F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7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4B632-0688-2335-0668-AE151FD0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4A7578-A412-ADC0-1ED8-EC48D40D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CDBCCC-8480-CBF5-CA55-8B73D66D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344AB0-DFE8-D66F-DA80-AE604A3B1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7AF9D3-5FED-AD1F-DF95-2C09D093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AA7E95-0AB3-2DE5-C18D-BCAB734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BECE3C-CA95-928F-58E8-2CE7482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E1E9A-5CB2-E862-4E8C-0D5509C1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57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41736-1647-3131-4656-473CEC4A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3392D0-5758-E2B2-54CC-2455EB89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02FA18-46AF-6F6F-DFA0-A7510DA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F3397E-020C-9742-8E56-1133993A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F1AAEE-9072-0DD8-295A-D12BBFD5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64FC14-5569-3F49-133F-79C15004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02E1F6-1111-8703-1ACD-6B368EEB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3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D0C77-B220-5E4B-567A-D1A9EC9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FFF23-F35C-4054-AF54-81A73D6C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DE0649-08C8-B6A4-BDD9-1B8D82EF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44FF23-1686-E4BD-C41E-F90C5041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6DF930-A5C2-AF6E-1503-95F82A4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C0EBEC-C171-4D81-2052-EE8F030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8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1FA06-235B-019E-402F-B874B66D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D68DEE-3866-1243-58FD-F35447AA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3D24CB-3579-AA00-A627-541A39EE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BC8B91-F906-224A-FB11-3113E1F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5C5800-DAAD-67A0-A236-D37E6A45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1D30C8-DD82-2B1D-2374-F30DBE4F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53E14C-14FE-1F47-080F-E4C0708C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2117A-38D8-B33F-5EAA-0BDF5105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49A8A-5541-CAD3-FC4C-CD3819D9E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D5E1-1995-4A1B-92BE-4BE5133560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8B1F4-2F53-9ED2-D70B-88340290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F2552-24E1-9369-D235-54A83C215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17/06/relationships/model3d" Target="../media/model3d2.glb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7E5EE2-1452-D2A5-B409-8528A2A83D4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2E4E160-C706-284D-32F6-EB25A27E747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xmlns="" id="{08FC38FD-3187-3F88-4E14-ADA9C35BE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xmlns="" id="{386604D0-383E-A998-A6E5-59F74673C30E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xmlns="" id="{B8713E47-BB08-BFA2-845F-69B3D7A95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D4CC2090-55B3-B6E9-3C0D-6BD198FC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xmlns="" id="{A17BD0FA-1212-1703-1208-BDA2637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xmlns="" id="{F60E67EC-8042-DBDE-B6AD-4F9ADA8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116869" y="900212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513567" y="2490064"/>
            <a:ext cx="516487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6314694-CCBE-1C7F-7F7F-DF8F954039C0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CC401EE-AFCD-D660-197B-F06A39BA8AE5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xmlns="" id="{0AB09B38-2EB2-9A83-8E41-A68F48D5BCCB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xmlns="" id="{976B8053-4864-AC66-8CED-25E7AD331759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xmlns="" id="{3BFB9FBC-DEB3-AC63-0716-1810C6F08095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xmlns="" id="{796E1A90-4A09-754E-829A-387864A0E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xmlns="" id="{4B6C59D9-DFD2-3EF9-9451-8A313E4F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xmlns="" id="{7632D5E0-8EC4-E88A-A5B8-229E814D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xmlns="" id="{0ED3CC9B-28CB-8A79-689A-325CFC8F3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D6BCE3B-2CB1-728A-BD44-AB66C75B4654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1627771" y="540006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444501" y="4639487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AE17A74-8D68-4C82-642E-8B1B4E3C2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870794" y="4495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E63509-538D-015A-1FA0-F21CB8906CDC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619DFD7-99B1-7FE9-1450-007F03BB4541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xmlns="" id="{F28FD51D-9469-1C6A-3067-80B9071C3F57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xmlns="" id="{011C0373-7EB4-C7C1-0911-6FFE1F1B9F61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xmlns="" id="{E19780E4-AC91-4A70-C18E-41AA6B49BCD0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xmlns="" id="{D2606D82-827E-7721-EFA4-DA27CF627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xmlns="" id="{BAC7B192-B9C2-76E0-5D49-E0F25D27D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xmlns="" id="{CE0A0020-2EB3-14AF-0F02-7888529DB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xmlns="" id="{456ECF60-6E86-9E56-4BD5-2C6C23A0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AF3C279-B2D7-E7F6-9D10-9CCF2489B4FE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1480140" y="489465"/>
            <a:ext cx="10851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477474" y="5412543"/>
            <a:ext cx="7372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004328" y="4717939"/>
            <a:ext cx="1099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07D9805-3B42-DBC3-0EF0-2CFD3BAE72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66124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553034-4D16-3B51-2F5E-6F1DC52C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5762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dirty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ĐOÁN HÌNH</a:t>
            </a: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xmlns="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630380-AEA5-FE05-F3B9-02AD8C10F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09551" y="252458"/>
            <a:ext cx="685799" cy="6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DE04396-25F6-D286-2A61-F75EFD85BCE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970F36F8-1D0F-19F0-27E2-FB482E052D9A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1F314C05-5BA0-D4AA-7C93-9DF9C52586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BA5C68DE-466A-EF2E-B4F5-9040F159D1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CF1CAF3B-1549-C22B-065E-215E18EFB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5F379EC0-7DF1-9443-3F12-07BCFE9B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C15DCD5D-D70C-5134-B027-EC861433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8B36E950-3C3F-4AEC-CB69-C0B0E523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330EC5-FD65-23BE-CEAB-93D701DAC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00BA2F50-74F3-3C1F-61DA-E664DD8E169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xmlns="" id="{F171363D-0299-C93C-5A09-6B843854BD1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xmlns="" id="{BDC380AB-83A9-2342-8434-5E72A971CA4F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20" descr="erw">
                <a:extLst>
                  <a:ext uri="{FF2B5EF4-FFF2-40B4-BE49-F238E27FC236}">
                    <a16:creationId xmlns:a16="http://schemas.microsoft.com/office/drawing/2014/main" xmlns="" id="{9168D406-BDE6-9F75-9A74-E5BB08E1A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xmlns="" id="{173D2117-0601-749A-6A5D-3A813EA2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7" name="图片 12" descr="未标题-3">
              <a:extLst>
                <a:ext uri="{FF2B5EF4-FFF2-40B4-BE49-F238E27FC236}">
                  <a16:creationId xmlns:a16="http://schemas.microsoft.com/office/drawing/2014/main" xmlns="" id="{DF0376C4-4673-F274-F861-48E80905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8" name="图片 13" descr="未标题-4">
              <a:extLst>
                <a:ext uri="{FF2B5EF4-FFF2-40B4-BE49-F238E27FC236}">
                  <a16:creationId xmlns:a16="http://schemas.microsoft.com/office/drawing/2014/main" xmlns="" id="{F40400D0-9597-EE6C-6E90-C066696B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DE94C2-4FFF-6C9D-2794-20066A95EAA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A1C489D9-A7FD-C866-DCCC-D61E4730A71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FE92AEBF-D8FE-7099-8249-AD0B550667B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3964C632-6924-625B-4823-43840CF751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7F5B98D3-2BA2-621D-77A3-AC93FCBC0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64AFE995-280D-F8D3-2BA7-E690E84C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26C0879E-73E6-704A-24D0-FE2BB11C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BAFA8B9D-DF9C-F700-372E-CE0E1726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05F19E-47EE-0CBF-0322-5C736447C502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5ECC8459-84CD-CE35-A65D-D8F924EBFA3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xmlns="" id="{2E023398-90BE-7F0C-65AB-31D2A147CFF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xmlns="" id="{6EA96D9B-3EF5-844B-C088-D1FE803482E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0" descr="erw">
                <a:extLst>
                  <a:ext uri="{FF2B5EF4-FFF2-40B4-BE49-F238E27FC236}">
                    <a16:creationId xmlns:a16="http://schemas.microsoft.com/office/drawing/2014/main" xmlns="" id="{5E200F92-4B20-1424-9F41-2E51F34C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5" name="图片 11" descr="未标题-2">
              <a:extLst>
                <a:ext uri="{FF2B5EF4-FFF2-40B4-BE49-F238E27FC236}">
                  <a16:creationId xmlns:a16="http://schemas.microsoft.com/office/drawing/2014/main" xmlns="" id="{74B12E85-AEA7-5343-BE0A-270C9F48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8" name="图片 12" descr="未标题-3">
              <a:extLst>
                <a:ext uri="{FF2B5EF4-FFF2-40B4-BE49-F238E27FC236}">
                  <a16:creationId xmlns:a16="http://schemas.microsoft.com/office/drawing/2014/main" xmlns="" id="{BF97C265-1D15-3DEB-A6B1-B097CEA9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21" name="图片 13" descr="未标题-4">
              <a:extLst>
                <a:ext uri="{FF2B5EF4-FFF2-40B4-BE49-F238E27FC236}">
                  <a16:creationId xmlns:a16="http://schemas.microsoft.com/office/drawing/2014/main" xmlns="" id="{26F3D2A1-FDA3-387E-9B19-269BD56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D6CF35-789A-84F4-7B89-F639BEEF98BA}"/>
              </a:ext>
            </a:extLst>
          </p:cNvPr>
          <p:cNvSpPr/>
          <p:nvPr/>
        </p:nvSpPr>
        <p:spPr>
          <a:xfrm>
            <a:off x="214237" y="363601"/>
            <a:ext cx="11551968" cy="571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5A1F044-E6B8-CFCB-8EA9-96F458A0471F}"/>
              </a:ext>
            </a:extLst>
          </p:cNvPr>
          <p:cNvSpPr txBox="1"/>
          <p:nvPr/>
        </p:nvSpPr>
        <p:spPr>
          <a:xfrm>
            <a:off x="194382" y="4563097"/>
            <a:ext cx="62002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F9E58F7-9CD6-3AD0-95AE-0E7F78E56B80}"/>
              </a:ext>
            </a:extLst>
          </p:cNvPr>
          <p:cNvSpPr txBox="1"/>
          <p:nvPr/>
        </p:nvSpPr>
        <p:spPr>
          <a:xfrm>
            <a:off x="6468594" y="4582788"/>
            <a:ext cx="57664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921097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6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xmlns="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4682548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xmlns="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xmlns="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xmlns="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xmlns="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400288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xmlns="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xmlns="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DC6715-C59A-3F78-71EE-9DBF15DA4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?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BC3241-CAEF-8AEB-E9BB-66C4E7FC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99969D-9586-EFD2-7EE0-FE27067496F5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1581062-60D4-6BD6-F610-D75F3F9CD2AE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3" name="矩形 5">
                <a:extLst>
                  <a:ext uri="{FF2B5EF4-FFF2-40B4-BE49-F238E27FC236}">
                    <a16:creationId xmlns:a16="http://schemas.microsoft.com/office/drawing/2014/main" xmlns="" id="{A4F4FC60-29A6-9843-1CB8-522E37C785B1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1">
                <a:extLst>
                  <a:ext uri="{FF2B5EF4-FFF2-40B4-BE49-F238E27FC236}">
                    <a16:creationId xmlns:a16="http://schemas.microsoft.com/office/drawing/2014/main" xmlns="" id="{D35B16C7-AC8B-822F-7D7D-5634249623AD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8" name="矩形 6">
                  <a:extLst>
                    <a:ext uri="{FF2B5EF4-FFF2-40B4-BE49-F238E27FC236}">
                      <a16:creationId xmlns:a16="http://schemas.microsoft.com/office/drawing/2014/main" xmlns="" id="{59891502-59A8-DDE5-8ECC-9392266E7DE6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20" descr="erw">
                  <a:extLst>
                    <a:ext uri="{FF2B5EF4-FFF2-40B4-BE49-F238E27FC236}">
                      <a16:creationId xmlns:a16="http://schemas.microsoft.com/office/drawing/2014/main" xmlns="" id="{02918DC3-5F1B-73C1-2761-286D0B002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11" descr="未标题-2">
                <a:extLst>
                  <a:ext uri="{FF2B5EF4-FFF2-40B4-BE49-F238E27FC236}">
                    <a16:creationId xmlns:a16="http://schemas.microsoft.com/office/drawing/2014/main" xmlns="" id="{0846D8DB-482C-B341-7141-FC0B156E1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6" name="图片 12" descr="未标题-3">
                <a:extLst>
                  <a:ext uri="{FF2B5EF4-FFF2-40B4-BE49-F238E27FC236}">
                    <a16:creationId xmlns:a16="http://schemas.microsoft.com/office/drawing/2014/main" xmlns="" id="{DC3B03D7-D1DD-DF67-4A2E-992B61BC5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7" name="图片 13" descr="未标题-4">
                <a:extLst>
                  <a:ext uri="{FF2B5EF4-FFF2-40B4-BE49-F238E27FC236}">
                    <a16:creationId xmlns:a16="http://schemas.microsoft.com/office/drawing/2014/main" xmlns="" id="{3C2CD992-97BF-46F7-B76D-C545E7B6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20B059-602B-FAEB-B045-D84A985B0AF0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724043" y="1010366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2191603" y="417704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4170307" y="4960478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20CE85-3F0A-85F0-56C1-097FA1799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132799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6</cp:revision>
  <dcterms:created xsi:type="dcterms:W3CDTF">2023-02-14T09:00:29Z</dcterms:created>
  <dcterms:modified xsi:type="dcterms:W3CDTF">2023-02-20T07:40:20Z</dcterms:modified>
</cp:coreProperties>
</file>