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65" r:id="rId14"/>
    <p:sldId id="271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1386-7144-C89E-39BA-1AA1161A3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CC553-4CF2-D289-3537-8F342226D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5B978-4EDE-6656-9C2F-D6C10B7A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22C8-80F3-4037-A71F-E372FB3D0823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E7C72-956E-FD91-4CED-BB2315EC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CAC4B-E161-54A3-8581-2CC52FBB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C796-F273-469E-96CB-97E3F4FD56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351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B381-0C5F-7EA5-E58B-11F1CC64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1EFB0-FF7C-F914-FE98-FFF927451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30FE3-7DE2-E86B-26E3-F7953694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22C8-80F3-4037-A71F-E372FB3D0823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4F6B2-5B46-4F46-7B17-18F80F20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E489F-7663-3D85-0E88-D42CBFFB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C796-F273-469E-96CB-97E3F4FD56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344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AC233-C475-C12B-0F95-60B10419D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24CFB-77F0-BCA4-7938-CDEA52CDD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1F00A-68BC-58FA-C4AD-8161BFE8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22C8-80F3-4037-A71F-E372FB3D0823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3FB1-C4A4-40B1-1799-6F7BB129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EF101-DA26-7015-F859-7D8D385D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C796-F273-469E-96CB-97E3F4FD56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38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C444-AE3B-C43E-F2B5-A86943B7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E8B5-F14A-4806-4E70-1C1FDC1C0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D3973-FE82-A42D-E857-6E553803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22C8-80F3-4037-A71F-E372FB3D0823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73016-C3E5-309B-0C9C-118801CC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A8AD0-CFF9-2F48-51ED-44D4BA6D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C796-F273-469E-96CB-97E3F4FD56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87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E4B1-2F78-DE10-E05B-A13F1E5F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F3E12-BB9A-DC41-2F6E-D603C0B0A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8A81A-E6E7-5795-0651-3B00DC5D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22C8-80F3-4037-A71F-E372FB3D0823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254-5881-356A-3792-87B74393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94B77-06A8-85C6-5E3B-2552FC4D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C796-F273-469E-96CB-97E3F4FD56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22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99F4-3BEB-788E-02B7-FB8D5A1F4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62085-2D5F-C274-8B70-E44678EFE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CF773-1B9E-7B08-E6D6-826F59CC8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DA648-7CFC-A994-C058-DE836199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22C8-80F3-4037-A71F-E372FB3D0823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0F2FC-19DA-A04D-9D20-B96A73D6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7AA1C-820A-C58C-9AD8-59FAC5A0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C796-F273-469E-96CB-97E3F4FD56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78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642D-0FCC-1234-C3B2-0D946E9A1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2A7AB-A249-511A-1C8F-3CE5FB01B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83B70-B914-194E-609A-6A6F64487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31CCB-B666-2CF6-67BB-CC43BD208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84800-452E-0C31-C4F3-2FB1F0FF3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EF37D-1EA3-9CB5-8E11-80E30083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22C8-80F3-4037-A71F-E372FB3D0823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3CFC9-4EEC-3B6F-52A1-EA558E58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B8E4D-5BE9-D88F-ED8F-B8C4578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C796-F273-469E-96CB-97E3F4FD56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26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32F5-BF30-9639-CEA9-670298A5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F31A0-F085-C93D-5EF4-96CA40BB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22C8-80F3-4037-A71F-E372FB3D0823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D4CA7-6D7F-148E-6725-6B22C0A6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4BEFD-5A47-B8AC-A684-7CA7EDBB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C796-F273-469E-96CB-97E3F4FD56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116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C4608-483E-AC24-A56D-68422972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22C8-80F3-4037-A71F-E372FB3D0823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A2CE4-F707-5F87-7553-0BC28211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751AE-6D67-8ECF-466C-0276E873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C796-F273-469E-96CB-97E3F4FD56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411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CE61-9AA8-AD55-32F1-9A907BB8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8C247-3017-01CF-095F-BA2710738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BC776-D185-BE96-96E6-F09A91316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19354-B003-5F36-B32A-CC80E74C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22C8-80F3-4037-A71F-E372FB3D0823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56DC4-4EA0-E71C-03D0-46B98A88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688C-7026-3BB9-6A23-C61D12A1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C796-F273-469E-96CB-97E3F4FD56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814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3D73-1E24-9411-3FF6-C2DF0F8B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F5B03F-18CA-210B-FFBC-CD88E9ED0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BCFB5-42A9-7021-68D4-95EC11320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1C326-C71C-2E9A-ED2F-011BCF3F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C22C8-80F3-4037-A71F-E372FB3D0823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2C6B6-A565-BF61-D6EF-791086C0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4B7DF-5835-CB3E-318F-87B2E570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EC796-F273-469E-96CB-97E3F4FD56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244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F5DAF-AE76-177A-0DC6-F9ABC583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65E4-E2B6-9409-FAF5-4BBE89F10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F9ECC-1739-B669-F63E-FCD141075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22C8-80F3-4037-A71F-E372FB3D0823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A7E69-404C-FD7A-03E5-471B2F549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5DE05-22EF-105C-5532-82009E080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C796-F273-469E-96CB-97E3F4FD56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5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590D3D-4136-5F8B-7C4A-78BEB780CE3D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B55D9A2E-A7FE-71A9-53E6-2D9F63E7B15B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id="{6CD25B16-2DA6-081D-8971-B50A683EF834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4" name="矩形 6">
                <a:extLst>
                  <a:ext uri="{FF2B5EF4-FFF2-40B4-BE49-F238E27FC236}">
                    <a16:creationId xmlns:a16="http://schemas.microsoft.com/office/drawing/2014/main" id="{3803789E-1C22-9119-6AC8-C9812D719B1F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片 20" descr="erw">
                <a:extLst>
                  <a:ext uri="{FF2B5EF4-FFF2-40B4-BE49-F238E27FC236}">
                    <a16:creationId xmlns:a16="http://schemas.microsoft.com/office/drawing/2014/main" id="{456D11A5-0FDD-C85A-5637-F77E4E131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1" name="图片 11" descr="未标题-2">
              <a:extLst>
                <a:ext uri="{FF2B5EF4-FFF2-40B4-BE49-F238E27FC236}">
                  <a16:creationId xmlns:a16="http://schemas.microsoft.com/office/drawing/2014/main" id="{C12BEFA7-1034-DEDC-7086-D7060CEC8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2" name="图片 12" descr="未标题-3">
              <a:extLst>
                <a:ext uri="{FF2B5EF4-FFF2-40B4-BE49-F238E27FC236}">
                  <a16:creationId xmlns:a16="http://schemas.microsoft.com/office/drawing/2014/main" id="{185A5260-C0E3-53B4-CF5E-E9CEDDD31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3" name="图片 13" descr="未标题-4">
              <a:extLst>
                <a:ext uri="{FF2B5EF4-FFF2-40B4-BE49-F238E27FC236}">
                  <a16:creationId xmlns:a16="http://schemas.microsoft.com/office/drawing/2014/main" id="{91C17145-5702-AE20-0562-A54E404CB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222886" y="891143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098603" y="2554547"/>
            <a:ext cx="620682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2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72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5407508" y="3971730"/>
            <a:ext cx="16106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96344B7-FA1D-8553-E497-96A231922094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Dùng compa vẽ một đường tròn vào vở.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F01E7BC-0A5B-02AE-A267-82E3F0FAE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67" b="28889"/>
          <a:stretch/>
        </p:blipFill>
        <p:spPr>
          <a:xfrm>
            <a:off x="618743" y="1645920"/>
            <a:ext cx="10954513" cy="48768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35F4C757-E7C2-469D-385A-6E9C2201BFD9}"/>
              </a:ext>
            </a:extLst>
          </p:cNvPr>
          <p:cNvSpPr/>
          <p:nvPr/>
        </p:nvSpPr>
        <p:spPr>
          <a:xfrm>
            <a:off x="4716779" y="2362200"/>
            <a:ext cx="3398520" cy="3398520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576DE9B-379A-115D-E3A5-39C9C0FC2D6D}"/>
              </a:ext>
            </a:extLst>
          </p:cNvPr>
          <p:cNvSpPr/>
          <p:nvPr/>
        </p:nvSpPr>
        <p:spPr>
          <a:xfrm>
            <a:off x="6383020" y="400812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FF46A75-5761-69EE-730F-604F52C14E57}"/>
              </a:ext>
            </a:extLst>
          </p:cNvPr>
          <p:cNvSpPr txBox="1"/>
          <p:nvPr/>
        </p:nvSpPr>
        <p:spPr>
          <a:xfrm>
            <a:off x="6464596" y="4077586"/>
            <a:ext cx="3730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3A67E1-4062-220F-CDDE-DAB5B5645116}"/>
              </a:ext>
            </a:extLst>
          </p:cNvPr>
          <p:cNvGrpSpPr/>
          <p:nvPr/>
        </p:nvGrpSpPr>
        <p:grpSpPr>
          <a:xfrm>
            <a:off x="459130" y="773970"/>
            <a:ext cx="656621" cy="655538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350F50-64DC-D123-0C5C-D97E2A5B2F93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7B6028-EB49-E425-9800-5018488B8EF3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85D1A94-1281-E90F-B4D5-6AF5D6324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t="30425" r="2070" b="7664"/>
          <a:stretch/>
        </p:blipFill>
        <p:spPr>
          <a:xfrm>
            <a:off x="757875" y="2057400"/>
            <a:ext cx="10676251" cy="309118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Đọc cân nặng của mỗi con vật sau với đơn vị gam rồi cho biết con nào nặng nhất.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BEBBCC-A687-9691-EE24-2488BF13C746}"/>
              </a:ext>
            </a:extLst>
          </p:cNvPr>
          <p:cNvSpPr txBox="1"/>
          <p:nvPr/>
        </p:nvSpPr>
        <p:spPr>
          <a:xfrm>
            <a:off x="1676400" y="5306695"/>
            <a:ext cx="97577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4 876 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B53A16-7218-8382-EF55-4B700F36C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3" t="12264" r="82849"/>
          <a:stretch/>
        </p:blipFill>
        <p:spPr>
          <a:xfrm>
            <a:off x="379333" y="740590"/>
            <a:ext cx="757084" cy="7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5807C8BF-738E-74B0-E5E2-EA2A5C933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33" y="0"/>
            <a:ext cx="8888041" cy="560567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0980E98-351B-9851-1026-38E21ABAFE0C}"/>
              </a:ext>
            </a:extLst>
          </p:cNvPr>
          <p:cNvSpPr txBox="1"/>
          <p:nvPr/>
        </p:nvSpPr>
        <p:spPr>
          <a:xfrm>
            <a:off x="1785645" y="3034055"/>
            <a:ext cx="826581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huống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100 000.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C178E9-F02F-0526-B2E9-BF4AAB057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3" t="12264" r="82849"/>
          <a:stretch/>
        </p:blipFill>
        <p:spPr>
          <a:xfrm>
            <a:off x="307258" y="609600"/>
            <a:ext cx="757084" cy="7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3BBFB9-9185-3B1A-7E32-6688D51C1AA7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C5AD6F6F-FFBB-7CF8-A092-7199ECDF2065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FD32C549-0EEF-CE93-7304-AC94A47294F3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58497BEB-5A5B-B159-9215-015D2F76F99D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23B4F836-79E6-56F4-8359-DBF35FE18A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id="{4BCE3B4A-795F-A5AE-BDBB-F7E32A3FE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id="{CFBC9C09-1A65-8BC5-447A-6592F9B4E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id="{68EF7525-2E19-A41A-202A-7CAC403E1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64" y="3003578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5" y="123698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3022159" y="1453970"/>
            <a:ext cx="736091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1 879.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445151" y="2897518"/>
            <a:ext cx="97396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tám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bảy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6 500.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0" y="2889352"/>
            <a:ext cx="73609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477742" y="3026582"/>
            <a:ext cx="112901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linh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43 001.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35481" y="1190493"/>
            <a:ext cx="736091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96 000.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935480" y="3059668"/>
            <a:ext cx="73609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4800" b="1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6CA333F-D13D-6550-1CEB-16D633FF2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16463" r="5228" b="5411"/>
          <a:stretch/>
        </p:blipFill>
        <p:spPr>
          <a:xfrm>
            <a:off x="1931335" y="1921950"/>
            <a:ext cx="8329330" cy="444664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 hành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Làm tròn số đến hàng nghìn, hàng chục nghìn.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7D2511-A3EC-8563-5001-4C239A99CF27}"/>
              </a:ext>
            </a:extLst>
          </p:cNvPr>
          <p:cNvGrpSpPr/>
          <p:nvPr/>
        </p:nvGrpSpPr>
        <p:grpSpPr>
          <a:xfrm>
            <a:off x="402495" y="811874"/>
            <a:ext cx="705757" cy="617634"/>
            <a:chOff x="138509" y="112567"/>
            <a:chExt cx="823119" cy="8231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D1386A1-BC24-2F81-DCFF-BC445887A330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71819B-DEA9-A0E5-0E2F-5ABE3C90A002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F0B752B-6629-FA5E-F135-8B4EFB1C2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9204" r="65415" b="8825"/>
          <a:stretch/>
        </p:blipFill>
        <p:spPr>
          <a:xfrm>
            <a:off x="990600" y="1871182"/>
            <a:ext cx="3840480" cy="341376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Câu nào đúng, câu nào sai?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773BBDB-76CC-14EA-F1F6-3AAA3E18BA4D}"/>
              </a:ext>
            </a:extLst>
          </p:cNvPr>
          <p:cNvSpPr txBox="1"/>
          <p:nvPr/>
        </p:nvSpPr>
        <p:spPr>
          <a:xfrm>
            <a:off x="5303520" y="1676400"/>
            <a:ext cx="61264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OM, ON, OP, OQ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4F3446D-C9F4-DA13-5423-3F83E8376D00}"/>
              </a:ext>
            </a:extLst>
          </p:cNvPr>
          <p:cNvSpPr txBox="1"/>
          <p:nvPr/>
        </p:nvSpPr>
        <p:spPr>
          <a:xfrm>
            <a:off x="5303520" y="3217546"/>
            <a:ext cx="61264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B. MN, PQ là các đường kính của hình tròn tâm O.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40913C4-091E-EACC-85EE-1547AC0FA526}"/>
              </a:ext>
            </a:extLst>
          </p:cNvPr>
          <p:cNvSpPr txBox="1"/>
          <p:nvPr/>
        </p:nvSpPr>
        <p:spPr>
          <a:xfrm>
            <a:off x="5303520" y="4266248"/>
            <a:ext cx="61264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C. HI là đường kính của hình tròn tâm O.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466644C9-D81A-2499-929A-1192EF130220}"/>
              </a:ext>
            </a:extLst>
          </p:cNvPr>
          <p:cNvSpPr/>
          <p:nvPr/>
        </p:nvSpPr>
        <p:spPr>
          <a:xfrm>
            <a:off x="5181600" y="164592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E874C9AA-E258-0FEB-6F8D-97D53B62A91C}"/>
              </a:ext>
            </a:extLst>
          </p:cNvPr>
          <p:cNvSpPr/>
          <p:nvPr/>
        </p:nvSpPr>
        <p:spPr>
          <a:xfrm>
            <a:off x="5135880" y="318516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44A4DC-8F12-7FCA-DBC0-1FF2BE3AF517}"/>
              </a:ext>
            </a:extLst>
          </p:cNvPr>
          <p:cNvGrpSpPr/>
          <p:nvPr/>
        </p:nvGrpSpPr>
        <p:grpSpPr>
          <a:xfrm>
            <a:off x="410179" y="855517"/>
            <a:ext cx="656621" cy="655538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87155A-C638-7DAC-C88F-FF2C5A9F5033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72A56C-AF6A-3583-83BE-F0D8A79D091E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192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2023-02-09T08:35:54Z</dcterms:created>
  <dcterms:modified xsi:type="dcterms:W3CDTF">2023-02-10T10:12:06Z</dcterms:modified>
</cp:coreProperties>
</file>