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4" r:id="rId11"/>
    <p:sldId id="275" r:id="rId12"/>
    <p:sldId id="271" r:id="rId13"/>
    <p:sldId id="266" r:id="rId14"/>
    <p:sldId id="278" r:id="rId15"/>
    <p:sldId id="279" r:id="rId16"/>
    <p:sldId id="277" r:id="rId17"/>
    <p:sldId id="280" r:id="rId18"/>
    <p:sldId id="281" r:id="rId19"/>
    <p:sldId id="267" r:id="rId20"/>
    <p:sldId id="265" r:id="rId21"/>
    <p:sldId id="263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FFF8-AF66-9585-B571-8E8789F5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7070B4-CA83-4B6B-5F9B-4776EC8C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AD7F3-34BD-4850-517E-5602F8C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1930B-ECDC-645E-837C-D2028E11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8F56B-BD39-ED50-5B14-1807453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0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CCC75-3910-06ED-1116-14FECCB7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2FEE8A-EC3A-B572-A344-BBEDD947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F345D-2E52-475B-0B03-65FA5258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3DDAA-C984-D14D-45B3-8434AA8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F66EE0-FF4E-1360-CEBF-29ADC20C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8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A77CC5-0261-5E8B-E477-449BE1D5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D3FD7-90AB-50E7-C9FA-D6642223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500583-4E20-9653-EEA7-AA24AF8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6D911-D43C-490B-51EC-3F690BB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4CBE0-79DE-7419-AAEF-0890DCB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0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20AA5-583E-7198-E18A-F7BADCFB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3291F-0676-7716-FAF6-006EC77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82EB9-73E3-6314-6019-04AF0F2F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8D29C-F8D8-F1CF-7E54-4925FD31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F57CD2-1089-2B1E-8CF3-E099767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9E182-E1A1-477A-2453-8BBDB83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5EE58-E8DC-15CD-102C-D070CCBE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C7355-9457-E077-6F54-752C915A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6A357-AE1F-3531-9A21-86E04CD2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30253-4FC7-0895-E892-78A828F0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1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B9AEC-B8FF-96B0-3D42-B3F801F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B4931-B39D-DC38-0087-9160C3F4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4321AF-1FE6-CF19-A260-605B0B93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3806CE-1753-481E-A020-E717D2D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AE6B-4FE4-DDFC-B88A-8CC69C1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F59882-717D-1A9D-9178-F5AB758A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4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FBD6D-8220-E06A-D056-D92890C9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11644-A075-DE8E-D58F-144F6AF3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985D31-DEE2-585B-BBE7-25BA3BEE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ACC4EB-265B-0601-F4A7-226083B20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E83315-5F17-6002-A301-86E9CE86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BEAB67-B55A-66D4-31BC-FAF64E32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506A28-DD19-47AC-4AEC-FFB9C72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B35C98-A6BA-7291-EC7B-267DC66A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2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11BE7-DD43-AAA5-3E83-59BF9B8B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8FC2C1-F4AC-D0AE-B6BE-519C11BA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4A2B91-B5BE-52D7-7507-D634F9EC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86B331-3BE3-B658-205D-0B3458C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6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EE28C2-8893-9408-0AB5-B9B19A29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1A1C10-1D05-07AE-48C6-AEFF68E2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94E0EB-CB65-2776-1ABE-0307B79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84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EAAA8-F01C-32BC-1D27-8B2AAA0D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6296C-CB51-20F0-415D-EABDEE3F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51BF47-869C-8EA4-9C18-B1F583F6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87CB2A-D8E3-8D2E-9F6E-60BD5D6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E06EB-5E3C-AB59-3E64-16876A95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3874A-8CCA-6935-8072-7E47364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9D383-2D12-14CD-B567-A86FB9A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B10895-264A-A646-8B82-65D622F3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71CFDE-06F9-9778-B2DC-CFF731E6F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31AD01-3486-F8A4-FFE8-5BE9D0E8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DF9559-BC3A-3791-0DBC-1F5253A9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AB9B74-6F17-78F0-C7CA-85A8599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3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E0D59E-2F13-D9B2-2FF3-3A86FBD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6021CB-8FC5-10AE-298A-BB0E184F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5CC7E-DDDE-A6EA-AAA1-FFDD92AD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0C3-0C6C-4C74-88B8-B4A337E9B290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89791-DD32-A74F-C3F1-10B56EC8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14C20-C2D4-136F-5EA6-C3310595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8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114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29568" y="2593107"/>
            <a:ext cx="7314168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bài:Làm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hang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 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74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0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025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8 100, 8 700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2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655320" y="24895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303827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9921854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1674167" y="12703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7158027" y="12601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116985" y="3185477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8 700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21042"/>
            <a:ext cx="7450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724786" y="2819399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343285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9951153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343250" y="1647253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837084" y="3758717"/>
            <a:ext cx="113549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3 400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2516" r="10001" b="56823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1D77D1B-7E6A-3418-5ED8-524A456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6297" r="10001" b="33042"/>
          <a:stretch/>
        </p:blipFill>
        <p:spPr>
          <a:xfrm>
            <a:off x="1500077" y="3844044"/>
            <a:ext cx="9191846" cy="15454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9499836-DC2F-5D3E-79F6-B607733B59D5}"/>
              </a:ext>
            </a:extLst>
          </p:cNvPr>
          <p:cNvSpPr txBox="1"/>
          <p:nvPr/>
        </p:nvSpPr>
        <p:spPr>
          <a:xfrm>
            <a:off x="1111457" y="5478139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E7B19F-7122-5425-0D18-1E17341B9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358161" y="66025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3 500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69103" r="10001" b="10236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F18A29-83D5-1D54-755B-12D2A12C2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spc="-12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 spc="-12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798072" y="243083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446579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064606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1512122" y="12818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5209814" y="1260157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583117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705307" y="3166785"/>
            <a:ext cx="11059763" cy="2301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72 000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78 000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75 000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00EEF54-3CC8-2E86-2C2B-D113471E533D}"/>
              </a:ext>
            </a:extLst>
          </p:cNvPr>
          <p:cNvSpPr txBox="1"/>
          <p:nvPr/>
        </p:nvSpPr>
        <p:spPr>
          <a:xfrm>
            <a:off x="7966228" y="12809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xmlns="" id="{893CC8CC-E380-55E2-6BDD-55922FEF322E}"/>
              </a:ext>
            </a:extLst>
          </p:cNvPr>
          <p:cNvCxnSpPr>
            <a:cxnSpLocks/>
          </p:cNvCxnSpPr>
          <p:nvPr/>
        </p:nvCxnSpPr>
        <p:spPr>
          <a:xfrm flipH="1">
            <a:off x="8587592" y="1755714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17C03B-841C-3D3D-38B7-7EE7D923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t="8193" r="89050" b="-8193"/>
          <a:stretch/>
        </p:blipFill>
        <p:spPr>
          <a:xfrm>
            <a:off x="469060" y="52822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364975" y="4451156"/>
            <a:ext cx="9128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42 000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52889" r="12800" b="34667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0BD77-E9E8-A628-1D59-EBC421E4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950720" y="4369748"/>
            <a:ext cx="8290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87 000 </a:t>
            </a:r>
            <a:r>
              <a:rPr lang="nl-NL" sz="40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90 000.</a:t>
            </a:r>
            <a:endParaRPr lang="en-US" sz="400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7301" r="12800" b="20255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C18C5C-8047-883E-CA31-B28523B4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219200" y="4603900"/>
            <a:ext cx="9220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82503" r="12800" b="5053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F26565-8BCA-1F22-297C-DEE737C49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62818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 các yêu cầu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8BB4249-FDBB-59D1-D2F9-D0B626FB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3623" r="3047" b="6623"/>
          <a:stretch/>
        </p:blipFill>
        <p:spPr>
          <a:xfrm>
            <a:off x="1236784" y="1482262"/>
            <a:ext cx="10064261" cy="33547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442CBD-1072-E205-11EE-7B1DCD5D10F5}"/>
              </a:ext>
            </a:extLst>
          </p:cNvPr>
          <p:cNvSpPr txBox="1"/>
          <p:nvPr/>
        </p:nvSpPr>
        <p:spPr>
          <a:xfrm>
            <a:off x="1453074" y="4127074"/>
            <a:ext cx="8148126" cy="20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1 200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7ED0B4C-BBB9-2490-23AC-16F5049C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82178" y="652994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90EC3-7D9E-CF93-15B0-CCA0F0790F0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9" name="矩形 5">
              <a:extLst>
                <a:ext uri="{FF2B5EF4-FFF2-40B4-BE49-F238E27FC236}">
                  <a16:creationId xmlns:a16="http://schemas.microsoft.com/office/drawing/2014/main" xmlns="" id="{45D0913E-20CE-E059-9CF0-249D8285400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xmlns="" id="{D1496C3A-53AE-B0E4-EC5E-A33B9D380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xmlns="" id="{490651D0-92C2-A4E7-20A0-E2499BFDB3B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xmlns="" id="{FDA4C233-98B5-36F6-20D9-4030325A1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xmlns="" id="{09806E91-35A5-4602-E9EE-9058CC30F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xmlns="" id="{22B20B9D-C1AB-5199-62FD-90A790E7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xmlns="" id="{7662AADF-36A0-8769-C83C-E117A1C0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426748" y="648335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1230084" y="2454931"/>
            <a:ext cx="9731831" cy="172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6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B183BE3-6E6A-76EB-96F0-10F47614B800}"/>
              </a:ext>
            </a:extLst>
          </p:cNvPr>
          <p:cNvSpPr txBox="1"/>
          <p:nvPr/>
        </p:nvSpPr>
        <p:spPr>
          <a:xfrm>
            <a:off x="5518129" y="4443006"/>
            <a:ext cx="161069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2D184C-8C0F-6760-0933-6037B5E9BB5B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950FA530-C94E-DF88-9C91-D615553B633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3EBB3E35-7E90-7B3F-991A-1A9C1FBFB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BF98E205-C490-EAD9-1446-F8655340B75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8FD52739-4401-C8F3-1C81-BC74DB0A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0E7EADDD-3165-AD07-7D09-4964713D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54DB66B9-2C0A-9407-9125-9081499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CE3F8101-0097-4975-D98E-D4F5276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197665" y="3024466"/>
            <a:ext cx="9796670" cy="809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82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DD54DD6-776F-05B5-7278-899FFB3CF9FE}"/>
              </a:ext>
            </a:extLst>
          </p:cNvPr>
          <p:cNvSpPr txBox="1"/>
          <p:nvPr/>
        </p:nvSpPr>
        <p:spPr>
          <a:xfrm>
            <a:off x="1947430" y="1447800"/>
            <a:ext cx="8297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219532" y="898945"/>
            <a:ext cx="9752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650020" y="2897518"/>
            <a:ext cx="106673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617429" y="1283258"/>
            <a:ext cx="94481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756038" y="3000078"/>
            <a:ext cx="108926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696278" y="1060695"/>
            <a:ext cx="10641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782541" y="2897518"/>
            <a:ext cx="110118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940ABDBA-7D38-C550-84F2-7F9A3B51CF89}"/>
              </a:ext>
            </a:extLst>
          </p:cNvPr>
          <p:cNvSpPr/>
          <p:nvPr/>
        </p:nvSpPr>
        <p:spPr>
          <a:xfrm>
            <a:off x="1271287" y="5029200"/>
            <a:ext cx="3007488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9D1D0AC3-8982-B16F-82AB-7904FA1E7801}"/>
              </a:ext>
            </a:extLst>
          </p:cNvPr>
          <p:cNvSpPr/>
          <p:nvPr/>
        </p:nvSpPr>
        <p:spPr>
          <a:xfrm>
            <a:off x="4495800" y="5183529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541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#9Slide03 AllRoundGothic</vt:lpstr>
      <vt:lpstr>Arial</vt:lpstr>
      <vt:lpstr>Arial-Rounded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4</cp:revision>
  <dcterms:created xsi:type="dcterms:W3CDTF">2023-02-09T01:25:30Z</dcterms:created>
  <dcterms:modified xsi:type="dcterms:W3CDTF">2023-02-15T03:31:59Z</dcterms:modified>
</cp:coreProperties>
</file>