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4" r:id="rId10"/>
    <p:sldId id="274" r:id="rId11"/>
    <p:sldId id="275" r:id="rId12"/>
    <p:sldId id="276" r:id="rId13"/>
    <p:sldId id="277" r:id="rId14"/>
    <p:sldId id="271" r:id="rId15"/>
    <p:sldId id="266" r:id="rId16"/>
    <p:sldId id="278" r:id="rId17"/>
    <p:sldId id="267" r:id="rId18"/>
    <p:sldId id="265" r:id="rId19"/>
    <p:sldId id="263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B8CFC-683D-DD87-1C37-291C95C6C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5BF52D9-7C03-E34E-9E4A-61FE8187F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B34EE4-1E8A-47E2-FE84-36A2ADA8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11F6F-C6F9-B7FF-54E3-85FEC5D4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138972-DA75-7884-83C3-5306ACB7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28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4C34B-39A2-F286-274D-7C7DFF8A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D9BC19-E362-189C-1D65-B8BC62914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82751C-33C2-544F-99D6-A488F357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29BEE5-0893-0DD5-79D2-DEF49F84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D52640-803E-9C48-29B1-3C22D895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FC816E1-79D2-E601-A590-3E059D70E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F38C4A-FE9E-6099-B4F9-691E008A9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2F1673-1B19-95AB-E9B7-E917A136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A1AF0F-31AC-655B-95A5-18D48829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8A16CC-25D3-8EED-95CF-A0F39DD3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261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9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13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0BEF2F-90EA-1D5B-F747-DC8B4B5B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3D17C6-2766-7810-BCC1-1473A082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F1CF4B-B3B1-8E49-EBBF-A77FF5A7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819D39-1E38-5189-E4D9-B5D9736B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0748B8-C927-FB43-4847-E5BD65BA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92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15FED-8E34-CB35-9AD9-E50C8BDD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359629-DB62-90B2-8475-A88ADEAA3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2FE68-32D5-44C5-6567-9B41F158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9008E3-7DD9-29CD-E3CB-C71652CC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612DF0-B298-136F-159F-E79E0B68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347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8F844D-C5D2-2E75-8C49-4E853170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F88218-0F43-1868-2B14-F2AB9E4AA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BB670E-654E-4E7F-4469-79D64AEB4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2A4604-70FC-F47C-B9C5-E9664A20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42F6BD-90A6-B139-346B-167C76FE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CFD9BC-5DB1-5E91-7DD8-46B10E7E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358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7D2DEC-7843-12AC-F8CC-B745ADAC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5737FA-F573-52AA-D25D-C6EF6F068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F7A982-CF5E-AE1D-C54B-D25BD0595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36A5AD-859A-D3A0-60B6-7B344A692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1047D5-BBFB-FEB0-E15A-BF5FB3916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B7FF068-EF22-C081-4C4B-96B132CB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E44537-201C-F5A1-8C7D-BF5DBF3F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6FFFD8-32C4-E0FD-1D9B-22EFE558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28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19479-74AD-E5C7-4EFC-30DC4282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4CB495-6A68-CA0B-9C79-C11E80B8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9698F9-16E0-B0D7-FA16-86328869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042AA6-746B-67DC-A76A-613DE47C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470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4D4FADD-5FAC-8D32-E014-F68EB012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4C1393-5E62-DB66-E0A9-720CC9E8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D285EF-CC13-5EFB-F37C-C5B9D03F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33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27213-8B64-9995-7D2F-95CC7FE7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741B7C-702B-54A5-82CC-AF6F09577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20EF01-B825-6C49-E737-6E882D952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A4D79C-A3BD-E69A-5C27-E96E9CD6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60C429-8189-9657-0B54-50DEDEA5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62A306-D5D9-002B-34B2-025E7BFE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034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C44D36-3BA2-3074-C5B1-0E6D24FE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099DDE-4738-3BD2-FB92-88A8ED7F2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2CC398-7FFA-6058-AE31-39708546D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CF1B47-4E7A-E0B0-C58E-1326529D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20D7A7-4A34-9D54-3188-7CD881A5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800684-EEC5-AC4E-528C-9873E959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918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0B9387-A89E-1359-EADE-1B995467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B9EDC2-7386-C404-FFEE-CAEDA4A3D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391BF4-FA74-C5F5-9B68-98415C395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7113-3A8E-4CBC-8032-9FEADEEF854C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537CB0-797B-E8F7-0675-DB2D28A4F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6FEC5C-6FC8-D58E-8E0F-E9FF5FEDB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78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114842" y="2281645"/>
            <a:ext cx="791950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2" y="4229103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40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429568" y="2593107"/>
            <a:ext cx="7314168" cy="113875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bài:Làm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chục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4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trăm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4"/>
            <a:ext cx="9024048" cy="121569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690399"/>
            <a:ext cx="957492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7774" y="1142042"/>
            <a:ext cx="958568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5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806631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62, 67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endParaRPr lang="en-US" sz="3600" spc="-1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990600" y="2479357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598467" y="2479357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10206334" y="2479357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2832407" y="1260157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EF90E24B-0F35-84B2-E4C6-B6982BF41C0C}"/>
              </a:ext>
            </a:extLst>
          </p:cNvPr>
          <p:cNvSpPr txBox="1"/>
          <p:nvPr/>
        </p:nvSpPr>
        <p:spPr>
          <a:xfrm>
            <a:off x="7442507" y="1260157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67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3069335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xmlns="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7675218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1016248" y="3085879"/>
            <a:ext cx="9626103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62 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70.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62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60 (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67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60.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67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(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554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599" y="762000"/>
            <a:ext cx="70103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45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endParaRPr lang="en-US" sz="3600" spc="-1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990600" y="2860357"/>
            <a:ext cx="4167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598467" y="2860357"/>
            <a:ext cx="4167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10206334" y="2860357"/>
            <a:ext cx="4167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5587799" y="1647253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1369370" y="3856672"/>
            <a:ext cx="1021303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45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9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823558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3: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234, 279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endParaRPr lang="en-US" sz="3600" spc="-14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883920" y="2479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476547" y="2479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10099654" y="2479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4021127" y="129063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EF90E24B-0F35-84B2-E4C6-B6982BF41C0C}"/>
              </a:ext>
            </a:extLst>
          </p:cNvPr>
          <p:cNvSpPr txBox="1"/>
          <p:nvPr/>
        </p:nvSpPr>
        <p:spPr>
          <a:xfrm>
            <a:off x="8189267" y="130587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279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4395215" y="176535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xmlns="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8498178" y="175011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1369370" y="3048000"/>
            <a:ext cx="1021303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234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234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279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279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endParaRPr lang="en-US" sz="32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310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69377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4: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450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endParaRPr lang="en-US" sz="3600" spc="-1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990600" y="2860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598467" y="2860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10206334" y="2860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5587799" y="1647253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1369370" y="3856672"/>
            <a:ext cx="10213030" cy="1388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450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500.</a:t>
            </a:r>
          </a:p>
          <a:p>
            <a:pPr algn="l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5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979104" y="981908"/>
            <a:ext cx="10439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44, 57, 72, 85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BA60896A-B2BE-EEBB-552C-AF94774EC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t="42050" r="14716" b="27070"/>
          <a:stretch/>
        </p:blipFill>
        <p:spPr>
          <a:xfrm>
            <a:off x="609600" y="2011680"/>
            <a:ext cx="10798668" cy="1524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1863654" y="3800475"/>
            <a:ext cx="8290560" cy="2390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44 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được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</a:t>
            </a:r>
            <a:endParaRPr lang="en-US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57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đến hàng chục được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60</a:t>
            </a:r>
            <a:endParaRPr lang="en-US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72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đến hàng chục được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70</a:t>
            </a:r>
            <a:endParaRPr lang="en-US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85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đến hàng chục được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90</a:t>
            </a:r>
            <a:endParaRPr lang="en-US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437CE8-E23C-89DE-4DA8-1DC646FD5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212036" y="901146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066800" y="883935"/>
            <a:ext cx="10439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312, 350, 384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1950720" y="3886200"/>
            <a:ext cx="82905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312 </a:t>
            </a:r>
            <a:r>
              <a:rPr lang="nl-NL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trăm được </a:t>
            </a:r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300</a:t>
            </a:r>
            <a:endParaRPr lang="en-US" sz="40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350 </a:t>
            </a:r>
            <a:r>
              <a:rPr lang="nl-NL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trăm được </a:t>
            </a:r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400</a:t>
            </a:r>
            <a:endParaRPr lang="en-US" sz="40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384 </a:t>
            </a:r>
            <a:r>
              <a:rPr lang="nl-NL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trăm được </a:t>
            </a:r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400</a:t>
            </a:r>
            <a:endParaRPr lang="en-US" sz="40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FE0815B-5FDC-B526-D1D3-B6BA7B3A4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42752" r="15469" b="24411"/>
          <a:stretch/>
        </p:blipFill>
        <p:spPr>
          <a:xfrm>
            <a:off x="639106" y="1770848"/>
            <a:ext cx="10729934" cy="17552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42D866-B57B-8A26-F81B-70AE75A1B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234495" y="826966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kẹo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200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Theo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kẹo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F2D761D-656A-73F9-7395-9BA802607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42128" r="10730" b="21286"/>
          <a:stretch/>
        </p:blipFill>
        <p:spPr>
          <a:xfrm>
            <a:off x="670559" y="2057400"/>
            <a:ext cx="10604271" cy="196596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67442CBD-1072-E205-11EE-7B1DCD5D10F5}"/>
              </a:ext>
            </a:extLst>
          </p:cNvPr>
          <p:cNvSpPr txBox="1"/>
          <p:nvPr/>
        </p:nvSpPr>
        <p:spPr>
          <a:xfrm>
            <a:off x="1584960" y="4297680"/>
            <a:ext cx="9631680" cy="1825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Đức muốn chọn hộp kẹo có khoảng 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200 viên.</a:t>
            </a:r>
            <a:endParaRPr lang="vi-VN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 </a:t>
            </a:r>
            <a:r>
              <a:rPr lang="vi-VN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Đức nên chọn hộp kẹo 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A. </a:t>
            </a:r>
            <a:endParaRPr lang="vi-VN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 hộp A có số kẹo được làm tròn là 200 viên.</a:t>
            </a:r>
            <a:endParaRPr lang="en-US" sz="28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F9250C-A3ED-6C0C-A66D-F7584CF68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2703" r="72438" b="70867"/>
          <a:stretch/>
        </p:blipFill>
        <p:spPr>
          <a:xfrm>
            <a:off x="243959" y="937065"/>
            <a:ext cx="853200" cy="8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2456C8D-20C0-4A71-60BF-C672513CAAD5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2" name="矩形 5">
              <a:extLst>
                <a:ext uri="{FF2B5EF4-FFF2-40B4-BE49-F238E27FC236}">
                  <a16:creationId xmlns:a16="http://schemas.microsoft.com/office/drawing/2014/main" xmlns="" id="{DF40F261-D29E-6439-C784-A2E106BB8416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">
              <a:extLst>
                <a:ext uri="{FF2B5EF4-FFF2-40B4-BE49-F238E27FC236}">
                  <a16:creationId xmlns:a16="http://schemas.microsoft.com/office/drawing/2014/main" xmlns="" id="{FF44F51D-5F33-3ADC-B170-EB5734BFEE87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xmlns="" id="{F3008557-E043-60FD-13EA-D8DBAE2BC08B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xmlns="" id="{9529991F-638F-B7B7-0FA4-8D94B1F1E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12" name="图片 11" descr="未标题-2">
              <a:extLst>
                <a:ext uri="{FF2B5EF4-FFF2-40B4-BE49-F238E27FC236}">
                  <a16:creationId xmlns:a16="http://schemas.microsoft.com/office/drawing/2014/main" xmlns="" id="{F2A83F23-EC6C-95C8-2A0B-0E148BF3B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3" name="图片 12" descr="未标题-3">
              <a:extLst>
                <a:ext uri="{FF2B5EF4-FFF2-40B4-BE49-F238E27FC236}">
                  <a16:creationId xmlns:a16="http://schemas.microsoft.com/office/drawing/2014/main" xmlns="" id="{DBED5CE2-F5ED-24E2-D755-1989930F7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4" name="图片 13" descr="未标题-4">
              <a:extLst>
                <a:ext uri="{FF2B5EF4-FFF2-40B4-BE49-F238E27FC236}">
                  <a16:creationId xmlns:a16="http://schemas.microsoft.com/office/drawing/2014/main" xmlns="" id="{AE6B9B05-2331-D641-9DBB-EBE733E2E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92B1778D-6875-7C0D-5FC7-651B65B32621}"/>
              </a:ext>
            </a:extLst>
          </p:cNvPr>
          <p:cNvSpPr txBox="1"/>
          <p:nvPr/>
        </p:nvSpPr>
        <p:spPr>
          <a:xfrm>
            <a:off x="4116869" y="1930161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F239B32-218C-B523-FC0D-7B28D7E02FA1}"/>
              </a:ext>
            </a:extLst>
          </p:cNvPr>
          <p:cNvSpPr txBox="1"/>
          <p:nvPr/>
        </p:nvSpPr>
        <p:spPr>
          <a:xfrm>
            <a:off x="2248800" y="3516292"/>
            <a:ext cx="7694414" cy="14126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85000"/>
              </a:lnSpc>
            </a:pP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54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1DE3E71-AF13-330C-F8CE-6616EFE2477F}"/>
              </a:ext>
            </a:extLst>
          </p:cNvPr>
          <p:cNvSpPr txBox="1"/>
          <p:nvPr/>
        </p:nvSpPr>
        <p:spPr>
          <a:xfrm>
            <a:off x="6003827" y="5102423"/>
            <a:ext cx="18434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8" y="3991894"/>
            <a:ext cx="2490981" cy="248510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81558"/>
            <a:ext cx="2324144" cy="215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1 860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935480" y="3768704"/>
            <a:ext cx="73609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867951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6 550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43 010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mười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96 100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5133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DB17716-E11A-DA31-A987-9467F1E6D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122" y1="43101" x2="34113" y2="50930"/>
                        <a14:foregroundMark x1="39461" y1="63333" x2="43621" y2="72403"/>
                        <a14:foregroundMark x1="47464" y1="53023" x2="48455" y2="67519"/>
                        <a14:foregroundMark x1="50238" y1="77442" x2="49604" y2="72093"/>
                        <a14:foregroundMark x1="42472" y1="81473" x2="42829" y2="76047"/>
                        <a14:foregroundMark x1="31339" y1="79535" x2="32250" y2="72946"/>
                        <a14:foregroundMark x1="48257" y1="50233" x2="47583" y2="54961"/>
                        <a14:foregroundMark x1="60380" y1="45891" x2="59707" y2="70000"/>
                        <a14:foregroundMark x1="59707" y1="70000" x2="60777" y2="78605"/>
                        <a14:foregroundMark x1="60777" y1="78605" x2="60301" y2="83411"/>
                        <a14:foregroundMark x1="19849" y1="44186" x2="19572" y2="84961"/>
                        <a14:foregroundMark x1="29715" y1="75891" x2="30349" y2="79922"/>
                        <a14:foregroundMark x1="57924" y1="51550" x2="57924" y2="51550"/>
                        <a14:foregroundMark x1="57845" y1="50388" x2="57845" y2="50388"/>
                        <a14:foregroundMark x1="57964" y1="52326" x2="57964" y2="54884"/>
                        <a14:foregroundMark x1="63510" y1="50698" x2="63352" y2="51705"/>
                        <a14:foregroundMark x1="29160" y1="76899" x2="29120" y2="78992"/>
                        <a14:backgroundMark x1="28428" y1="78942" x2="28487" y2="80465"/>
                        <a14:backgroundMark x1="26704" y1="34729" x2="28346" y2="76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38750" r="34667" b="12500"/>
          <a:stretch/>
        </p:blipFill>
        <p:spPr>
          <a:xfrm>
            <a:off x="2133600" y="2743200"/>
            <a:ext cx="7543800" cy="3724154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xmlns="" id="{E356B169-B865-51A8-65F9-C1EDA79D849A}"/>
              </a:ext>
            </a:extLst>
          </p:cNvPr>
          <p:cNvSpPr/>
          <p:nvPr/>
        </p:nvSpPr>
        <p:spPr>
          <a:xfrm>
            <a:off x="914400" y="1442484"/>
            <a:ext cx="5562600" cy="1628547"/>
          </a:xfrm>
          <a:custGeom>
            <a:avLst/>
            <a:gdLst>
              <a:gd name="connsiteX0" fmla="*/ 0 w 5638800"/>
              <a:gd name="connsiteY0" fmla="*/ 203204 h 1219200"/>
              <a:gd name="connsiteX1" fmla="*/ 203204 w 5638800"/>
              <a:gd name="connsiteY1" fmla="*/ 0 h 1219200"/>
              <a:gd name="connsiteX2" fmla="*/ 939800 w 5638800"/>
              <a:gd name="connsiteY2" fmla="*/ 0 h 1219200"/>
              <a:gd name="connsiteX3" fmla="*/ 939800 w 5638800"/>
              <a:gd name="connsiteY3" fmla="*/ 0 h 1219200"/>
              <a:gd name="connsiteX4" fmla="*/ 2349500 w 5638800"/>
              <a:gd name="connsiteY4" fmla="*/ 0 h 1219200"/>
              <a:gd name="connsiteX5" fmla="*/ 5435596 w 5638800"/>
              <a:gd name="connsiteY5" fmla="*/ 0 h 1219200"/>
              <a:gd name="connsiteX6" fmla="*/ 5638800 w 5638800"/>
              <a:gd name="connsiteY6" fmla="*/ 203204 h 1219200"/>
              <a:gd name="connsiteX7" fmla="*/ 5638800 w 5638800"/>
              <a:gd name="connsiteY7" fmla="*/ 711200 h 1219200"/>
              <a:gd name="connsiteX8" fmla="*/ 5638800 w 5638800"/>
              <a:gd name="connsiteY8" fmla="*/ 711200 h 1219200"/>
              <a:gd name="connsiteX9" fmla="*/ 5638800 w 5638800"/>
              <a:gd name="connsiteY9" fmla="*/ 1016000 h 1219200"/>
              <a:gd name="connsiteX10" fmla="*/ 5638800 w 5638800"/>
              <a:gd name="connsiteY10" fmla="*/ 1015996 h 1219200"/>
              <a:gd name="connsiteX11" fmla="*/ 5435596 w 5638800"/>
              <a:gd name="connsiteY11" fmla="*/ 1219200 h 1219200"/>
              <a:gd name="connsiteX12" fmla="*/ 2349500 w 5638800"/>
              <a:gd name="connsiteY12" fmla="*/ 1219200 h 1219200"/>
              <a:gd name="connsiteX13" fmla="*/ 1965517 w 5638800"/>
              <a:gd name="connsiteY13" fmla="*/ 1775631 h 1219200"/>
              <a:gd name="connsiteX14" fmla="*/ 939800 w 5638800"/>
              <a:gd name="connsiteY14" fmla="*/ 1219200 h 1219200"/>
              <a:gd name="connsiteX15" fmla="*/ 203204 w 5638800"/>
              <a:gd name="connsiteY15" fmla="*/ 1219200 h 1219200"/>
              <a:gd name="connsiteX16" fmla="*/ 0 w 5638800"/>
              <a:gd name="connsiteY16" fmla="*/ 1015996 h 1219200"/>
              <a:gd name="connsiteX17" fmla="*/ 0 w 5638800"/>
              <a:gd name="connsiteY17" fmla="*/ 1016000 h 1219200"/>
              <a:gd name="connsiteX18" fmla="*/ 0 w 5638800"/>
              <a:gd name="connsiteY18" fmla="*/ 711200 h 1219200"/>
              <a:gd name="connsiteX19" fmla="*/ 0 w 5638800"/>
              <a:gd name="connsiteY19" fmla="*/ 711200 h 1219200"/>
              <a:gd name="connsiteX20" fmla="*/ 0 w 5638800"/>
              <a:gd name="connsiteY20" fmla="*/ 203204 h 1219200"/>
              <a:gd name="connsiteX0" fmla="*/ 0 w 5638800"/>
              <a:gd name="connsiteY0" fmla="*/ 203204 h 1775631"/>
              <a:gd name="connsiteX1" fmla="*/ 203204 w 5638800"/>
              <a:gd name="connsiteY1" fmla="*/ 0 h 1775631"/>
              <a:gd name="connsiteX2" fmla="*/ 939800 w 5638800"/>
              <a:gd name="connsiteY2" fmla="*/ 0 h 1775631"/>
              <a:gd name="connsiteX3" fmla="*/ 939800 w 5638800"/>
              <a:gd name="connsiteY3" fmla="*/ 0 h 1775631"/>
              <a:gd name="connsiteX4" fmla="*/ 2349500 w 5638800"/>
              <a:gd name="connsiteY4" fmla="*/ 0 h 1775631"/>
              <a:gd name="connsiteX5" fmla="*/ 5435596 w 5638800"/>
              <a:gd name="connsiteY5" fmla="*/ 0 h 1775631"/>
              <a:gd name="connsiteX6" fmla="*/ 5638800 w 5638800"/>
              <a:gd name="connsiteY6" fmla="*/ 203204 h 1775631"/>
              <a:gd name="connsiteX7" fmla="*/ 5638800 w 5638800"/>
              <a:gd name="connsiteY7" fmla="*/ 711200 h 1775631"/>
              <a:gd name="connsiteX8" fmla="*/ 5638800 w 5638800"/>
              <a:gd name="connsiteY8" fmla="*/ 711200 h 1775631"/>
              <a:gd name="connsiteX9" fmla="*/ 5638800 w 5638800"/>
              <a:gd name="connsiteY9" fmla="*/ 1016000 h 1775631"/>
              <a:gd name="connsiteX10" fmla="*/ 5638800 w 5638800"/>
              <a:gd name="connsiteY10" fmla="*/ 1015996 h 1775631"/>
              <a:gd name="connsiteX11" fmla="*/ 5435596 w 5638800"/>
              <a:gd name="connsiteY11" fmla="*/ 1219200 h 1775631"/>
              <a:gd name="connsiteX12" fmla="*/ 1498896 w 5638800"/>
              <a:gd name="connsiteY12" fmla="*/ 1208568 h 1775631"/>
              <a:gd name="connsiteX13" fmla="*/ 1965517 w 5638800"/>
              <a:gd name="connsiteY13" fmla="*/ 1775631 h 1775631"/>
              <a:gd name="connsiteX14" fmla="*/ 939800 w 5638800"/>
              <a:gd name="connsiteY14" fmla="*/ 1219200 h 1775631"/>
              <a:gd name="connsiteX15" fmla="*/ 203204 w 5638800"/>
              <a:gd name="connsiteY15" fmla="*/ 1219200 h 1775631"/>
              <a:gd name="connsiteX16" fmla="*/ 0 w 5638800"/>
              <a:gd name="connsiteY16" fmla="*/ 1015996 h 1775631"/>
              <a:gd name="connsiteX17" fmla="*/ 0 w 5638800"/>
              <a:gd name="connsiteY17" fmla="*/ 1016000 h 1775631"/>
              <a:gd name="connsiteX18" fmla="*/ 0 w 5638800"/>
              <a:gd name="connsiteY18" fmla="*/ 711200 h 1775631"/>
              <a:gd name="connsiteX19" fmla="*/ 0 w 5638800"/>
              <a:gd name="connsiteY19" fmla="*/ 711200 h 1775631"/>
              <a:gd name="connsiteX20" fmla="*/ 0 w 5638800"/>
              <a:gd name="connsiteY20" fmla="*/ 203204 h 177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38800" h="1775631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939800" y="0"/>
                </a:lnTo>
                <a:lnTo>
                  <a:pt x="939800" y="0"/>
                </a:lnTo>
                <a:lnTo>
                  <a:pt x="2349500" y="0"/>
                </a:lnTo>
                <a:lnTo>
                  <a:pt x="5435596" y="0"/>
                </a:lnTo>
                <a:cubicBezTo>
                  <a:pt x="5547822" y="0"/>
                  <a:pt x="5638800" y="90978"/>
                  <a:pt x="5638800" y="203204"/>
                </a:cubicBezTo>
                <a:lnTo>
                  <a:pt x="5638800" y="711200"/>
                </a:lnTo>
                <a:lnTo>
                  <a:pt x="5638800" y="711200"/>
                </a:lnTo>
                <a:lnTo>
                  <a:pt x="5638800" y="1016000"/>
                </a:lnTo>
                <a:lnTo>
                  <a:pt x="5638800" y="1015996"/>
                </a:lnTo>
                <a:cubicBezTo>
                  <a:pt x="5638800" y="1128222"/>
                  <a:pt x="5547822" y="1219200"/>
                  <a:pt x="5435596" y="1219200"/>
                </a:cubicBezTo>
                <a:lnTo>
                  <a:pt x="1498896" y="1208568"/>
                </a:lnTo>
                <a:lnTo>
                  <a:pt x="1965517" y="1775631"/>
                </a:lnTo>
                <a:lnTo>
                  <a:pt x="939800" y="1219200"/>
                </a:ln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1016000"/>
                </a:lnTo>
                <a:lnTo>
                  <a:pt x="0" y="711200"/>
                </a:lnTo>
                <a:lnTo>
                  <a:pt x="0" y="711200"/>
                </a:lnTo>
                <a:lnTo>
                  <a:pt x="0" y="20320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1000"/>
              </a:lnSpc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300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sỏi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1000"/>
              </a:lnSpc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80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sỏi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1000"/>
              </a:lnSpc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xmlns="" id="{55EF42F8-F1EE-9507-32A4-6DB1A442D7E2}"/>
              </a:ext>
            </a:extLst>
          </p:cNvPr>
          <p:cNvSpPr/>
          <p:nvPr/>
        </p:nvSpPr>
        <p:spPr>
          <a:xfrm>
            <a:off x="6603401" y="1442484"/>
            <a:ext cx="4818797" cy="1148316"/>
          </a:xfrm>
          <a:prstGeom prst="wedgeRoundRectCallout">
            <a:avLst>
              <a:gd name="adj1" fmla="val -6879"/>
              <a:gd name="adj2" fmla="val 102499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200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sỏi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7AF4C135-1548-182E-3238-E6AAEBC22949}"/>
              </a:ext>
            </a:extLst>
          </p:cNvPr>
          <p:cNvGrpSpPr/>
          <p:nvPr/>
        </p:nvGrpSpPr>
        <p:grpSpPr>
          <a:xfrm>
            <a:off x="9443219" y="4219347"/>
            <a:ext cx="2716883" cy="2643969"/>
            <a:chOff x="9443219" y="4219347"/>
            <a:chExt cx="2716883" cy="2643969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xmlns="" id="{1542B132-6F29-0489-22B1-A17A33E5A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33" b="84031" l="66997" r="89501">
                          <a14:foregroundMark x1="79635" y1="62093" x2="79517" y2="80465"/>
                          <a14:foregroundMark x1="79715" y1="83023" x2="79715" y2="84031"/>
                          <a14:foregroundMark x1="77298" y1="83178" x2="77298" y2="83178"/>
                          <a14:foregroundMark x1="71870" y1="40233" x2="72979" y2="52481"/>
                          <a14:foregroundMark x1="80745" y1="41240" x2="81141" y2="48295"/>
                          <a14:foregroundMark x1="68027" y1="45581" x2="89025" y2="42558"/>
                          <a14:foregroundMark x1="89025" y1="42558" x2="89501" y2="42791"/>
                          <a14:foregroundMark x1="68146" y1="43566" x2="68344" y2="50465"/>
                          <a14:foregroundMark x1="69849" y1="52248" x2="83637" y2="48140"/>
                          <a14:foregroundMark x1="82528" y1="50698" x2="87599" y2="51628"/>
                          <a14:foregroundMark x1="86292" y1="44574" x2="86292" y2="44574"/>
                          <a14:foregroundMark x1="75079" y1="49457" x2="75079" y2="49457"/>
                          <a14:foregroundMark x1="73693" y1="50078" x2="73693" y2="50078"/>
                          <a14:foregroundMark x1="70365" y1="49690" x2="70365" y2="49690"/>
                          <a14:foregroundMark x1="67036" y1="45736" x2="67036" y2="45736"/>
                          <a14:foregroundMark x1="84548" y1="55814" x2="84548" y2="55814"/>
                          <a14:foregroundMark x1="83756" y1="56822" x2="83756" y2="56822"/>
                          <a14:foregroundMark x1="81220" y1="60310" x2="81418" y2="67597"/>
                          <a14:foregroundMark x1="83241" y1="65039" x2="83756" y2="69612"/>
                          <a14:foregroundMark x1="85261" y1="67597" x2="84984" y2="70155"/>
                          <a14:foregroundMark x1="76189" y1="66434" x2="79517" y2="66434"/>
                          <a14:foregroundMark x1="77496" y1="60543" x2="78526" y2="63256"/>
                          <a14:foregroundMark x1="83043" y1="76124" x2="83162" y2="77132"/>
                          <a14:foregroundMark x1="81339" y1="79225" x2="81656" y2="81395"/>
                          <a14:foregroundMark x1="79715" y1="83566" x2="80428" y2="83566"/>
                          <a14:foregroundMark x1="77496" y1="83411" x2="78922" y2="83566"/>
                          <a14:foregroundMark x1="80547" y1="83566" x2="82448" y2="84031"/>
                          <a14:foregroundMark x1="77615" y1="72791" x2="82845" y2="75736"/>
                          <a14:foregroundMark x1="77021" y1="70000" x2="77615" y2="73178"/>
                          <a14:foregroundMark x1="85460" y1="53798" x2="85460" y2="537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32" t="35848" r="8115" b="15117"/>
            <a:stretch/>
          </p:blipFill>
          <p:spPr>
            <a:xfrm>
              <a:off x="9443219" y="4219347"/>
              <a:ext cx="2716883" cy="2643969"/>
            </a:xfrm>
            <a:prstGeom prst="rect">
              <a:avLst/>
            </a:prstGeom>
          </p:spPr>
        </p:pic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xmlns="" id="{14B2A184-E672-61FD-04F3-E518DF39BE20}"/>
                </a:ext>
              </a:extLst>
            </p:cNvPr>
            <p:cNvSpPr/>
            <p:nvPr/>
          </p:nvSpPr>
          <p:spPr>
            <a:xfrm>
              <a:off x="9601200" y="4495800"/>
              <a:ext cx="2362200" cy="609600"/>
            </a:xfrm>
            <a:prstGeom prst="roundRect">
              <a:avLst>
                <a:gd name="adj" fmla="val 41086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xmlns="" id="{2BF127B8-C9F5-3428-514C-A3CDD62B8FB7}"/>
                </a:ext>
              </a:extLst>
            </p:cNvPr>
            <p:cNvSpPr/>
            <p:nvPr/>
          </p:nvSpPr>
          <p:spPr>
            <a:xfrm>
              <a:off x="11353800" y="5176284"/>
              <a:ext cx="152400" cy="15240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B3F8AB6C-F1C5-14E4-939A-B7C77F1DAA15}"/>
                </a:ext>
              </a:extLst>
            </p:cNvPr>
            <p:cNvSpPr/>
            <p:nvPr/>
          </p:nvSpPr>
          <p:spPr>
            <a:xfrm>
              <a:off x="11201400" y="5486400"/>
              <a:ext cx="76200" cy="7620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C6580F4E-E6F9-E86F-9AB1-CCEA6794E360}"/>
                </a:ext>
              </a:extLst>
            </p:cNvPr>
            <p:cNvSpPr/>
            <p:nvPr/>
          </p:nvSpPr>
          <p:spPr>
            <a:xfrm>
              <a:off x="11281410" y="5355183"/>
              <a:ext cx="102870" cy="10287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2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2FFBB1A-8355-0837-30AF-41412788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07" y="2057400"/>
            <a:ext cx="102653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504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#9Slide03 AllRoundGothic</vt:lpstr>
      <vt:lpstr>Arial</vt:lpstr>
      <vt:lpstr>Arial-Rounded</vt:lpstr>
      <vt:lpstr>AvantGarde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5</cp:revision>
  <dcterms:created xsi:type="dcterms:W3CDTF">2023-02-09T01:06:00Z</dcterms:created>
  <dcterms:modified xsi:type="dcterms:W3CDTF">2023-02-15T03:33:49Z</dcterms:modified>
</cp:coreProperties>
</file>